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  <p:sldMasterId id="2147483962" r:id="rId3"/>
    <p:sldMasterId id="2147483974" r:id="rId4"/>
    <p:sldMasterId id="2147483986" r:id="rId5"/>
    <p:sldMasterId id="2147484075" r:id="rId6"/>
    <p:sldMasterId id="2147484171" r:id="rId7"/>
    <p:sldMasterId id="2147484183" r:id="rId8"/>
    <p:sldMasterId id="2147484242" r:id="rId9"/>
  </p:sldMasterIdLst>
  <p:notesMasterIdLst>
    <p:notesMasterId r:id="rId27"/>
  </p:notesMasterIdLst>
  <p:sldIdLst>
    <p:sldId id="256" r:id="rId10"/>
    <p:sldId id="257" r:id="rId11"/>
    <p:sldId id="258" r:id="rId12"/>
    <p:sldId id="277" r:id="rId13"/>
    <p:sldId id="276" r:id="rId14"/>
    <p:sldId id="259" r:id="rId15"/>
    <p:sldId id="272" r:id="rId16"/>
    <p:sldId id="261" r:id="rId17"/>
    <p:sldId id="273" r:id="rId18"/>
    <p:sldId id="275" r:id="rId19"/>
    <p:sldId id="269" r:id="rId20"/>
    <p:sldId id="279" r:id="rId21"/>
    <p:sldId id="270" r:id="rId22"/>
    <p:sldId id="280" r:id="rId23"/>
    <p:sldId id="281" r:id="rId24"/>
    <p:sldId id="271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 autoAdjust="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611A7-990E-490F-8DD7-A7A77B46CE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1203027-F30D-47E4-AD68-9C688331EF99}">
      <dgm:prSet phldrT="[Text]"/>
      <dgm:spPr/>
      <dgm:t>
        <a:bodyPr/>
        <a:lstStyle/>
        <a:p>
          <a:r>
            <a:rPr lang="sk-SK" dirty="0" err="1" smtClean="0"/>
            <a:t>Frontend</a:t>
          </a:r>
          <a:r>
            <a:rPr lang="sk-SK" dirty="0" smtClean="0"/>
            <a:t> a </a:t>
          </a:r>
          <a:r>
            <a:rPr lang="sk-SK" err="1" smtClean="0"/>
            <a:t>servletová</a:t>
          </a:r>
          <a:r>
            <a:rPr lang="sk-SK" smtClean="0"/>
            <a:t> logika</a:t>
          </a:r>
          <a:endParaRPr lang="sk-SK" dirty="0"/>
        </a:p>
      </dgm:t>
    </dgm:pt>
    <dgm:pt modelId="{50CC0440-02F1-4347-B8C8-3E8200C66B2F}" type="parTrans" cxnId="{F8708A83-448D-4430-84C1-5B83CA6A2147}">
      <dgm:prSet/>
      <dgm:spPr/>
      <dgm:t>
        <a:bodyPr/>
        <a:lstStyle/>
        <a:p>
          <a:endParaRPr lang="sk-SK"/>
        </a:p>
      </dgm:t>
    </dgm:pt>
    <dgm:pt modelId="{83374D7A-F8EC-43B7-8825-63974382453F}" type="sibTrans" cxnId="{F8708A83-448D-4430-84C1-5B83CA6A2147}">
      <dgm:prSet/>
      <dgm:spPr/>
      <dgm:t>
        <a:bodyPr/>
        <a:lstStyle/>
        <a:p>
          <a:endParaRPr lang="sk-SK"/>
        </a:p>
      </dgm:t>
    </dgm:pt>
    <dgm:pt modelId="{A1132169-5947-49E8-B310-8C2D0A112810}">
      <dgm:prSet phldrT="[Text]"/>
      <dgm:spPr/>
      <dgm:t>
        <a:bodyPr/>
        <a:lstStyle/>
        <a:p>
          <a:r>
            <a:rPr lang="sk-SK" smtClean="0"/>
            <a:t>Servisná vrstva</a:t>
          </a:r>
          <a:endParaRPr lang="sk-SK" dirty="0"/>
        </a:p>
      </dgm:t>
    </dgm:pt>
    <dgm:pt modelId="{2A0E3B96-7945-40B0-B0BA-D88F91AF791C}" type="parTrans" cxnId="{C4F11861-6AE3-4C09-92F3-F5C9C6E7DCC2}">
      <dgm:prSet/>
      <dgm:spPr/>
      <dgm:t>
        <a:bodyPr/>
        <a:lstStyle/>
        <a:p>
          <a:endParaRPr lang="sk-SK"/>
        </a:p>
      </dgm:t>
    </dgm:pt>
    <dgm:pt modelId="{E2125291-8643-4AFA-A1C6-2FA28FB4AEBC}" type="sibTrans" cxnId="{C4F11861-6AE3-4C09-92F3-F5C9C6E7DCC2}">
      <dgm:prSet/>
      <dgm:spPr/>
      <dgm:t>
        <a:bodyPr/>
        <a:lstStyle/>
        <a:p>
          <a:endParaRPr lang="sk-SK"/>
        </a:p>
      </dgm:t>
    </dgm:pt>
    <dgm:pt modelId="{4EC1AB97-00F2-4F2E-851C-336303AB65A0}">
      <dgm:prSet phldrT="[Text]"/>
      <dgm:spPr/>
      <dgm:t>
        <a:bodyPr/>
        <a:lstStyle/>
        <a:p>
          <a:r>
            <a:rPr lang="sk-SK" dirty="0" smtClean="0"/>
            <a:t>JSON &amp; XML transformácie,</a:t>
          </a:r>
        </a:p>
        <a:p>
          <a:r>
            <a:rPr lang="sk-SK" dirty="0" smtClean="0"/>
            <a:t>XML Schéma</a:t>
          </a:r>
          <a:endParaRPr lang="sk-SK" dirty="0"/>
        </a:p>
      </dgm:t>
    </dgm:pt>
    <dgm:pt modelId="{7DD33D15-3ADF-484D-BEED-D993534E2EB6}" type="parTrans" cxnId="{8068848C-6E0D-4A52-9D10-06B0317C1277}">
      <dgm:prSet/>
      <dgm:spPr/>
      <dgm:t>
        <a:bodyPr/>
        <a:lstStyle/>
        <a:p>
          <a:endParaRPr lang="sk-SK"/>
        </a:p>
      </dgm:t>
    </dgm:pt>
    <dgm:pt modelId="{1A057FFD-F3D4-4EA8-A0C8-02A7F710A22F}" type="sibTrans" cxnId="{8068848C-6E0D-4A52-9D10-06B0317C1277}">
      <dgm:prSet/>
      <dgm:spPr/>
      <dgm:t>
        <a:bodyPr/>
        <a:lstStyle/>
        <a:p>
          <a:endParaRPr lang="sk-SK"/>
        </a:p>
      </dgm:t>
    </dgm:pt>
    <dgm:pt modelId="{C08251DB-A69A-4E5A-BC12-EFB793724E2E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C992409A-CD0A-4A26-A9C3-A23EDB486E0D}" type="parTrans" cxnId="{95F26A59-2BC7-4870-9A5A-D6D2BA9E94D5}">
      <dgm:prSet/>
      <dgm:spPr/>
      <dgm:t>
        <a:bodyPr/>
        <a:lstStyle/>
        <a:p>
          <a:endParaRPr lang="sk-SK"/>
        </a:p>
      </dgm:t>
    </dgm:pt>
    <dgm:pt modelId="{FDD8FC97-609E-483E-94BB-EDD154CF4AD3}" type="sibTrans" cxnId="{95F26A59-2BC7-4870-9A5A-D6D2BA9E94D5}">
      <dgm:prSet/>
      <dgm:spPr/>
      <dgm:t>
        <a:bodyPr/>
        <a:lstStyle/>
        <a:p>
          <a:endParaRPr lang="sk-SK"/>
        </a:p>
      </dgm:t>
    </dgm:pt>
    <dgm:pt modelId="{B0C49359-6D82-4AD6-9A6E-C6ED5E05B26A}" type="pres">
      <dgm:prSet presAssocID="{EB3611A7-990E-490F-8DD7-A7A77B46CE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96F4067E-0150-48F6-A3E8-8D86B696A456}" type="pres">
      <dgm:prSet presAssocID="{01203027-F30D-47E4-AD68-9C688331EF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5F351EE-F042-4EB5-81FF-52B5660F422D}" type="pres">
      <dgm:prSet presAssocID="{83374D7A-F8EC-43B7-8825-63974382453F}" presName="sibTrans" presStyleCnt="0"/>
      <dgm:spPr/>
    </dgm:pt>
    <dgm:pt modelId="{66B559DE-FE5C-4E17-974D-97B503B5F2B1}" type="pres">
      <dgm:prSet presAssocID="{A1132169-5947-49E8-B310-8C2D0A1128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8E3D34-9E6C-4E47-9E0F-5189169E7DD2}" type="pres">
      <dgm:prSet presAssocID="{E2125291-8643-4AFA-A1C6-2FA28FB4AEBC}" presName="sibTrans" presStyleCnt="0"/>
      <dgm:spPr/>
    </dgm:pt>
    <dgm:pt modelId="{2F03052C-D805-43E0-AC3B-3692BD1F7973}" type="pres">
      <dgm:prSet presAssocID="{4EC1AB97-00F2-4F2E-851C-336303AB65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E968E69-BE28-421B-AEAD-DA8A0F4259A2}" type="pres">
      <dgm:prSet presAssocID="{1A057FFD-F3D4-4EA8-A0C8-02A7F710A22F}" presName="sibTrans" presStyleCnt="0"/>
      <dgm:spPr/>
    </dgm:pt>
    <dgm:pt modelId="{2BD9B417-8190-4FDF-A602-4F20EA803446}" type="pres">
      <dgm:prSet presAssocID="{C08251DB-A69A-4E5A-BC12-EFB793724E2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8068848C-6E0D-4A52-9D10-06B0317C1277}" srcId="{EB3611A7-990E-490F-8DD7-A7A77B46CEAA}" destId="{4EC1AB97-00F2-4F2E-851C-336303AB65A0}" srcOrd="2" destOrd="0" parTransId="{7DD33D15-3ADF-484D-BEED-D993534E2EB6}" sibTransId="{1A057FFD-F3D4-4EA8-A0C8-02A7F710A22F}"/>
    <dgm:cxn modelId="{C4F11861-6AE3-4C09-92F3-F5C9C6E7DCC2}" srcId="{EB3611A7-990E-490F-8DD7-A7A77B46CEAA}" destId="{A1132169-5947-49E8-B310-8C2D0A112810}" srcOrd="1" destOrd="0" parTransId="{2A0E3B96-7945-40B0-B0BA-D88F91AF791C}" sibTransId="{E2125291-8643-4AFA-A1C6-2FA28FB4AEBC}"/>
    <dgm:cxn modelId="{E50A5493-2232-4491-BFAE-E59C2752F64F}" type="presOf" srcId="{4EC1AB97-00F2-4F2E-851C-336303AB65A0}" destId="{2F03052C-D805-43E0-AC3B-3692BD1F7973}" srcOrd="0" destOrd="0" presId="urn:microsoft.com/office/officeart/2005/8/layout/default"/>
    <dgm:cxn modelId="{BBADF063-082E-4D1A-8FD5-FCB5CC387A5C}" type="presOf" srcId="{C08251DB-A69A-4E5A-BC12-EFB793724E2E}" destId="{2BD9B417-8190-4FDF-A602-4F20EA803446}" srcOrd="0" destOrd="0" presId="urn:microsoft.com/office/officeart/2005/8/layout/default"/>
    <dgm:cxn modelId="{95F26A59-2BC7-4870-9A5A-D6D2BA9E94D5}" srcId="{EB3611A7-990E-490F-8DD7-A7A77B46CEAA}" destId="{C08251DB-A69A-4E5A-BC12-EFB793724E2E}" srcOrd="3" destOrd="0" parTransId="{C992409A-CD0A-4A26-A9C3-A23EDB486E0D}" sibTransId="{FDD8FC97-609E-483E-94BB-EDD154CF4AD3}"/>
    <dgm:cxn modelId="{F8708A83-448D-4430-84C1-5B83CA6A2147}" srcId="{EB3611A7-990E-490F-8DD7-A7A77B46CEAA}" destId="{01203027-F30D-47E4-AD68-9C688331EF99}" srcOrd="0" destOrd="0" parTransId="{50CC0440-02F1-4347-B8C8-3E8200C66B2F}" sibTransId="{83374D7A-F8EC-43B7-8825-63974382453F}"/>
    <dgm:cxn modelId="{9FA66FFD-D3BD-468D-9EC4-5D1A26412B93}" type="presOf" srcId="{A1132169-5947-49E8-B310-8C2D0A112810}" destId="{66B559DE-FE5C-4E17-974D-97B503B5F2B1}" srcOrd="0" destOrd="0" presId="urn:microsoft.com/office/officeart/2005/8/layout/default"/>
    <dgm:cxn modelId="{D26DDA5C-06B5-4D3C-B450-2A991C247F15}" type="presOf" srcId="{01203027-F30D-47E4-AD68-9C688331EF99}" destId="{96F4067E-0150-48F6-A3E8-8D86B696A456}" srcOrd="0" destOrd="0" presId="urn:microsoft.com/office/officeart/2005/8/layout/default"/>
    <dgm:cxn modelId="{5EE26047-F483-4C97-9C84-C05356A10EE2}" type="presOf" srcId="{EB3611A7-990E-490F-8DD7-A7A77B46CEAA}" destId="{B0C49359-6D82-4AD6-9A6E-C6ED5E05B26A}" srcOrd="0" destOrd="0" presId="urn:microsoft.com/office/officeart/2005/8/layout/default"/>
    <dgm:cxn modelId="{AFFE98A8-8FE3-490E-95BE-2E40A6D5B7C9}" type="presParOf" srcId="{B0C49359-6D82-4AD6-9A6E-C6ED5E05B26A}" destId="{96F4067E-0150-48F6-A3E8-8D86B696A456}" srcOrd="0" destOrd="0" presId="urn:microsoft.com/office/officeart/2005/8/layout/default"/>
    <dgm:cxn modelId="{E7E2259C-E8A8-4A25-B704-86C0397A1D75}" type="presParOf" srcId="{B0C49359-6D82-4AD6-9A6E-C6ED5E05B26A}" destId="{A5F351EE-F042-4EB5-81FF-52B5660F422D}" srcOrd="1" destOrd="0" presId="urn:microsoft.com/office/officeart/2005/8/layout/default"/>
    <dgm:cxn modelId="{9D886FA4-95C9-4A32-B9DD-1F6362E39734}" type="presParOf" srcId="{B0C49359-6D82-4AD6-9A6E-C6ED5E05B26A}" destId="{66B559DE-FE5C-4E17-974D-97B503B5F2B1}" srcOrd="2" destOrd="0" presId="urn:microsoft.com/office/officeart/2005/8/layout/default"/>
    <dgm:cxn modelId="{50EEBCDA-1F82-401C-9BBC-E508B7F114BA}" type="presParOf" srcId="{B0C49359-6D82-4AD6-9A6E-C6ED5E05B26A}" destId="{B38E3D34-9E6C-4E47-9E0F-5189169E7DD2}" srcOrd="3" destOrd="0" presId="urn:microsoft.com/office/officeart/2005/8/layout/default"/>
    <dgm:cxn modelId="{3B730869-8564-4D69-A6F5-E0B0FEB67DA1}" type="presParOf" srcId="{B0C49359-6D82-4AD6-9A6E-C6ED5E05B26A}" destId="{2F03052C-D805-43E0-AC3B-3692BD1F7973}" srcOrd="4" destOrd="0" presId="urn:microsoft.com/office/officeart/2005/8/layout/default"/>
    <dgm:cxn modelId="{3653F1A5-419D-4A6E-B7F8-82A2B73A2A23}" type="presParOf" srcId="{B0C49359-6D82-4AD6-9A6E-C6ED5E05B26A}" destId="{EE968E69-BE28-421B-AEAD-DA8A0F4259A2}" srcOrd="5" destOrd="0" presId="urn:microsoft.com/office/officeart/2005/8/layout/default"/>
    <dgm:cxn modelId="{C56CA7D9-782A-43B6-8686-BD535F61564A}" type="presParOf" srcId="{B0C49359-6D82-4AD6-9A6E-C6ED5E05B26A}" destId="{2BD9B417-8190-4FDF-A602-4F20EA8034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/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/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/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/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/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/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9352A2AC-F438-411B-A20A-2B99FD85942F}" type="presOf" srcId="{71B2831E-60C9-4399-8F35-9C7BD1312D50}" destId="{47B7B474-90AC-4C55-A18B-FA40F6D3D1D9}" srcOrd="0" destOrd="0" presId="urn:microsoft.com/office/officeart/2005/8/layout/hierarchy4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F2C9DF8D-B2F2-42B7-95D3-27DC46722FB9}" type="presOf" srcId="{16C077B0-4283-4781-BC64-9A686ED205DF}" destId="{6CF29908-7946-47F1-96E4-CF8C52A0974F}" srcOrd="0" destOrd="0" presId="urn:microsoft.com/office/officeart/2005/8/layout/hierarchy4"/>
    <dgm:cxn modelId="{BD5C638E-5749-4AE0-B015-E07F1A350884}" type="presOf" srcId="{8AD59D31-3A53-4D55-86B4-9FEFB29A123E}" destId="{9419C432-5724-4BE9-AA99-BC6BBA44EAEA}" srcOrd="0" destOrd="0" presId="urn:microsoft.com/office/officeart/2005/8/layout/hierarchy4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2AD7AA8C-1F42-44F4-8D69-171B75777F6C}" type="presOf" srcId="{327E68EC-A088-45B4-9739-97CD7193E0F1}" destId="{5EC0CB5D-AA09-4DAC-8B0C-A4A6CF5C5E5A}" srcOrd="0" destOrd="0" presId="urn:microsoft.com/office/officeart/2005/8/layout/hierarchy4"/>
    <dgm:cxn modelId="{FAB25A11-1749-4F77-94B0-3B6D9A909D21}" type="presOf" srcId="{AD859427-3039-4318-A79D-B15674D04B68}" destId="{39816FA2-7AB4-4E61-A1DC-EACD35BD4E44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41655116-0A99-4205-8824-3FBBD7532250}" type="presOf" srcId="{44B5E856-81C1-482D-9F50-3F5E6F4C4D2F}" destId="{B771EDFA-6C69-434F-97A8-3E7387EE2AD2}" srcOrd="0" destOrd="0" presId="urn:microsoft.com/office/officeart/2005/8/layout/hierarchy4"/>
    <dgm:cxn modelId="{8030BEDA-194F-499A-9A42-6BDF9476D5CC}" type="presOf" srcId="{4F1F9EE0-E011-446D-9E29-CCA289D247F4}" destId="{E8ECB583-9CF3-4438-8F87-EA93F0209BE6}" srcOrd="0" destOrd="0" presId="urn:microsoft.com/office/officeart/2005/8/layout/hierarchy4"/>
    <dgm:cxn modelId="{1725C983-37AB-4873-ADEE-F1556DAD0951}" type="presOf" srcId="{3FFA5C95-8BA9-4D1B-B397-46A36071101C}" destId="{1B0320F3-C407-45F2-9B9F-326FEB68B971}" srcOrd="0" destOrd="0" presId="urn:microsoft.com/office/officeart/2005/8/layout/hierarchy4"/>
    <dgm:cxn modelId="{6DB7260C-52E2-49EE-BE13-6EB5F2307D35}" type="presOf" srcId="{956BB59B-8AFA-45BE-933D-29574149DA66}" destId="{3C3E1050-C849-473C-BBA4-EC5830AA2107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D43F6EAC-79FB-4C3B-A7D3-0EA71794689B}" type="presParOf" srcId="{3C3E1050-C849-473C-BBA4-EC5830AA2107}" destId="{22AFDF85-C1D1-45F0-B0FF-16EBF93E3872}" srcOrd="0" destOrd="0" presId="urn:microsoft.com/office/officeart/2005/8/layout/hierarchy4"/>
    <dgm:cxn modelId="{D9B7FE5F-D601-4536-A04A-EE31BF8CFDE5}" type="presParOf" srcId="{22AFDF85-C1D1-45F0-B0FF-16EBF93E3872}" destId="{5EC0CB5D-AA09-4DAC-8B0C-A4A6CF5C5E5A}" srcOrd="0" destOrd="0" presId="urn:microsoft.com/office/officeart/2005/8/layout/hierarchy4"/>
    <dgm:cxn modelId="{09A028C8-DBCB-43D8-A3C2-709862754717}" type="presParOf" srcId="{22AFDF85-C1D1-45F0-B0FF-16EBF93E3872}" destId="{B6E6276D-A3E5-471D-A1C3-D95ACCDAE427}" srcOrd="1" destOrd="0" presId="urn:microsoft.com/office/officeart/2005/8/layout/hierarchy4"/>
    <dgm:cxn modelId="{2438CAFE-6AB1-486B-802A-20A668068ACB}" type="presParOf" srcId="{22AFDF85-C1D1-45F0-B0FF-16EBF93E3872}" destId="{E50BC43A-A406-4D93-B173-E7AE95929800}" srcOrd="2" destOrd="0" presId="urn:microsoft.com/office/officeart/2005/8/layout/hierarchy4"/>
    <dgm:cxn modelId="{1561740B-2D35-4279-B643-1B70FC40BAA1}" type="presParOf" srcId="{E50BC43A-A406-4D93-B173-E7AE95929800}" destId="{4A67195B-D0B6-4834-9643-0F0BB817689A}" srcOrd="0" destOrd="0" presId="urn:microsoft.com/office/officeart/2005/8/layout/hierarchy4"/>
    <dgm:cxn modelId="{AD6291A8-D733-43E4-9FFD-6DFF019001F7}" type="presParOf" srcId="{4A67195B-D0B6-4834-9643-0F0BB817689A}" destId="{1B0320F3-C407-45F2-9B9F-326FEB68B971}" srcOrd="0" destOrd="0" presId="urn:microsoft.com/office/officeart/2005/8/layout/hierarchy4"/>
    <dgm:cxn modelId="{A803A73D-770F-4137-A017-BAB6435362FF}" type="presParOf" srcId="{4A67195B-D0B6-4834-9643-0F0BB817689A}" destId="{E9FB7D9D-BFCD-4C39-B439-78C23F693F4B}" srcOrd="1" destOrd="0" presId="urn:microsoft.com/office/officeart/2005/8/layout/hierarchy4"/>
    <dgm:cxn modelId="{952393F3-4C8D-4B1E-A2A7-E3420C234A59}" type="presParOf" srcId="{4A67195B-D0B6-4834-9643-0F0BB817689A}" destId="{697C55CF-DE3B-43B7-8159-DE72576CA9DC}" srcOrd="2" destOrd="0" presId="urn:microsoft.com/office/officeart/2005/8/layout/hierarchy4"/>
    <dgm:cxn modelId="{94919795-3F53-4A07-BFF0-5E12D68C9114}" type="presParOf" srcId="{697C55CF-DE3B-43B7-8159-DE72576CA9DC}" destId="{BB159DF1-BB5A-41EF-8EC9-972CB7F63042}" srcOrd="0" destOrd="0" presId="urn:microsoft.com/office/officeart/2005/8/layout/hierarchy4"/>
    <dgm:cxn modelId="{E9C53420-5BC1-481E-A816-22BAE84F1EC9}" type="presParOf" srcId="{BB159DF1-BB5A-41EF-8EC9-972CB7F63042}" destId="{B771EDFA-6C69-434F-97A8-3E7387EE2AD2}" srcOrd="0" destOrd="0" presId="urn:microsoft.com/office/officeart/2005/8/layout/hierarchy4"/>
    <dgm:cxn modelId="{6E83339E-43D6-4885-9D15-B48A9B1D0D7F}" type="presParOf" srcId="{BB159DF1-BB5A-41EF-8EC9-972CB7F63042}" destId="{38CA4C4F-24F6-4C6C-AC70-BB315E8533C3}" srcOrd="1" destOrd="0" presId="urn:microsoft.com/office/officeart/2005/8/layout/hierarchy4"/>
    <dgm:cxn modelId="{F4125CDF-4E53-4690-9AD1-F0D25E6AE363}" type="presParOf" srcId="{BB159DF1-BB5A-41EF-8EC9-972CB7F63042}" destId="{B3083EDA-7967-49ED-868C-D0FCDA61ED0B}" srcOrd="2" destOrd="0" presId="urn:microsoft.com/office/officeart/2005/8/layout/hierarchy4"/>
    <dgm:cxn modelId="{6403348C-305D-48BC-8F5F-8FAC0E489E98}" type="presParOf" srcId="{B3083EDA-7967-49ED-868C-D0FCDA61ED0B}" destId="{2447BE39-E310-4EB4-A2BA-650F10978495}" srcOrd="0" destOrd="0" presId="urn:microsoft.com/office/officeart/2005/8/layout/hierarchy4"/>
    <dgm:cxn modelId="{690D3FAA-105C-4E16-A618-C57A4C84D6E7}" type="presParOf" srcId="{2447BE39-E310-4EB4-A2BA-650F10978495}" destId="{9419C432-5724-4BE9-AA99-BC6BBA44EAEA}" srcOrd="0" destOrd="0" presId="urn:microsoft.com/office/officeart/2005/8/layout/hierarchy4"/>
    <dgm:cxn modelId="{FD11F408-6A03-4114-80ED-275E46497770}" type="presParOf" srcId="{2447BE39-E310-4EB4-A2BA-650F10978495}" destId="{B72D1DEB-C2AC-4C3C-935C-4166D332C07E}" srcOrd="1" destOrd="0" presId="urn:microsoft.com/office/officeart/2005/8/layout/hierarchy4"/>
    <dgm:cxn modelId="{76017693-35CD-4198-B12A-063DC607BB16}" type="presParOf" srcId="{697C55CF-DE3B-43B7-8159-DE72576CA9DC}" destId="{B4887598-174C-4E57-BCC2-E768333EB14F}" srcOrd="1" destOrd="0" presId="urn:microsoft.com/office/officeart/2005/8/layout/hierarchy4"/>
    <dgm:cxn modelId="{959C3BF5-1C96-4377-AE6E-974AEF520261}" type="presParOf" srcId="{697C55CF-DE3B-43B7-8159-DE72576CA9DC}" destId="{E33B747F-32E0-4D93-84E7-A07775B17DC6}" srcOrd="2" destOrd="0" presId="urn:microsoft.com/office/officeart/2005/8/layout/hierarchy4"/>
    <dgm:cxn modelId="{ADD3C8A1-2673-4089-8415-D2F3D8179D65}" type="presParOf" srcId="{E33B747F-32E0-4D93-84E7-A07775B17DC6}" destId="{E8ECB583-9CF3-4438-8F87-EA93F0209BE6}" srcOrd="0" destOrd="0" presId="urn:microsoft.com/office/officeart/2005/8/layout/hierarchy4"/>
    <dgm:cxn modelId="{1167890F-4909-4E1F-A2F6-DE02725BDC0C}" type="presParOf" srcId="{E33B747F-32E0-4D93-84E7-A07775B17DC6}" destId="{07303455-DB5B-4D99-B6D4-5BECE1AF5994}" srcOrd="1" destOrd="0" presId="urn:microsoft.com/office/officeart/2005/8/layout/hierarchy4"/>
    <dgm:cxn modelId="{A990CEB8-3F25-44F9-B04F-716A08090184}" type="presParOf" srcId="{E33B747F-32E0-4D93-84E7-A07775B17DC6}" destId="{1F4BE01E-7025-4152-9A49-8C6392B5880A}" srcOrd="2" destOrd="0" presId="urn:microsoft.com/office/officeart/2005/8/layout/hierarchy4"/>
    <dgm:cxn modelId="{BEE5BB94-80BD-4E1C-A058-DE3E984134FE}" type="presParOf" srcId="{1F4BE01E-7025-4152-9A49-8C6392B5880A}" destId="{C050690C-E34E-4132-8784-736C26D15C81}" srcOrd="0" destOrd="0" presId="urn:microsoft.com/office/officeart/2005/8/layout/hierarchy4"/>
    <dgm:cxn modelId="{44AE9DDF-60AC-4D3E-8DAC-FDA032A59B42}" type="presParOf" srcId="{C050690C-E34E-4132-8784-736C26D15C81}" destId="{6CF29908-7946-47F1-96E4-CF8C52A0974F}" srcOrd="0" destOrd="0" presId="urn:microsoft.com/office/officeart/2005/8/layout/hierarchy4"/>
    <dgm:cxn modelId="{0EF957BF-65E9-4515-B89B-E22F515B0A2E}" type="presParOf" srcId="{C050690C-E34E-4132-8784-736C26D15C81}" destId="{9FE0A262-DD9E-4E48-AFA1-AC3C742A3024}" srcOrd="1" destOrd="0" presId="urn:microsoft.com/office/officeart/2005/8/layout/hierarchy4"/>
    <dgm:cxn modelId="{4E63DFAC-1876-4618-9277-D76B5423747B}" type="presParOf" srcId="{1F4BE01E-7025-4152-9A49-8C6392B5880A}" destId="{05694834-1A80-411A-B14E-8C9B24568D88}" srcOrd="1" destOrd="0" presId="urn:microsoft.com/office/officeart/2005/8/layout/hierarchy4"/>
    <dgm:cxn modelId="{84865D91-D924-4AB9-AD23-CD543860E4E6}" type="presParOf" srcId="{1F4BE01E-7025-4152-9A49-8C6392B5880A}" destId="{02B06419-6A47-4AAA-A7FE-8B4EB08DF958}" srcOrd="2" destOrd="0" presId="urn:microsoft.com/office/officeart/2005/8/layout/hierarchy4"/>
    <dgm:cxn modelId="{A9D30D42-42C2-4B8C-8F15-225B2F09A5A0}" type="presParOf" srcId="{02B06419-6A47-4AAA-A7FE-8B4EB08DF958}" destId="{39816FA2-7AB4-4E61-A1DC-EACD35BD4E44}" srcOrd="0" destOrd="0" presId="urn:microsoft.com/office/officeart/2005/8/layout/hierarchy4"/>
    <dgm:cxn modelId="{54D4F1C8-52A8-4232-A6B9-2466F924BB04}" type="presParOf" srcId="{02B06419-6A47-4AAA-A7FE-8B4EB08DF958}" destId="{BDBCE2B8-D7BD-4739-B93A-E448F57ADD54}" srcOrd="1" destOrd="0" presId="urn:microsoft.com/office/officeart/2005/8/layout/hierarchy4"/>
    <dgm:cxn modelId="{2DF7A1C0-4973-48AE-9440-B506D642AA39}" type="presParOf" srcId="{1F4BE01E-7025-4152-9A49-8C6392B5880A}" destId="{BB7186C1-ECF3-4E8E-9557-60157AFD3728}" srcOrd="3" destOrd="0" presId="urn:microsoft.com/office/officeart/2005/8/layout/hierarchy4"/>
    <dgm:cxn modelId="{74650A47-AFD5-4A37-9EE0-6BB89B2F3C9D}" type="presParOf" srcId="{1F4BE01E-7025-4152-9A49-8C6392B5880A}" destId="{D30CCD89-7C33-4281-937E-FB9A1D15B1EF}" srcOrd="4" destOrd="0" presId="urn:microsoft.com/office/officeart/2005/8/layout/hierarchy4"/>
    <dgm:cxn modelId="{4ACEF051-D0D9-43E1-BF0B-D88291E7F855}" type="presParOf" srcId="{D30CCD89-7C33-4281-937E-FB9A1D15B1EF}" destId="{47B7B474-90AC-4C55-A18B-FA40F6D3D1D9}" srcOrd="0" destOrd="0" presId="urn:microsoft.com/office/officeart/2005/8/layout/hierarchy4"/>
    <dgm:cxn modelId="{F5C4750B-7B55-49D2-9A0F-ED06538F3457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067E-0150-48F6-A3E8-8D86B696A456}">
      <dsp:nvSpPr>
        <dsp:cNvPr id="0" name=""/>
        <dsp:cNvSpPr/>
      </dsp:nvSpPr>
      <dsp:spPr>
        <a:xfrm>
          <a:off x="426352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err="1" smtClean="0"/>
            <a:t>Frontend</a:t>
          </a:r>
          <a:r>
            <a:rPr lang="sk-SK" sz="4000" kern="1200" dirty="0" smtClean="0"/>
            <a:t> a </a:t>
          </a:r>
          <a:r>
            <a:rPr lang="sk-SK" sz="4000" kern="1200" err="1" smtClean="0"/>
            <a:t>servletová</a:t>
          </a:r>
          <a:r>
            <a:rPr lang="sk-SK" sz="4000" kern="1200" smtClean="0"/>
            <a:t> logika</a:t>
          </a:r>
          <a:endParaRPr lang="sk-SK" sz="4000" kern="1200" dirty="0"/>
        </a:p>
      </dsp:txBody>
      <dsp:txXfrm>
        <a:off x="426352" y="1617"/>
        <a:ext cx="3708693" cy="2225215"/>
      </dsp:txXfrm>
    </dsp:sp>
    <dsp:sp modelId="{66B559DE-FE5C-4E17-974D-97B503B5F2B1}">
      <dsp:nvSpPr>
        <dsp:cNvPr id="0" name=""/>
        <dsp:cNvSpPr/>
      </dsp:nvSpPr>
      <dsp:spPr>
        <a:xfrm>
          <a:off x="4505914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smtClean="0"/>
            <a:t>Servisná vrstva</a:t>
          </a:r>
          <a:endParaRPr lang="sk-SK" sz="4000" kern="1200" dirty="0"/>
        </a:p>
      </dsp:txBody>
      <dsp:txXfrm>
        <a:off x="4505914" y="1617"/>
        <a:ext cx="3708693" cy="2225215"/>
      </dsp:txXfrm>
    </dsp:sp>
    <dsp:sp modelId="{2F03052C-D805-43E0-AC3B-3692BD1F7973}">
      <dsp:nvSpPr>
        <dsp:cNvPr id="0" name=""/>
        <dsp:cNvSpPr/>
      </dsp:nvSpPr>
      <dsp:spPr>
        <a:xfrm>
          <a:off x="426352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JSON &amp; XML transformácie,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XML Schéma</a:t>
          </a:r>
          <a:endParaRPr lang="sk-SK" sz="4000" kern="1200" dirty="0"/>
        </a:p>
      </dsp:txBody>
      <dsp:txXfrm>
        <a:off x="426352" y="2597702"/>
        <a:ext cx="3708693" cy="2225215"/>
      </dsp:txXfrm>
    </dsp:sp>
    <dsp:sp modelId="{2BD9B417-8190-4FDF-A602-4F20EA803446}">
      <dsp:nvSpPr>
        <dsp:cNvPr id="0" name=""/>
        <dsp:cNvSpPr/>
      </dsp:nvSpPr>
      <dsp:spPr>
        <a:xfrm>
          <a:off x="4505914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XSLT Transformácia</a:t>
          </a:r>
          <a:endParaRPr lang="sk-SK" sz="4000" kern="1200" dirty="0"/>
        </a:p>
      </dsp:txBody>
      <dsp:txXfrm>
        <a:off x="4505914" y="2597702"/>
        <a:ext cx="3708693" cy="2225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5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6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Spomenúť,</a:t>
            </a:r>
            <a:r>
              <a:rPr lang="sk-SK" baseline="0" noProof="0" dirty="0" smtClean="0"/>
              <a:t> že triedy sa o to nemusia starať.</a:t>
            </a:r>
          </a:p>
          <a:p>
            <a:r>
              <a:rPr lang="sk-SK" baseline="0" noProof="0" dirty="0" smtClean="0"/>
              <a:t>Nutné na každom novom pc.</a:t>
            </a:r>
          </a:p>
          <a:p>
            <a:r>
              <a:rPr lang="sk-SK" baseline="0" noProof="0" dirty="0" smtClean="0"/>
              <a:t>Vhodné aj na testovanie.</a:t>
            </a:r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8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9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1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2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6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9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6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5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5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1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6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6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5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4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99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1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7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9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70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0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7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9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20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84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5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6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16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0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35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8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59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5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42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22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93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13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949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87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7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5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9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8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20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93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89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9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71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47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97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17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61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0522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24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484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48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8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6840759" cy="1646302"/>
          </a:xfrm>
        </p:spPr>
        <p:txBody>
          <a:bodyPr>
            <a:normAutofit/>
          </a:bodyPr>
          <a:lstStyle/>
          <a:p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Webová aplikácia</a:t>
            </a:r>
            <a:b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na generovanie životopisov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619" y="4365104"/>
            <a:ext cx="5826719" cy="1872208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Patrik</a:t>
            </a:r>
            <a:r>
              <a:rPr lang="en-US" b="1" dirty="0" smtClean="0"/>
              <a:t> Cyprian</a:t>
            </a:r>
            <a:r>
              <a:rPr lang="en-US" dirty="0" smtClean="0"/>
              <a:t> </a:t>
            </a:r>
            <a:endParaRPr lang="sk-SK" dirty="0" smtClean="0"/>
          </a:p>
          <a:p>
            <a:pPr algn="l"/>
            <a:r>
              <a:rPr lang="en-US" b="1" dirty="0" smtClean="0"/>
              <a:t>Zuzana Dankovčíková</a:t>
            </a:r>
            <a:endParaRPr lang="sk-SK" b="1" dirty="0" smtClean="0"/>
          </a:p>
          <a:p>
            <a:pPr algn="l"/>
            <a:r>
              <a:rPr lang="en-US" b="1" dirty="0" smtClean="0"/>
              <a:t>Peter </a:t>
            </a:r>
            <a:r>
              <a:rPr lang="en-US" b="1" dirty="0" err="1" smtClean="0"/>
              <a:t>Köberling</a:t>
            </a:r>
            <a:endParaRPr lang="en-US" dirty="0"/>
          </a:p>
          <a:p>
            <a:pPr algn="l"/>
            <a:r>
              <a:rPr lang="en-US" b="1" dirty="0" err="1"/>
              <a:t>Jozef</a:t>
            </a:r>
            <a:r>
              <a:rPr lang="en-US" b="1" dirty="0"/>
              <a:t> </a:t>
            </a:r>
            <a:r>
              <a:rPr lang="en-US" b="1" dirty="0" err="1" smtClean="0"/>
              <a:t>Živčic</a:t>
            </a: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Profile </a:t>
            </a:r>
            <a:r>
              <a:rPr lang="en-US" dirty="0" smtClean="0"/>
              <a:t>page</a:t>
            </a:r>
            <a:endParaRPr lang="sk-SK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24161"/>
            <a:ext cx="6768752" cy="3211631"/>
          </a:xfr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6194648" cy="3880773"/>
          </a:xfrm>
        </p:spPr>
        <p:txBody>
          <a:bodyPr/>
          <a:lstStyle/>
          <a:p>
            <a:pPr lvl="1"/>
            <a:r>
              <a:rPr lang="sk-SK" dirty="0" smtClean="0"/>
              <a:t>Prehľad základný informácií</a:t>
            </a:r>
          </a:p>
          <a:p>
            <a:pPr lvl="1"/>
            <a:r>
              <a:rPr lang="sk-SK" dirty="0" smtClean="0"/>
              <a:t>Stiahnutie PDF súboru</a:t>
            </a:r>
          </a:p>
          <a:p>
            <a:pPr lvl="2"/>
            <a:r>
              <a:rPr lang="sk-SK" dirty="0" smtClean="0"/>
              <a:t>Užívateľ volí jazyk, ktorý má byť použitý pri generovaní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50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Databáza užívateľov - XML súbor users.xml</a:t>
            </a:r>
          </a:p>
          <a:p>
            <a:pPr lvl="1"/>
            <a:r>
              <a:rPr lang="sk-SK" noProof="0" dirty="0" err="1" smtClean="0"/>
              <a:t>XPath</a:t>
            </a:r>
            <a:r>
              <a:rPr lang="sk-SK" noProof="0" dirty="0" smtClean="0"/>
              <a:t> – získavanie </a:t>
            </a:r>
            <a:r>
              <a:rPr lang="sk-SK" noProof="0" dirty="0" err="1" smtClean="0"/>
              <a:t>loginu</a:t>
            </a:r>
            <a:r>
              <a:rPr lang="sk-SK" noProof="0" dirty="0" smtClean="0"/>
              <a:t> a hesla</a:t>
            </a:r>
          </a:p>
          <a:p>
            <a:pPr lvl="1"/>
            <a:r>
              <a:rPr lang="sk-SK" dirty="0" smtClean="0"/>
              <a:t>Unikátny </a:t>
            </a:r>
            <a:r>
              <a:rPr lang="sk-SK" dirty="0" err="1" smtClean="0"/>
              <a:t>login</a:t>
            </a:r>
            <a:endParaRPr lang="sk-SK" dirty="0" smtClean="0"/>
          </a:p>
          <a:p>
            <a:pPr lvl="1"/>
            <a:r>
              <a:rPr lang="sk-SK" noProof="0" dirty="0" err="1" smtClean="0"/>
              <a:t>Hashovanie</a:t>
            </a:r>
            <a:r>
              <a:rPr lang="sk-SK" noProof="0" dirty="0" smtClean="0"/>
              <a:t> hesla</a:t>
            </a:r>
          </a:p>
          <a:p>
            <a:pPr lvl="1"/>
            <a:r>
              <a:rPr lang="sk-SK" dirty="0" smtClean="0"/>
              <a:t>Kontrola údajov</a:t>
            </a:r>
            <a:endParaRPr lang="sk-SK" noProof="0" dirty="0" smtClean="0"/>
          </a:p>
          <a:p>
            <a:pPr lvl="1"/>
            <a:endParaRPr lang="sk-SK" noProof="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"/>
          <a:stretch/>
        </p:blipFill>
        <p:spPr>
          <a:xfrm>
            <a:off x="3383360" y="3581488"/>
            <a:ext cx="5760640" cy="32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Ukladanie a načítanie životopisov </a:t>
            </a:r>
          </a:p>
          <a:p>
            <a:pPr lvl="2"/>
            <a:r>
              <a:rPr lang="sk-SK" dirty="0" smtClean="0"/>
              <a:t>Transformácia – XML </a:t>
            </a:r>
            <a:r>
              <a:rPr lang="en-US" dirty="0" smtClean="0"/>
              <a:t>&lt; - &gt;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noProof="0" dirty="0" smtClean="0"/>
              <a:t>Valid</a:t>
            </a:r>
            <a:r>
              <a:rPr lang="sk-SK" noProof="0" dirty="0" err="1" smtClean="0"/>
              <a:t>ácia</a:t>
            </a:r>
            <a:r>
              <a:rPr lang="sk-SK" noProof="0" dirty="0" smtClean="0"/>
              <a:t> pomocou XML </a:t>
            </a:r>
            <a:r>
              <a:rPr lang="sk-SK" noProof="0" dirty="0" err="1" smtClean="0"/>
              <a:t>Schema</a:t>
            </a:r>
            <a:endParaRPr lang="sk-SK" noProof="0" dirty="0" smtClean="0"/>
          </a:p>
          <a:p>
            <a:pPr lvl="2"/>
            <a:r>
              <a:rPr lang="sk-SK" dirty="0" smtClean="0"/>
              <a:t>Uloženie </a:t>
            </a:r>
            <a:r>
              <a:rPr lang="en-US" dirty="0"/>
              <a:t>&lt;</a:t>
            </a:r>
            <a:r>
              <a:rPr lang="en-US" dirty="0" smtClean="0"/>
              <a:t>login</a:t>
            </a:r>
            <a:r>
              <a:rPr lang="en-US" dirty="0"/>
              <a:t>&gt;</a:t>
            </a:r>
            <a:r>
              <a:rPr lang="en-US" dirty="0" smtClean="0"/>
              <a:t>.xml</a:t>
            </a:r>
          </a:p>
          <a:p>
            <a:pPr lvl="1"/>
            <a:r>
              <a:rPr lang="en-US" noProof="0" dirty="0" err="1" smtClean="0"/>
              <a:t>Generovanie</a:t>
            </a:r>
            <a:r>
              <a:rPr lang="en-US" noProof="0" dirty="0" smtClean="0"/>
              <a:t> PDF </a:t>
            </a:r>
            <a:r>
              <a:rPr lang="sk-SK" noProof="0" dirty="0" smtClean="0"/>
              <a:t>životopisu</a:t>
            </a:r>
          </a:p>
          <a:p>
            <a:pPr lvl="2"/>
            <a:r>
              <a:rPr lang="sk-SK" dirty="0" smtClean="0"/>
              <a:t>XSLT transformácia XML do Te</a:t>
            </a:r>
            <a:r>
              <a:rPr lang="en-US" dirty="0" smtClean="0"/>
              <a:t>X-u</a:t>
            </a:r>
            <a:endParaRPr lang="sk-SK" dirty="0" smtClean="0"/>
          </a:p>
          <a:p>
            <a:pPr lvl="2"/>
            <a:r>
              <a:rPr lang="sk-SK" noProof="0" dirty="0" smtClean="0"/>
              <a:t>Vytvorenie procesu na vygenerovanie PDF</a:t>
            </a:r>
            <a:r>
              <a:rPr lang="en-US" noProof="0" dirty="0" smtClean="0"/>
              <a:t> – 2 </a:t>
            </a:r>
            <a:r>
              <a:rPr lang="en-US" noProof="0" dirty="0" err="1" smtClean="0"/>
              <a:t>jazyky</a:t>
            </a:r>
            <a:endParaRPr lang="sk-SK" noProof="0" dirty="0" smtClean="0"/>
          </a:p>
          <a:p>
            <a:pPr lvl="2"/>
            <a:r>
              <a:rPr lang="sk-SK" noProof="0" dirty="0" smtClean="0"/>
              <a:t>Vymazanie nepotrebných súborov</a:t>
            </a:r>
            <a:r>
              <a:rPr lang="en-US" noProof="0" dirty="0" smtClean="0"/>
              <a:t>	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326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dirty="0" smtClean="0"/>
              <a:t>JSON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XML</a:t>
            </a:r>
          </a:p>
          <a:p>
            <a:pPr lvl="2"/>
            <a:r>
              <a:rPr lang="sk-SK" sz="2200" dirty="0" smtClean="0"/>
              <a:t>Java Dom API</a:t>
            </a:r>
          </a:p>
          <a:p>
            <a:pPr lvl="2"/>
            <a:r>
              <a:rPr lang="sk-SK" sz="2200" dirty="0" smtClean="0"/>
              <a:t>Ukladanie dát na disk</a:t>
            </a:r>
          </a:p>
          <a:p>
            <a:pPr lvl="2"/>
            <a:r>
              <a:rPr lang="sk-SK" sz="2200" dirty="0" smtClean="0"/>
              <a:t>Napasovanie na preddefinovanú štruktúru</a:t>
            </a:r>
          </a:p>
          <a:p>
            <a:pPr lvl="2"/>
            <a:endParaRPr lang="sk-SK" sz="2200" dirty="0"/>
          </a:p>
          <a:p>
            <a:pPr lvl="2"/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4395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JSON</a:t>
            </a:r>
          </a:p>
          <a:p>
            <a:pPr lvl="2"/>
            <a:r>
              <a:rPr lang="sk-SK" sz="2200" dirty="0" smtClean="0"/>
              <a:t>Poskytovanie uložených </a:t>
            </a:r>
            <a:r>
              <a:rPr lang="sk-SK" sz="2200" dirty="0" err="1" smtClean="0"/>
              <a:t>dat</a:t>
            </a:r>
            <a:r>
              <a:rPr lang="sk-SK" sz="2200" dirty="0" smtClean="0"/>
              <a:t> </a:t>
            </a:r>
            <a:r>
              <a:rPr lang="sk-SK" sz="2200" dirty="0" err="1" smtClean="0"/>
              <a:t>javascrptu</a:t>
            </a:r>
            <a:r>
              <a:rPr lang="sk-SK" sz="2200" dirty="0" smtClean="0"/>
              <a:t> (AngularJS)</a:t>
            </a:r>
          </a:p>
          <a:p>
            <a:pPr lvl="2"/>
            <a:r>
              <a:rPr lang="sk-SK" sz="2200" dirty="0" smtClean="0"/>
              <a:t>Napasovanie na preddefinovanú </a:t>
            </a:r>
            <a:r>
              <a:rPr lang="sk-SK" sz="2200" dirty="0" err="1" smtClean="0"/>
              <a:t>json</a:t>
            </a:r>
            <a:r>
              <a:rPr lang="sk-SK" sz="2200" dirty="0" smtClean="0"/>
              <a:t> štruktúru </a:t>
            </a:r>
            <a:endParaRPr lang="sk-SK" sz="2200" dirty="0"/>
          </a:p>
          <a:p>
            <a:pPr lvl="2"/>
            <a:r>
              <a:rPr lang="sk-SK" sz="2200" dirty="0" smtClean="0"/>
              <a:t>Prispôsobenie existujúcej knižnice, kontrolovanie elementov</a:t>
            </a:r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0393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 Schéma</a:t>
            </a:r>
          </a:p>
          <a:p>
            <a:pPr lvl="2"/>
            <a:r>
              <a:rPr lang="sk-SK" sz="2200" dirty="0" smtClean="0"/>
              <a:t>Validácia </a:t>
            </a:r>
            <a:r>
              <a:rPr lang="sk-SK" sz="2200" dirty="0" err="1" smtClean="0"/>
              <a:t>xml</a:t>
            </a:r>
            <a:r>
              <a:rPr lang="sk-SK" sz="2200" dirty="0" smtClean="0"/>
              <a:t> súborov</a:t>
            </a:r>
          </a:p>
          <a:p>
            <a:pPr lvl="2"/>
            <a:r>
              <a:rPr lang="sk-SK" sz="2200" dirty="0" smtClean="0"/>
              <a:t>Zamedzenie nekonzistentným </a:t>
            </a:r>
            <a:r>
              <a:rPr lang="sk-SK" sz="2200" dirty="0" err="1" smtClean="0"/>
              <a:t>datám</a:t>
            </a:r>
            <a:endParaRPr lang="sk-SK" sz="2200" dirty="0"/>
          </a:p>
          <a:p>
            <a:pPr lvl="2"/>
            <a:r>
              <a:rPr lang="sk-SK" sz="2200" noProof="0" dirty="0" smtClean="0"/>
              <a:t>Kontrola atribútov, elementov, </a:t>
            </a:r>
            <a:r>
              <a:rPr lang="sk-SK" sz="2200" noProof="0" dirty="0" err="1" smtClean="0"/>
              <a:t>hodôt</a:t>
            </a:r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2584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XSLT Transformácia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[Jozef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Živčic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64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Live demo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73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Zadanie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056784" cy="4628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2000" dirty="0"/>
              <a:t>Tento projekt má za </a:t>
            </a:r>
            <a:r>
              <a:rPr lang="sk-SK" sz="2000" dirty="0" smtClean="0"/>
              <a:t>cie</a:t>
            </a:r>
            <a:r>
              <a:rPr lang="sk-SK" sz="2000" dirty="0"/>
              <a:t>ľ</a:t>
            </a:r>
            <a:r>
              <a:rPr lang="sk-SK" sz="2000" dirty="0" smtClean="0"/>
              <a:t> vytvoriť webovú aplikáciu </a:t>
            </a:r>
            <a:r>
              <a:rPr lang="sk-SK" sz="2000" dirty="0"/>
              <a:t>v </a:t>
            </a:r>
            <a:r>
              <a:rPr lang="sk-SK" sz="2000" dirty="0" smtClean="0"/>
              <a:t>programovacom jazyku </a:t>
            </a:r>
            <a:r>
              <a:rPr lang="sk-SK" sz="2000" dirty="0"/>
              <a:t>Java, </a:t>
            </a:r>
            <a:r>
              <a:rPr lang="sk-SK" sz="2000" dirty="0" smtClean="0"/>
              <a:t>ktorá </a:t>
            </a:r>
            <a:r>
              <a:rPr lang="sk-SK" sz="2000" dirty="0"/>
              <a:t>umožní </a:t>
            </a:r>
            <a:r>
              <a:rPr lang="sk-SK" sz="2000" dirty="0" smtClean="0"/>
              <a:t>vygenerovať </a:t>
            </a:r>
            <a:r>
              <a:rPr lang="sk-SK" sz="2000" dirty="0"/>
              <a:t>životopis. </a:t>
            </a:r>
            <a:r>
              <a:rPr lang="sk-SK" sz="2000" dirty="0" smtClean="0"/>
              <a:t>Aplikácia </a:t>
            </a:r>
            <a:r>
              <a:rPr lang="sk-SK" sz="2000" dirty="0"/>
              <a:t>umožní </a:t>
            </a:r>
            <a:r>
              <a:rPr lang="sk-SK" sz="2000" dirty="0" smtClean="0"/>
              <a:t>nasledujúce:</a:t>
            </a:r>
            <a:endParaRPr lang="sk-SK" sz="2000" dirty="0"/>
          </a:p>
          <a:p>
            <a:r>
              <a:rPr lang="sk-SK" sz="2000" dirty="0" smtClean="0"/>
              <a:t>Vytvoriť </a:t>
            </a:r>
            <a:r>
              <a:rPr lang="sk-SK" sz="2000" dirty="0"/>
              <a:t>si profil. </a:t>
            </a:r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umožňovať registráciu </a:t>
            </a:r>
            <a:r>
              <a:rPr lang="sk-SK" sz="2000" dirty="0"/>
              <a:t>a </a:t>
            </a:r>
            <a:r>
              <a:rPr lang="sk-SK" sz="2000" dirty="0" smtClean="0"/>
              <a:t>následne autentizáciu užívateľa.</a:t>
            </a:r>
            <a:endParaRPr lang="sk-SK" sz="2000" dirty="0"/>
          </a:p>
          <a:p>
            <a:r>
              <a:rPr lang="sk-SK" sz="2000" dirty="0"/>
              <a:t>V tomto </a:t>
            </a:r>
            <a:r>
              <a:rPr lang="sk-SK" sz="2000" dirty="0" smtClean="0"/>
              <a:t>profile vyplniť základné </a:t>
            </a:r>
            <a:r>
              <a:rPr lang="sk-SK" sz="2000" dirty="0"/>
              <a:t>údaje </a:t>
            </a:r>
            <a:r>
              <a:rPr lang="sk-SK" sz="2000" dirty="0" smtClean="0"/>
              <a:t>obecne </a:t>
            </a:r>
            <a:r>
              <a:rPr lang="sk-SK" sz="2000" dirty="0"/>
              <a:t>používané v </a:t>
            </a:r>
            <a:r>
              <a:rPr lang="sk-SK" sz="2000" dirty="0" smtClean="0"/>
              <a:t>životopisoch </a:t>
            </a:r>
            <a:r>
              <a:rPr lang="sk-SK" sz="2000" dirty="0"/>
              <a:t>(prac. </a:t>
            </a:r>
            <a:r>
              <a:rPr lang="sk-SK" sz="2000" dirty="0" smtClean="0"/>
              <a:t>skúsenosti, vzdelanie, kontaktné informácie</a:t>
            </a:r>
            <a:r>
              <a:rPr lang="sk-SK" sz="2000" dirty="0"/>
              <a:t>) a </a:t>
            </a:r>
            <a:r>
              <a:rPr lang="sk-SK" sz="2000" dirty="0" smtClean="0"/>
              <a:t>tieto budú uložené </a:t>
            </a:r>
            <a:r>
              <a:rPr lang="sk-SK" sz="2000" dirty="0"/>
              <a:t>v XML </a:t>
            </a:r>
            <a:r>
              <a:rPr lang="sk-SK" sz="2000" dirty="0" smtClean="0"/>
              <a:t>súboroch </a:t>
            </a:r>
            <a:r>
              <a:rPr lang="sk-SK" sz="2000" dirty="0"/>
              <a:t>či (</a:t>
            </a:r>
            <a:r>
              <a:rPr lang="sk-SK" sz="2000" dirty="0" smtClean="0"/>
              <a:t>alternatívne </a:t>
            </a:r>
            <a:r>
              <a:rPr lang="sk-SK" sz="2000" dirty="0"/>
              <a:t>XML </a:t>
            </a:r>
            <a:r>
              <a:rPr lang="sk-SK" sz="2000" dirty="0" smtClean="0"/>
              <a:t>databáze).</a:t>
            </a:r>
            <a:endParaRPr lang="sk-SK" sz="2000" dirty="0"/>
          </a:p>
          <a:p>
            <a:r>
              <a:rPr lang="sk-SK" sz="2000" dirty="0" smtClean="0"/>
              <a:t>Vygenerovať </a:t>
            </a:r>
            <a:r>
              <a:rPr lang="sk-SK" sz="2000" dirty="0"/>
              <a:t>si životopis </a:t>
            </a:r>
            <a:r>
              <a:rPr lang="sk-SK" sz="2000" dirty="0" smtClean="0"/>
              <a:t>vo formáte PDF.</a:t>
            </a:r>
            <a:endParaRPr lang="sk-SK" sz="2000" dirty="0"/>
          </a:p>
          <a:p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obsahovať </a:t>
            </a:r>
            <a:r>
              <a:rPr lang="sk-SK" sz="2000" dirty="0"/>
              <a:t>jednoduchý </a:t>
            </a:r>
            <a:r>
              <a:rPr lang="sk-SK" sz="2000" dirty="0" smtClean="0"/>
              <a:t>preklad tých častí </a:t>
            </a:r>
            <a:r>
              <a:rPr lang="sk-SK" sz="2000" dirty="0"/>
              <a:t>CV, </a:t>
            </a:r>
            <a:r>
              <a:rPr lang="sk-SK" sz="2000" dirty="0" smtClean="0"/>
              <a:t>ktoré sú </a:t>
            </a:r>
            <a:r>
              <a:rPr lang="sk-SK" sz="2000" dirty="0"/>
              <a:t>obecné (</a:t>
            </a:r>
            <a:r>
              <a:rPr lang="sk-SK" sz="2000" dirty="0" smtClean="0"/>
              <a:t>napríklad </a:t>
            </a:r>
            <a:r>
              <a:rPr lang="sk-SK" sz="2000" dirty="0"/>
              <a:t>hlavička "</a:t>
            </a:r>
            <a:r>
              <a:rPr lang="sk-SK" sz="2000" dirty="0" smtClean="0"/>
              <a:t>Vzdelanie", </a:t>
            </a:r>
            <a:r>
              <a:rPr lang="sk-SK" sz="2000" dirty="0"/>
              <a:t>"</a:t>
            </a:r>
            <a:r>
              <a:rPr lang="sk-SK" sz="2000" dirty="0" err="1"/>
              <a:t>Education</a:t>
            </a:r>
            <a:r>
              <a:rPr lang="sk-SK" sz="2000" dirty="0"/>
              <a:t>"). K </a:t>
            </a:r>
            <a:r>
              <a:rPr lang="sk-SK" sz="2000" dirty="0" smtClean="0"/>
              <a:t>vygenerovaniu </a:t>
            </a:r>
            <a:r>
              <a:rPr lang="sk-SK" sz="2000" dirty="0"/>
              <a:t>životopisu </a:t>
            </a:r>
            <a:r>
              <a:rPr lang="sk-SK" sz="2000" dirty="0" smtClean="0"/>
              <a:t>využite </a:t>
            </a:r>
            <a:r>
              <a:rPr lang="sk-SK" sz="2000" dirty="0"/>
              <a:t>Latex. </a:t>
            </a:r>
            <a:r>
              <a:rPr lang="sk-SK" sz="2000" dirty="0" smtClean="0"/>
              <a:t>Najskôr skonvertujte XML </a:t>
            </a:r>
            <a:r>
              <a:rPr lang="sk-SK" sz="2000" dirty="0"/>
              <a:t>pomocí XSLT </a:t>
            </a:r>
            <a:r>
              <a:rPr lang="sk-SK" sz="2000" dirty="0" smtClean="0"/>
              <a:t>transformácie </a:t>
            </a:r>
            <a:r>
              <a:rPr lang="sk-SK" sz="2000" dirty="0"/>
              <a:t>a </a:t>
            </a:r>
            <a:r>
              <a:rPr lang="sk-SK" sz="2000" dirty="0" smtClean="0"/>
              <a:t>následne spustite </a:t>
            </a:r>
            <a:r>
              <a:rPr lang="sk-SK" sz="2000" dirty="0"/>
              <a:t>Latex k </a:t>
            </a:r>
            <a:r>
              <a:rPr lang="sk-SK" sz="2000" dirty="0" smtClean="0"/>
              <a:t>vygenerovaniu </a:t>
            </a:r>
            <a:r>
              <a:rPr lang="sk-SK" sz="2000" dirty="0"/>
              <a:t>PDF.</a:t>
            </a:r>
          </a:p>
          <a:p>
            <a:pPr marL="0" indent="0">
              <a:buNone/>
            </a:pPr>
            <a:r>
              <a:rPr lang="sk-SK" sz="2000" dirty="0"/>
              <a:t>A</a:t>
            </a:r>
            <a:r>
              <a:rPr lang="sk-SK" sz="2000" dirty="0" smtClean="0"/>
              <a:t>ko </a:t>
            </a:r>
            <a:r>
              <a:rPr lang="sk-SK" sz="2000" dirty="0" err="1"/>
              <a:t>servletový</a:t>
            </a:r>
            <a:r>
              <a:rPr lang="sk-SK" sz="2000" dirty="0"/>
              <a:t> </a:t>
            </a:r>
            <a:r>
              <a:rPr lang="sk-SK" sz="2000" dirty="0" smtClean="0"/>
              <a:t>kontajner použite </a:t>
            </a:r>
            <a:r>
              <a:rPr lang="sk-SK" sz="2000" dirty="0"/>
              <a:t>buďto </a:t>
            </a:r>
            <a:r>
              <a:rPr lang="sk-SK" sz="2000" dirty="0" err="1"/>
              <a:t>Jetty</a:t>
            </a:r>
            <a:r>
              <a:rPr lang="sk-SK" sz="2000" dirty="0"/>
              <a:t> </a:t>
            </a:r>
            <a:r>
              <a:rPr lang="sk-SK" sz="2000" dirty="0" smtClean="0"/>
              <a:t>alebo </a:t>
            </a:r>
            <a:r>
              <a:rPr lang="sk-SK" sz="2000" dirty="0" err="1"/>
              <a:t>Tomcat</a:t>
            </a:r>
            <a:r>
              <a:rPr lang="sk-SK" sz="2000" dirty="0"/>
              <a:t>.</a:t>
            </a:r>
          </a:p>
          <a:p>
            <a:pPr marL="0" indent="0">
              <a:buNone/>
            </a:pPr>
            <a:r>
              <a:rPr lang="sk-SK" sz="2000" dirty="0"/>
              <a:t>Projekt musí </a:t>
            </a:r>
            <a:r>
              <a:rPr lang="sk-SK" sz="2000" dirty="0" smtClean="0"/>
              <a:t>byť jednotkovo testovaný.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Rozdelenie práce</a:t>
            </a:r>
            <a:endParaRPr lang="sk-SK" noProof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15516140"/>
              </p:ext>
            </p:extLst>
          </p:nvPr>
        </p:nvGraphicFramePr>
        <p:xfrm>
          <a:off x="251520" y="1556792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705" y="1953981"/>
            <a:ext cx="3088109" cy="3880772"/>
          </a:xfrm>
        </p:spPr>
        <p:txBody>
          <a:bodyPr/>
          <a:lstStyle/>
          <a:p>
            <a:r>
              <a:rPr kumimoji="0" lang="sk-SK" sz="2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kumimoji="0" lang="sk-SK" sz="2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</a:t>
            </a:r>
            <a:endParaRPr kumimoji="0" lang="en-US" sz="25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Interfaces</a:t>
            </a:r>
            <a:endParaRPr kumimoji="0" lang="en-US" sz="2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2500" dirty="0" err="1">
                <a:solidFill>
                  <a:schemeClr val="tx1"/>
                </a:solidFill>
              </a:rPr>
              <a:t>Github</a:t>
            </a:r>
            <a:endParaRPr lang="sk-SK" sz="2500" dirty="0">
              <a:solidFill>
                <a:schemeClr val="tx1"/>
              </a:solidFill>
            </a:endParaRPr>
          </a:p>
          <a:p>
            <a:pPr lvl="1"/>
            <a:r>
              <a:rPr lang="sk-SK" sz="2100" dirty="0" err="1">
                <a:solidFill>
                  <a:schemeClr val="tx1"/>
                </a:solidFill>
              </a:rPr>
              <a:t>Branches</a:t>
            </a:r>
            <a:endParaRPr lang="sk-SK" sz="2100" dirty="0">
              <a:solidFill>
                <a:schemeClr val="tx1"/>
              </a:solidFill>
            </a:endParaRPr>
          </a:p>
          <a:p>
            <a:pPr lvl="1"/>
            <a:r>
              <a:rPr lang="sk-SK" dirty="0" err="1"/>
              <a:t>Interfaces</a:t>
            </a:r>
            <a:endParaRPr lang="sk-SK" dirty="0"/>
          </a:p>
          <a:p>
            <a:pPr lvl="1"/>
            <a:r>
              <a:rPr lang="sk-SK" dirty="0" err="1"/>
              <a:t>Issues</a:t>
            </a:r>
            <a:endParaRPr lang="sk-SK" dirty="0"/>
          </a:p>
          <a:p>
            <a:r>
              <a:rPr lang="sk-SK" dirty="0"/>
              <a:t>Kontrolné body</a:t>
            </a:r>
          </a:p>
          <a:p>
            <a:endParaRPr lang="sk-SK" noProof="0" dirty="0" smtClean="0"/>
          </a:p>
          <a:p>
            <a:pPr lvl="1"/>
            <a:endParaRPr lang="sk-SK" noProof="0" dirty="0" smtClean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90111"/>
            <a:ext cx="294663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50226" cy="5329570"/>
          </a:xfrm>
        </p:spPr>
      </p:pic>
    </p:spTree>
    <p:extLst>
      <p:ext uri="{BB962C8B-B14F-4D97-AF65-F5344CB8AC3E}">
        <p14:creationId xmlns:p14="http://schemas.microsoft.com/office/powerpoint/2010/main" val="1217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9982063"/>
              </p:ext>
            </p:extLst>
          </p:nvPr>
        </p:nvGraphicFramePr>
        <p:xfrm>
          <a:off x="1547664" y="1904082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Konfigurácia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cvgenerator.properties</a:t>
            </a:r>
            <a:endParaRPr lang="sk-SK" dirty="0" smtClean="0"/>
          </a:p>
          <a:p>
            <a:pPr lvl="1"/>
            <a:r>
              <a:rPr lang="sk-SK" dirty="0" err="1" smtClean="0"/>
              <a:t>database.folder</a:t>
            </a:r>
            <a:endParaRPr lang="sk-SK" dirty="0" smtClean="0"/>
          </a:p>
          <a:p>
            <a:pPr lvl="1"/>
            <a:r>
              <a:rPr lang="sk-SK" dirty="0" err="1" smtClean="0"/>
              <a:t>latex.folder</a:t>
            </a:r>
            <a:endParaRPr lang="sk-SK" dirty="0" smtClean="0"/>
          </a:p>
          <a:p>
            <a:r>
              <a:rPr lang="sk-SK" dirty="0" smtClean="0"/>
              <a:t>SpringConfig.java</a:t>
            </a:r>
          </a:p>
          <a:p>
            <a:r>
              <a:rPr lang="sk-SK" dirty="0" smtClean="0"/>
              <a:t>StartListener.java</a:t>
            </a:r>
          </a:p>
        </p:txBody>
      </p:sp>
    </p:spTree>
    <p:extLst>
      <p:ext uri="{BB962C8B-B14F-4D97-AF65-F5344CB8AC3E}">
        <p14:creationId xmlns:p14="http://schemas.microsoft.com/office/powerpoint/2010/main" val="17202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860032" y="2045691"/>
            <a:ext cx="3090672" cy="576262"/>
          </a:xfrm>
        </p:spPr>
        <p:txBody>
          <a:bodyPr/>
          <a:lstStyle/>
          <a:p>
            <a:r>
              <a:rPr lang="sk-SK" dirty="0" err="1" smtClean="0"/>
              <a:t>Login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2" name="Zástupný symbol obsahu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37245"/>
            <a:ext cx="3914008" cy="3860107"/>
          </a:xfrm>
        </p:spPr>
      </p:pic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>
          <a:xfrm>
            <a:off x="479770" y="2276873"/>
            <a:ext cx="3090672" cy="4574616"/>
          </a:xfrm>
        </p:spPr>
        <p:txBody>
          <a:bodyPr/>
          <a:lstStyle/>
          <a:p>
            <a:r>
              <a:rPr lang="sk-SK" dirty="0" smtClean="0"/>
              <a:t>JSP </a:t>
            </a:r>
            <a:r>
              <a:rPr lang="sk-SK" dirty="0" smtClean="0"/>
              <a:t>stránky</a:t>
            </a:r>
            <a:endParaRPr lang="en-US" dirty="0" smtClean="0"/>
          </a:p>
          <a:p>
            <a:pPr lvl="1"/>
            <a:r>
              <a:rPr lang="en-US" dirty="0" smtClean="0"/>
              <a:t>HTML5 </a:t>
            </a:r>
            <a:r>
              <a:rPr lang="sk-SK" dirty="0" err="1" smtClean="0"/>
              <a:t>validné</a:t>
            </a:r>
            <a:endParaRPr lang="sk-SK" dirty="0" smtClean="0"/>
          </a:p>
          <a:p>
            <a:r>
              <a:rPr lang="sk-SK" dirty="0" err="1" smtClean="0"/>
              <a:t>Bootstrap</a:t>
            </a:r>
            <a:r>
              <a:rPr lang="sk-SK" dirty="0" smtClean="0"/>
              <a:t> CSS</a:t>
            </a:r>
          </a:p>
          <a:p>
            <a:pPr lvl="1"/>
            <a:r>
              <a:rPr lang="sk-SK" dirty="0" err="1" smtClean="0"/>
              <a:t>Responzívny</a:t>
            </a:r>
            <a:r>
              <a:rPr lang="sk-SK" dirty="0" smtClean="0"/>
              <a:t> dizajn</a:t>
            </a:r>
          </a:p>
          <a:p>
            <a:r>
              <a:rPr lang="sk-SK" dirty="0" smtClean="0"/>
              <a:t>AngularJS</a:t>
            </a:r>
          </a:p>
          <a:p>
            <a:pPr lvl="1"/>
            <a:r>
              <a:rPr lang="sk-SK" dirty="0" smtClean="0"/>
              <a:t>Dynamický obsah</a:t>
            </a:r>
          </a:p>
          <a:p>
            <a:r>
              <a:rPr lang="sk-SK" dirty="0" smtClean="0"/>
              <a:t>Prihlasovanie užívateľov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page</a:t>
            </a:r>
            <a:endParaRPr lang="sk-SK" dirty="0"/>
          </a:p>
        </p:txBody>
      </p:sp>
      <p:pic>
        <p:nvPicPr>
          <p:cNvPr id="7" name="Zástupný symbol obsahu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909" b="66800"/>
          <a:stretch/>
        </p:blipFill>
        <p:spPr>
          <a:xfrm>
            <a:off x="4021257" y="836712"/>
            <a:ext cx="5122743" cy="5472608"/>
          </a:xfr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3088110" cy="3880773"/>
          </a:xfrm>
        </p:spPr>
        <p:txBody>
          <a:bodyPr/>
          <a:lstStyle/>
          <a:p>
            <a:r>
              <a:rPr lang="en-US" dirty="0" smtClean="0"/>
              <a:t>AngularJS framework</a:t>
            </a:r>
          </a:p>
          <a:p>
            <a:pPr lvl="1"/>
            <a:r>
              <a:rPr lang="en-US" dirty="0" err="1" smtClean="0"/>
              <a:t>Dynamick</a:t>
            </a:r>
            <a:r>
              <a:rPr lang="sk-SK" dirty="0" smtClean="0"/>
              <a:t>ý obsah</a:t>
            </a:r>
          </a:p>
          <a:p>
            <a:pPr lvl="1"/>
            <a:r>
              <a:rPr lang="sk-SK" dirty="0"/>
              <a:t>Jednoduché načítanie existujúceho </a:t>
            </a:r>
            <a:r>
              <a:rPr lang="sk-SK" dirty="0" smtClean="0"/>
              <a:t>životopisu a </a:t>
            </a:r>
            <a:r>
              <a:rPr lang="sk-SK" dirty="0" err="1" smtClean="0"/>
              <a:t>predvyplnenie</a:t>
            </a:r>
            <a:r>
              <a:rPr lang="sk-SK" dirty="0" smtClean="0"/>
              <a:t> formulára</a:t>
            </a:r>
            <a:endParaRPr lang="sk-SK" dirty="0" smtClean="0"/>
          </a:p>
          <a:p>
            <a:pPr lvl="1"/>
            <a:r>
              <a:rPr lang="sk-SK" dirty="0" smtClean="0"/>
              <a:t>Validácia údajov HTML5 atribútmi a </a:t>
            </a:r>
            <a:r>
              <a:rPr lang="sk-SK" dirty="0" err="1" smtClean="0"/>
              <a:t>JavaScriptom</a:t>
            </a:r>
            <a:endParaRPr lang="sk-SK" dirty="0" smtClean="0"/>
          </a:p>
          <a:p>
            <a:pPr lvl="1"/>
            <a:r>
              <a:rPr lang="sk-SK" dirty="0" err="1" smtClean="0"/>
              <a:t>Inline</a:t>
            </a:r>
            <a:r>
              <a:rPr lang="sk-SK" dirty="0" smtClean="0"/>
              <a:t> </a:t>
            </a:r>
            <a:r>
              <a:rPr lang="sk-SK" dirty="0" err="1" smtClean="0"/>
              <a:t>nápoveda</a:t>
            </a:r>
            <a:endParaRPr lang="sk-SK" dirty="0" smtClean="0"/>
          </a:p>
          <a:p>
            <a:pPr lvl="1"/>
            <a:r>
              <a:rPr lang="sk-SK" dirty="0" smtClean="0"/>
              <a:t>Odosielanie JSON objektu na server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5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9C34DF-972C-4E29-88ED-0C7262417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0</TotalTime>
  <Words>420</Words>
  <Application>Microsoft Office PowerPoint</Application>
  <PresentationFormat>Prezentácia na obrazovke (4:3)</PresentationFormat>
  <Paragraphs>116</Paragraphs>
  <Slides>17</Slides>
  <Notes>14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8</vt:i4>
      </vt:variant>
      <vt:variant>
        <vt:lpstr>Nadpisy snímok</vt:lpstr>
      </vt:variant>
      <vt:variant>
        <vt:i4>17</vt:i4>
      </vt:variant>
    </vt:vector>
  </HeadingPairs>
  <TitlesOfParts>
    <vt:vector size="31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Fazeta</vt:lpstr>
      <vt:lpstr>Webová aplikácia na generovanie životopisov</vt:lpstr>
      <vt:lpstr>Zadanie</vt:lpstr>
      <vt:lpstr>Rozdelenie práce</vt:lpstr>
      <vt:lpstr>Organizácia</vt:lpstr>
      <vt:lpstr>Organizácia</vt:lpstr>
      <vt:lpstr>Architektúra</vt:lpstr>
      <vt:lpstr>Konfigurácia</vt:lpstr>
      <vt:lpstr>Frontend a servletová logika [Zuzana Dankovčíková]</vt:lpstr>
      <vt:lpstr>Edit page</vt:lpstr>
      <vt:lpstr>Profile page</vt:lpstr>
      <vt:lpstr>Servisná vrstva [Patrik Cyprian]</vt:lpstr>
      <vt:lpstr>Servisná vrstva [Patrik Cyprian]</vt:lpstr>
      <vt:lpstr>JSON &amp; XML transformácie,  XML Schéma [Peter Köberling]</vt:lpstr>
      <vt:lpstr>JSON &amp; XML transformácie,  XML Schéma [Peter Köberling]</vt:lpstr>
      <vt:lpstr>JSON &amp; XML transformácie,  XML Schéma [Peter Köberling]</vt:lpstr>
      <vt:lpstr>XSLT Transformácia [Jozef Živčic]</vt:lpstr>
      <vt:lpstr>Live demo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2015-05-20T19:24:49Z</dcterms:created>
  <dcterms:modified xsi:type="dcterms:W3CDTF">2015-05-22T10:02:18Z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