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  <p:sldMasterId id="2147483962" r:id="rId3"/>
    <p:sldMasterId id="2147483974" r:id="rId4"/>
    <p:sldMasterId id="2147483986" r:id="rId5"/>
    <p:sldMasterId id="2147484075" r:id="rId6"/>
    <p:sldMasterId id="2147484171" r:id="rId7"/>
    <p:sldMasterId id="2147484183" r:id="rId8"/>
    <p:sldMasterId id="2147484242" r:id="rId9"/>
  </p:sldMasterIdLst>
  <p:notesMasterIdLst>
    <p:notesMasterId r:id="rId29"/>
  </p:notesMasterIdLst>
  <p:sldIdLst>
    <p:sldId id="256" r:id="rId10"/>
    <p:sldId id="257" r:id="rId11"/>
    <p:sldId id="258" r:id="rId12"/>
    <p:sldId id="277" r:id="rId13"/>
    <p:sldId id="259" r:id="rId14"/>
    <p:sldId id="261" r:id="rId15"/>
    <p:sldId id="283" r:id="rId16"/>
    <p:sldId id="284" r:id="rId17"/>
    <p:sldId id="286" r:id="rId18"/>
    <p:sldId id="269" r:id="rId19"/>
    <p:sldId id="279" r:id="rId20"/>
    <p:sldId id="287" r:id="rId21"/>
    <p:sldId id="270" r:id="rId22"/>
    <p:sldId id="280" r:id="rId23"/>
    <p:sldId id="281" r:id="rId24"/>
    <p:sldId id="288" r:id="rId25"/>
    <p:sldId id="271" r:id="rId26"/>
    <p:sldId id="285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6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611A7-990E-490F-8DD7-A7A77B46CE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1203027-F30D-47E4-AD68-9C688331EF99}">
      <dgm:prSet phldrT="[Text]"/>
      <dgm:spPr/>
      <dgm:t>
        <a:bodyPr/>
        <a:lstStyle/>
        <a:p>
          <a:r>
            <a:rPr lang="sk-SK" dirty="0" err="1" smtClean="0"/>
            <a:t>Frontend</a:t>
          </a:r>
          <a:r>
            <a:rPr lang="sk-SK" dirty="0" smtClean="0"/>
            <a:t> a </a:t>
          </a:r>
          <a:r>
            <a:rPr lang="sk-SK" err="1" smtClean="0"/>
            <a:t>servletová</a:t>
          </a:r>
          <a:r>
            <a:rPr lang="sk-SK" smtClean="0"/>
            <a:t> logika</a:t>
          </a:r>
          <a:endParaRPr lang="sk-SK" dirty="0"/>
        </a:p>
      </dgm:t>
    </dgm:pt>
    <dgm:pt modelId="{50CC0440-02F1-4347-B8C8-3E8200C66B2F}" type="parTrans" cxnId="{F8708A83-448D-4430-84C1-5B83CA6A2147}">
      <dgm:prSet/>
      <dgm:spPr/>
      <dgm:t>
        <a:bodyPr/>
        <a:lstStyle/>
        <a:p>
          <a:endParaRPr lang="sk-SK"/>
        </a:p>
      </dgm:t>
    </dgm:pt>
    <dgm:pt modelId="{83374D7A-F8EC-43B7-8825-63974382453F}" type="sibTrans" cxnId="{F8708A83-448D-4430-84C1-5B83CA6A2147}">
      <dgm:prSet/>
      <dgm:spPr/>
      <dgm:t>
        <a:bodyPr/>
        <a:lstStyle/>
        <a:p>
          <a:endParaRPr lang="sk-SK"/>
        </a:p>
      </dgm:t>
    </dgm:pt>
    <dgm:pt modelId="{A1132169-5947-49E8-B310-8C2D0A112810}">
      <dgm:prSet phldrT="[Text]"/>
      <dgm:spPr/>
      <dgm:t>
        <a:bodyPr/>
        <a:lstStyle/>
        <a:p>
          <a:r>
            <a:rPr lang="sk-SK" smtClean="0"/>
            <a:t>Servisná vrstva</a:t>
          </a:r>
          <a:endParaRPr lang="sk-SK" dirty="0"/>
        </a:p>
      </dgm:t>
    </dgm:pt>
    <dgm:pt modelId="{2A0E3B96-7945-40B0-B0BA-D88F91AF791C}" type="parTrans" cxnId="{C4F11861-6AE3-4C09-92F3-F5C9C6E7DCC2}">
      <dgm:prSet/>
      <dgm:spPr/>
      <dgm:t>
        <a:bodyPr/>
        <a:lstStyle/>
        <a:p>
          <a:endParaRPr lang="sk-SK"/>
        </a:p>
      </dgm:t>
    </dgm:pt>
    <dgm:pt modelId="{E2125291-8643-4AFA-A1C6-2FA28FB4AEBC}" type="sibTrans" cxnId="{C4F11861-6AE3-4C09-92F3-F5C9C6E7DCC2}">
      <dgm:prSet/>
      <dgm:spPr/>
      <dgm:t>
        <a:bodyPr/>
        <a:lstStyle/>
        <a:p>
          <a:endParaRPr lang="sk-SK"/>
        </a:p>
      </dgm:t>
    </dgm:pt>
    <dgm:pt modelId="{4EC1AB97-00F2-4F2E-851C-336303AB65A0}">
      <dgm:prSet phldrT="[Text]"/>
      <dgm:spPr/>
      <dgm:t>
        <a:bodyPr/>
        <a:lstStyle/>
        <a:p>
          <a:r>
            <a:rPr lang="sk-SK" dirty="0" smtClean="0"/>
            <a:t>JSON &amp; XML transformácie,</a:t>
          </a:r>
        </a:p>
        <a:p>
          <a:r>
            <a:rPr lang="sk-SK" dirty="0" smtClean="0"/>
            <a:t>XML Schéma</a:t>
          </a:r>
          <a:endParaRPr lang="sk-SK" dirty="0"/>
        </a:p>
      </dgm:t>
    </dgm:pt>
    <dgm:pt modelId="{7DD33D15-3ADF-484D-BEED-D993534E2EB6}" type="parTrans" cxnId="{8068848C-6E0D-4A52-9D10-06B0317C1277}">
      <dgm:prSet/>
      <dgm:spPr/>
      <dgm:t>
        <a:bodyPr/>
        <a:lstStyle/>
        <a:p>
          <a:endParaRPr lang="sk-SK"/>
        </a:p>
      </dgm:t>
    </dgm:pt>
    <dgm:pt modelId="{1A057FFD-F3D4-4EA8-A0C8-02A7F710A22F}" type="sibTrans" cxnId="{8068848C-6E0D-4A52-9D10-06B0317C1277}">
      <dgm:prSet/>
      <dgm:spPr/>
      <dgm:t>
        <a:bodyPr/>
        <a:lstStyle/>
        <a:p>
          <a:endParaRPr lang="sk-SK"/>
        </a:p>
      </dgm:t>
    </dgm:pt>
    <dgm:pt modelId="{C08251DB-A69A-4E5A-BC12-EFB793724E2E}">
      <dgm:prSet phldrT="[Text]"/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C992409A-CD0A-4A26-A9C3-A23EDB486E0D}" type="parTrans" cxnId="{95F26A59-2BC7-4870-9A5A-D6D2BA9E94D5}">
      <dgm:prSet/>
      <dgm:spPr/>
      <dgm:t>
        <a:bodyPr/>
        <a:lstStyle/>
        <a:p>
          <a:endParaRPr lang="sk-SK"/>
        </a:p>
      </dgm:t>
    </dgm:pt>
    <dgm:pt modelId="{FDD8FC97-609E-483E-94BB-EDD154CF4AD3}" type="sibTrans" cxnId="{95F26A59-2BC7-4870-9A5A-D6D2BA9E94D5}">
      <dgm:prSet/>
      <dgm:spPr/>
      <dgm:t>
        <a:bodyPr/>
        <a:lstStyle/>
        <a:p>
          <a:endParaRPr lang="sk-SK"/>
        </a:p>
      </dgm:t>
    </dgm:pt>
    <dgm:pt modelId="{B0C49359-6D82-4AD6-9A6E-C6ED5E05B26A}" type="pres">
      <dgm:prSet presAssocID="{EB3611A7-990E-490F-8DD7-A7A77B46CE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96F4067E-0150-48F6-A3E8-8D86B696A456}" type="pres">
      <dgm:prSet presAssocID="{01203027-F30D-47E4-AD68-9C688331EF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5F351EE-F042-4EB5-81FF-52B5660F422D}" type="pres">
      <dgm:prSet presAssocID="{83374D7A-F8EC-43B7-8825-63974382453F}" presName="sibTrans" presStyleCnt="0"/>
      <dgm:spPr/>
    </dgm:pt>
    <dgm:pt modelId="{66B559DE-FE5C-4E17-974D-97B503B5F2B1}" type="pres">
      <dgm:prSet presAssocID="{A1132169-5947-49E8-B310-8C2D0A1128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38E3D34-9E6C-4E47-9E0F-5189169E7DD2}" type="pres">
      <dgm:prSet presAssocID="{E2125291-8643-4AFA-A1C6-2FA28FB4AEBC}" presName="sibTrans" presStyleCnt="0"/>
      <dgm:spPr/>
    </dgm:pt>
    <dgm:pt modelId="{2F03052C-D805-43E0-AC3B-3692BD1F7973}" type="pres">
      <dgm:prSet presAssocID="{4EC1AB97-00F2-4F2E-851C-336303AB65A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EE968E69-BE28-421B-AEAD-DA8A0F4259A2}" type="pres">
      <dgm:prSet presAssocID="{1A057FFD-F3D4-4EA8-A0C8-02A7F710A22F}" presName="sibTrans" presStyleCnt="0"/>
      <dgm:spPr/>
    </dgm:pt>
    <dgm:pt modelId="{2BD9B417-8190-4FDF-A602-4F20EA803446}" type="pres">
      <dgm:prSet presAssocID="{C08251DB-A69A-4E5A-BC12-EFB793724E2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8068848C-6E0D-4A52-9D10-06B0317C1277}" srcId="{EB3611A7-990E-490F-8DD7-A7A77B46CEAA}" destId="{4EC1AB97-00F2-4F2E-851C-336303AB65A0}" srcOrd="2" destOrd="0" parTransId="{7DD33D15-3ADF-484D-BEED-D993534E2EB6}" sibTransId="{1A057FFD-F3D4-4EA8-A0C8-02A7F710A22F}"/>
    <dgm:cxn modelId="{BBADF063-082E-4D1A-8FD5-FCB5CC387A5C}" type="presOf" srcId="{C08251DB-A69A-4E5A-BC12-EFB793724E2E}" destId="{2BD9B417-8190-4FDF-A602-4F20EA803446}" srcOrd="0" destOrd="0" presId="urn:microsoft.com/office/officeart/2005/8/layout/default"/>
    <dgm:cxn modelId="{E50A5493-2232-4491-BFAE-E59C2752F64F}" type="presOf" srcId="{4EC1AB97-00F2-4F2E-851C-336303AB65A0}" destId="{2F03052C-D805-43E0-AC3B-3692BD1F7973}" srcOrd="0" destOrd="0" presId="urn:microsoft.com/office/officeart/2005/8/layout/default"/>
    <dgm:cxn modelId="{C4F11861-6AE3-4C09-92F3-F5C9C6E7DCC2}" srcId="{EB3611A7-990E-490F-8DD7-A7A77B46CEAA}" destId="{A1132169-5947-49E8-B310-8C2D0A112810}" srcOrd="1" destOrd="0" parTransId="{2A0E3B96-7945-40B0-B0BA-D88F91AF791C}" sibTransId="{E2125291-8643-4AFA-A1C6-2FA28FB4AEBC}"/>
    <dgm:cxn modelId="{95F26A59-2BC7-4870-9A5A-D6D2BA9E94D5}" srcId="{EB3611A7-990E-490F-8DD7-A7A77B46CEAA}" destId="{C08251DB-A69A-4E5A-BC12-EFB793724E2E}" srcOrd="3" destOrd="0" parTransId="{C992409A-CD0A-4A26-A9C3-A23EDB486E0D}" sibTransId="{FDD8FC97-609E-483E-94BB-EDD154CF4AD3}"/>
    <dgm:cxn modelId="{F8708A83-448D-4430-84C1-5B83CA6A2147}" srcId="{EB3611A7-990E-490F-8DD7-A7A77B46CEAA}" destId="{01203027-F30D-47E4-AD68-9C688331EF99}" srcOrd="0" destOrd="0" parTransId="{50CC0440-02F1-4347-B8C8-3E8200C66B2F}" sibTransId="{83374D7A-F8EC-43B7-8825-63974382453F}"/>
    <dgm:cxn modelId="{9FA66FFD-D3BD-468D-9EC4-5D1A26412B93}" type="presOf" srcId="{A1132169-5947-49E8-B310-8C2D0A112810}" destId="{66B559DE-FE5C-4E17-974D-97B503B5F2B1}" srcOrd="0" destOrd="0" presId="urn:microsoft.com/office/officeart/2005/8/layout/default"/>
    <dgm:cxn modelId="{D26DDA5C-06B5-4D3C-B450-2A991C247F15}" type="presOf" srcId="{01203027-F30D-47E4-AD68-9C688331EF99}" destId="{96F4067E-0150-48F6-A3E8-8D86B696A456}" srcOrd="0" destOrd="0" presId="urn:microsoft.com/office/officeart/2005/8/layout/default"/>
    <dgm:cxn modelId="{5EE26047-F483-4C97-9C84-C05356A10EE2}" type="presOf" srcId="{EB3611A7-990E-490F-8DD7-A7A77B46CEAA}" destId="{B0C49359-6D82-4AD6-9A6E-C6ED5E05B26A}" srcOrd="0" destOrd="0" presId="urn:microsoft.com/office/officeart/2005/8/layout/default"/>
    <dgm:cxn modelId="{AFFE98A8-8FE3-490E-95BE-2E40A6D5B7C9}" type="presParOf" srcId="{B0C49359-6D82-4AD6-9A6E-C6ED5E05B26A}" destId="{96F4067E-0150-48F6-A3E8-8D86B696A456}" srcOrd="0" destOrd="0" presId="urn:microsoft.com/office/officeart/2005/8/layout/default"/>
    <dgm:cxn modelId="{E7E2259C-E8A8-4A25-B704-86C0397A1D75}" type="presParOf" srcId="{B0C49359-6D82-4AD6-9A6E-C6ED5E05B26A}" destId="{A5F351EE-F042-4EB5-81FF-52B5660F422D}" srcOrd="1" destOrd="0" presId="urn:microsoft.com/office/officeart/2005/8/layout/default"/>
    <dgm:cxn modelId="{9D886FA4-95C9-4A32-B9DD-1F6362E39734}" type="presParOf" srcId="{B0C49359-6D82-4AD6-9A6E-C6ED5E05B26A}" destId="{66B559DE-FE5C-4E17-974D-97B503B5F2B1}" srcOrd="2" destOrd="0" presId="urn:microsoft.com/office/officeart/2005/8/layout/default"/>
    <dgm:cxn modelId="{50EEBCDA-1F82-401C-9BBC-E508B7F114BA}" type="presParOf" srcId="{B0C49359-6D82-4AD6-9A6E-C6ED5E05B26A}" destId="{B38E3D34-9E6C-4E47-9E0F-5189169E7DD2}" srcOrd="3" destOrd="0" presId="urn:microsoft.com/office/officeart/2005/8/layout/default"/>
    <dgm:cxn modelId="{3B730869-8564-4D69-A6F5-E0B0FEB67DA1}" type="presParOf" srcId="{B0C49359-6D82-4AD6-9A6E-C6ED5E05B26A}" destId="{2F03052C-D805-43E0-AC3B-3692BD1F7973}" srcOrd="4" destOrd="0" presId="urn:microsoft.com/office/officeart/2005/8/layout/default"/>
    <dgm:cxn modelId="{3653F1A5-419D-4A6E-B7F8-82A2B73A2A23}" type="presParOf" srcId="{B0C49359-6D82-4AD6-9A6E-C6ED5E05B26A}" destId="{EE968E69-BE28-421B-AEAD-DA8A0F4259A2}" srcOrd="5" destOrd="0" presId="urn:microsoft.com/office/officeart/2005/8/layout/default"/>
    <dgm:cxn modelId="{C56CA7D9-782A-43B6-8686-BD535F61564A}" type="presParOf" srcId="{B0C49359-6D82-4AD6-9A6E-C6ED5E05B26A}" destId="{2BD9B417-8190-4FDF-A602-4F20EA80344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6BB59B-8AFA-45BE-933D-29574149DA6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327E68EC-A088-45B4-9739-97CD7193E0F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k-SK" dirty="0" smtClean="0"/>
            <a:t>Webové rozhranie</a:t>
          </a:r>
          <a:endParaRPr lang="sk-SK" dirty="0"/>
        </a:p>
      </dgm:t>
    </dgm:pt>
    <dgm:pt modelId="{54A98497-89B5-424C-B805-E58D32E03DC9}" type="parTrans" cxnId="{CB8458F0-8F6C-4838-A922-9FBB4FFA2035}">
      <dgm:prSet/>
      <dgm:spPr/>
      <dgm:t>
        <a:bodyPr/>
        <a:lstStyle/>
        <a:p>
          <a:endParaRPr lang="sk-SK"/>
        </a:p>
      </dgm:t>
    </dgm:pt>
    <dgm:pt modelId="{4EC0813E-EE6F-40E0-8087-F1AB1E21D0A6}" type="sibTrans" cxnId="{CB8458F0-8F6C-4838-A922-9FBB4FFA2035}">
      <dgm:prSet/>
      <dgm:spPr/>
      <dgm:t>
        <a:bodyPr/>
        <a:lstStyle/>
        <a:p>
          <a:endParaRPr lang="sk-SK"/>
        </a:p>
      </dgm:t>
    </dgm:pt>
    <dgm:pt modelId="{3FFA5C95-8BA9-4D1B-B397-46A36071101C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k-SK" dirty="0" err="1" smtClean="0"/>
            <a:t>Servlety</a:t>
          </a:r>
          <a:endParaRPr lang="sk-SK" dirty="0"/>
        </a:p>
      </dgm:t>
    </dgm:pt>
    <dgm:pt modelId="{119EC149-2F59-4F75-8C0C-045E06A1D497}" type="parTrans" cxnId="{917D2C9F-D4C6-4A19-8E99-0DAF21330415}">
      <dgm:prSet/>
      <dgm:spPr/>
      <dgm:t>
        <a:bodyPr/>
        <a:lstStyle/>
        <a:p>
          <a:endParaRPr lang="sk-SK"/>
        </a:p>
      </dgm:t>
    </dgm:pt>
    <dgm:pt modelId="{2B422D59-55A2-4035-900D-64DFB1BA1DFD}" type="sibTrans" cxnId="{917D2C9F-D4C6-4A19-8E99-0DAF21330415}">
      <dgm:prSet/>
      <dgm:spPr/>
      <dgm:t>
        <a:bodyPr/>
        <a:lstStyle/>
        <a:p>
          <a:endParaRPr lang="sk-SK"/>
        </a:p>
      </dgm:t>
    </dgm:pt>
    <dgm:pt modelId="{44B5E856-81C1-482D-9F50-3F5E6F4C4D2F}">
      <dgm:prSet phldrT="[Text]"/>
      <dgm:spPr/>
      <dgm:t>
        <a:bodyPr/>
        <a:lstStyle/>
        <a:p>
          <a:r>
            <a:rPr lang="sk-SK" dirty="0" err="1" smtClean="0"/>
            <a:t>UserService</a:t>
          </a:r>
          <a:endParaRPr lang="sk-SK" dirty="0"/>
        </a:p>
      </dgm:t>
    </dgm:pt>
    <dgm:pt modelId="{3750ECE0-6AD0-4094-BCDF-0274F10147CD}" type="parTrans" cxnId="{3B721E86-6E4A-4F82-A7C0-01616CCC2549}">
      <dgm:prSet/>
      <dgm:spPr/>
      <dgm:t>
        <a:bodyPr/>
        <a:lstStyle/>
        <a:p>
          <a:endParaRPr lang="sk-SK"/>
        </a:p>
      </dgm:t>
    </dgm:pt>
    <dgm:pt modelId="{092D96D7-9754-4A7B-A7A2-1FD3DE1B79CF}" type="sibTrans" cxnId="{3B721E86-6E4A-4F82-A7C0-01616CCC2549}">
      <dgm:prSet/>
      <dgm:spPr/>
      <dgm:t>
        <a:bodyPr/>
        <a:lstStyle/>
        <a:p>
          <a:endParaRPr lang="sk-SK"/>
        </a:p>
      </dgm:t>
    </dgm:pt>
    <dgm:pt modelId="{4F1F9EE0-E011-446D-9E29-CCA289D247F4}">
      <dgm:prSet phldrT="[Text]"/>
      <dgm:spPr/>
      <dgm:t>
        <a:bodyPr/>
        <a:lstStyle/>
        <a:p>
          <a:r>
            <a:rPr lang="sk-SK" dirty="0" err="1" smtClean="0"/>
            <a:t>CvService</a:t>
          </a:r>
          <a:endParaRPr lang="sk-SK" dirty="0"/>
        </a:p>
      </dgm:t>
    </dgm:pt>
    <dgm:pt modelId="{2DCF730E-FE6C-4B91-B587-EEC8967074A8}" type="parTrans" cxnId="{8272D5B9-8A2F-49ED-AD52-D527F3D300CF}">
      <dgm:prSet/>
      <dgm:spPr/>
      <dgm:t>
        <a:bodyPr/>
        <a:lstStyle/>
        <a:p>
          <a:endParaRPr lang="sk-SK"/>
        </a:p>
      </dgm:t>
    </dgm:pt>
    <dgm:pt modelId="{8E3BBE44-3C50-416B-B809-1083A2E27E5D}" type="sibTrans" cxnId="{8272D5B9-8A2F-49ED-AD52-D527F3D300CF}">
      <dgm:prSet/>
      <dgm:spPr/>
      <dgm:t>
        <a:bodyPr/>
        <a:lstStyle/>
        <a:p>
          <a:endParaRPr lang="sk-SK"/>
        </a:p>
      </dgm:t>
    </dgm:pt>
    <dgm:pt modelId="{16C077B0-4283-4781-BC64-9A686ED205DF}">
      <dgm:prSet phldrT="[Text]"/>
      <dgm:spPr/>
      <dgm:t>
        <a:bodyPr/>
        <a:lstStyle/>
        <a:p>
          <a:r>
            <a:rPr lang="sk-SK" dirty="0" smtClean="0"/>
            <a:t>Xml2Json &amp; Json2Xml</a:t>
          </a:r>
          <a:endParaRPr lang="sk-SK" dirty="0"/>
        </a:p>
      </dgm:t>
    </dgm:pt>
    <dgm:pt modelId="{5F35C39F-4C3B-4275-9873-07A2D03F83C5}" type="parTrans" cxnId="{4C36548B-FDFA-43D0-AF03-A31423E1920A}">
      <dgm:prSet/>
      <dgm:spPr/>
      <dgm:t>
        <a:bodyPr/>
        <a:lstStyle/>
        <a:p>
          <a:endParaRPr lang="sk-SK"/>
        </a:p>
      </dgm:t>
    </dgm:pt>
    <dgm:pt modelId="{CF6F2E36-4584-4222-96ED-F15395F48673}" type="sibTrans" cxnId="{4C36548B-FDFA-43D0-AF03-A31423E1920A}">
      <dgm:prSet/>
      <dgm:spPr/>
      <dgm:t>
        <a:bodyPr/>
        <a:lstStyle/>
        <a:p>
          <a:endParaRPr lang="sk-SK"/>
        </a:p>
      </dgm:t>
    </dgm:pt>
    <dgm:pt modelId="{AD859427-3039-4318-A79D-B15674D04B68}">
      <dgm:prSet phldrT="[Text]"/>
      <dgm:spPr/>
      <dgm:t>
        <a:bodyPr/>
        <a:lstStyle/>
        <a:p>
          <a:r>
            <a:rPr lang="sk-SK" dirty="0" smtClean="0"/>
            <a:t>XML Schéma</a:t>
          </a:r>
          <a:endParaRPr lang="sk-SK" dirty="0"/>
        </a:p>
      </dgm:t>
    </dgm:pt>
    <dgm:pt modelId="{2E14C6F5-299C-4428-8620-AC817DDD10EB}" type="parTrans" cxnId="{368D6B1D-7C79-4902-99F4-B51B0B20D063}">
      <dgm:prSet/>
      <dgm:spPr/>
      <dgm:t>
        <a:bodyPr/>
        <a:lstStyle/>
        <a:p>
          <a:endParaRPr lang="sk-SK"/>
        </a:p>
      </dgm:t>
    </dgm:pt>
    <dgm:pt modelId="{6475D334-D40F-44AC-9748-5BF157D9367E}" type="sibTrans" cxnId="{368D6B1D-7C79-4902-99F4-B51B0B20D063}">
      <dgm:prSet/>
      <dgm:spPr/>
      <dgm:t>
        <a:bodyPr/>
        <a:lstStyle/>
        <a:p>
          <a:endParaRPr lang="sk-SK"/>
        </a:p>
      </dgm:t>
    </dgm:pt>
    <dgm:pt modelId="{71B2831E-60C9-4399-8F35-9C7BD1312D50}">
      <dgm:prSet phldrT="[Text]"/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78AB6521-CF50-4000-83E8-40AAFB35A377}" type="parTrans" cxnId="{452ADA3A-83A5-4A0A-9BC1-6CBF67809A14}">
      <dgm:prSet/>
      <dgm:spPr/>
      <dgm:t>
        <a:bodyPr/>
        <a:lstStyle/>
        <a:p>
          <a:endParaRPr lang="sk-SK"/>
        </a:p>
      </dgm:t>
    </dgm:pt>
    <dgm:pt modelId="{144D2758-EFE7-46B9-A599-BBAE31C4DA48}" type="sibTrans" cxnId="{452ADA3A-83A5-4A0A-9BC1-6CBF67809A14}">
      <dgm:prSet/>
      <dgm:spPr/>
      <dgm:t>
        <a:bodyPr/>
        <a:lstStyle/>
        <a:p>
          <a:endParaRPr lang="sk-SK"/>
        </a:p>
      </dgm:t>
    </dgm:pt>
    <dgm:pt modelId="{8AD59D31-3A53-4D55-86B4-9FEFB29A123E}">
      <dgm:prSet phldrT="[Text]"/>
      <dgm:spPr/>
      <dgm:t>
        <a:bodyPr/>
        <a:lstStyle/>
        <a:p>
          <a:r>
            <a:rPr lang="sk-SK" dirty="0" smtClean="0"/>
            <a:t>XML súbory</a:t>
          </a:r>
          <a:endParaRPr lang="sk-SK" dirty="0"/>
        </a:p>
      </dgm:t>
    </dgm:pt>
    <dgm:pt modelId="{C2E18BC0-2A71-4CFD-94BE-1E7E359A5E9B}" type="parTrans" cxnId="{0673C85D-0C9E-4186-B341-D893ADFEC35A}">
      <dgm:prSet/>
      <dgm:spPr/>
      <dgm:t>
        <a:bodyPr/>
        <a:lstStyle/>
        <a:p>
          <a:endParaRPr lang="sk-SK"/>
        </a:p>
      </dgm:t>
    </dgm:pt>
    <dgm:pt modelId="{DAFA307E-E0EA-4BB8-9911-03CF3881F0FA}" type="sibTrans" cxnId="{0673C85D-0C9E-4186-B341-D893ADFEC35A}">
      <dgm:prSet/>
      <dgm:spPr/>
      <dgm:t>
        <a:bodyPr/>
        <a:lstStyle/>
        <a:p>
          <a:endParaRPr lang="sk-SK"/>
        </a:p>
      </dgm:t>
    </dgm:pt>
    <dgm:pt modelId="{3C3E1050-C849-473C-BBA4-EC5830AA2107}" type="pres">
      <dgm:prSet presAssocID="{956BB59B-8AFA-45BE-933D-29574149DA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22AFDF85-C1D1-45F0-B0FF-16EBF93E3872}" type="pres">
      <dgm:prSet presAssocID="{327E68EC-A088-45B4-9739-97CD7193E0F1}" presName="vertOne" presStyleCnt="0"/>
      <dgm:spPr/>
    </dgm:pt>
    <dgm:pt modelId="{5EC0CB5D-AA09-4DAC-8B0C-A4A6CF5C5E5A}" type="pres">
      <dgm:prSet presAssocID="{327E68EC-A088-45B4-9739-97CD7193E0F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6E6276D-A3E5-471D-A1C3-D95ACCDAE427}" type="pres">
      <dgm:prSet presAssocID="{327E68EC-A088-45B4-9739-97CD7193E0F1}" presName="parTransOne" presStyleCnt="0"/>
      <dgm:spPr/>
    </dgm:pt>
    <dgm:pt modelId="{E50BC43A-A406-4D93-B173-E7AE95929800}" type="pres">
      <dgm:prSet presAssocID="{327E68EC-A088-45B4-9739-97CD7193E0F1}" presName="horzOne" presStyleCnt="0"/>
      <dgm:spPr/>
    </dgm:pt>
    <dgm:pt modelId="{4A67195B-D0B6-4834-9643-0F0BB817689A}" type="pres">
      <dgm:prSet presAssocID="{3FFA5C95-8BA9-4D1B-B397-46A36071101C}" presName="vertTwo" presStyleCnt="0"/>
      <dgm:spPr/>
    </dgm:pt>
    <dgm:pt modelId="{1B0320F3-C407-45F2-9B9F-326FEB68B971}" type="pres">
      <dgm:prSet presAssocID="{3FFA5C95-8BA9-4D1B-B397-46A36071101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9FB7D9D-BFCD-4C39-B439-78C23F693F4B}" type="pres">
      <dgm:prSet presAssocID="{3FFA5C95-8BA9-4D1B-B397-46A36071101C}" presName="parTransTwo" presStyleCnt="0"/>
      <dgm:spPr/>
    </dgm:pt>
    <dgm:pt modelId="{697C55CF-DE3B-43B7-8159-DE72576CA9DC}" type="pres">
      <dgm:prSet presAssocID="{3FFA5C95-8BA9-4D1B-B397-46A36071101C}" presName="horzTwo" presStyleCnt="0"/>
      <dgm:spPr/>
    </dgm:pt>
    <dgm:pt modelId="{BB159DF1-BB5A-41EF-8EC9-972CB7F63042}" type="pres">
      <dgm:prSet presAssocID="{44B5E856-81C1-482D-9F50-3F5E6F4C4D2F}" presName="vertThree" presStyleCnt="0"/>
      <dgm:spPr/>
    </dgm:pt>
    <dgm:pt modelId="{B771EDFA-6C69-434F-97A8-3E7387EE2AD2}" type="pres">
      <dgm:prSet presAssocID="{44B5E856-81C1-482D-9F50-3F5E6F4C4D2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8CA4C4F-24F6-4C6C-AC70-BB315E8533C3}" type="pres">
      <dgm:prSet presAssocID="{44B5E856-81C1-482D-9F50-3F5E6F4C4D2F}" presName="parTransThree" presStyleCnt="0"/>
      <dgm:spPr/>
    </dgm:pt>
    <dgm:pt modelId="{B3083EDA-7967-49ED-868C-D0FCDA61ED0B}" type="pres">
      <dgm:prSet presAssocID="{44B5E856-81C1-482D-9F50-3F5E6F4C4D2F}" presName="horzThree" presStyleCnt="0"/>
      <dgm:spPr/>
    </dgm:pt>
    <dgm:pt modelId="{2447BE39-E310-4EB4-A2BA-650F10978495}" type="pres">
      <dgm:prSet presAssocID="{8AD59D31-3A53-4D55-86B4-9FEFB29A123E}" presName="vertFour" presStyleCnt="0">
        <dgm:presLayoutVars>
          <dgm:chPref val="3"/>
        </dgm:presLayoutVars>
      </dgm:prSet>
      <dgm:spPr/>
    </dgm:pt>
    <dgm:pt modelId="{9419C432-5724-4BE9-AA99-BC6BBA44EAEA}" type="pres">
      <dgm:prSet presAssocID="{8AD59D31-3A53-4D55-86B4-9FEFB29A123E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72D1DEB-C2AC-4C3C-935C-4166D332C07E}" type="pres">
      <dgm:prSet presAssocID="{8AD59D31-3A53-4D55-86B4-9FEFB29A123E}" presName="horzFour" presStyleCnt="0"/>
      <dgm:spPr/>
    </dgm:pt>
    <dgm:pt modelId="{B4887598-174C-4E57-BCC2-E768333EB14F}" type="pres">
      <dgm:prSet presAssocID="{092D96D7-9754-4A7B-A7A2-1FD3DE1B79CF}" presName="sibSpaceThree" presStyleCnt="0"/>
      <dgm:spPr/>
    </dgm:pt>
    <dgm:pt modelId="{E33B747F-32E0-4D93-84E7-A07775B17DC6}" type="pres">
      <dgm:prSet presAssocID="{4F1F9EE0-E011-446D-9E29-CCA289D247F4}" presName="vertThree" presStyleCnt="0"/>
      <dgm:spPr/>
    </dgm:pt>
    <dgm:pt modelId="{E8ECB583-9CF3-4438-8F87-EA93F0209BE6}" type="pres">
      <dgm:prSet presAssocID="{4F1F9EE0-E011-446D-9E29-CCA289D247F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7303455-DB5B-4D99-B6D4-5BECE1AF5994}" type="pres">
      <dgm:prSet presAssocID="{4F1F9EE0-E011-446D-9E29-CCA289D247F4}" presName="parTransThree" presStyleCnt="0"/>
      <dgm:spPr/>
    </dgm:pt>
    <dgm:pt modelId="{1F4BE01E-7025-4152-9A49-8C6392B5880A}" type="pres">
      <dgm:prSet presAssocID="{4F1F9EE0-E011-446D-9E29-CCA289D247F4}" presName="horzThree" presStyleCnt="0"/>
      <dgm:spPr/>
    </dgm:pt>
    <dgm:pt modelId="{C050690C-E34E-4132-8784-736C26D15C81}" type="pres">
      <dgm:prSet presAssocID="{16C077B0-4283-4781-BC64-9A686ED205DF}" presName="vertFour" presStyleCnt="0">
        <dgm:presLayoutVars>
          <dgm:chPref val="3"/>
        </dgm:presLayoutVars>
      </dgm:prSet>
      <dgm:spPr/>
    </dgm:pt>
    <dgm:pt modelId="{6CF29908-7946-47F1-96E4-CF8C52A0974F}" type="pres">
      <dgm:prSet presAssocID="{16C077B0-4283-4781-BC64-9A686ED205DF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FE0A262-DD9E-4E48-AFA1-AC3C742A3024}" type="pres">
      <dgm:prSet presAssocID="{16C077B0-4283-4781-BC64-9A686ED205DF}" presName="horzFour" presStyleCnt="0"/>
      <dgm:spPr/>
    </dgm:pt>
    <dgm:pt modelId="{05694834-1A80-411A-B14E-8C9B24568D88}" type="pres">
      <dgm:prSet presAssocID="{CF6F2E36-4584-4222-96ED-F15395F48673}" presName="sibSpaceFour" presStyleCnt="0"/>
      <dgm:spPr/>
    </dgm:pt>
    <dgm:pt modelId="{02B06419-6A47-4AAA-A7FE-8B4EB08DF958}" type="pres">
      <dgm:prSet presAssocID="{AD859427-3039-4318-A79D-B15674D04B68}" presName="vertFour" presStyleCnt="0">
        <dgm:presLayoutVars>
          <dgm:chPref val="3"/>
        </dgm:presLayoutVars>
      </dgm:prSet>
      <dgm:spPr/>
    </dgm:pt>
    <dgm:pt modelId="{39816FA2-7AB4-4E61-A1DC-EACD35BD4E44}" type="pres">
      <dgm:prSet presAssocID="{AD859427-3039-4318-A79D-B15674D04B6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DBCE2B8-D7BD-4739-B93A-E448F57ADD54}" type="pres">
      <dgm:prSet presAssocID="{AD859427-3039-4318-A79D-B15674D04B68}" presName="horzFour" presStyleCnt="0"/>
      <dgm:spPr/>
    </dgm:pt>
    <dgm:pt modelId="{BB7186C1-ECF3-4E8E-9557-60157AFD3728}" type="pres">
      <dgm:prSet presAssocID="{6475D334-D40F-44AC-9748-5BF157D9367E}" presName="sibSpaceFour" presStyleCnt="0"/>
      <dgm:spPr/>
    </dgm:pt>
    <dgm:pt modelId="{D30CCD89-7C33-4281-937E-FB9A1D15B1EF}" type="pres">
      <dgm:prSet presAssocID="{71B2831E-60C9-4399-8F35-9C7BD1312D50}" presName="vertFour" presStyleCnt="0">
        <dgm:presLayoutVars>
          <dgm:chPref val="3"/>
        </dgm:presLayoutVars>
      </dgm:prSet>
      <dgm:spPr/>
    </dgm:pt>
    <dgm:pt modelId="{47B7B474-90AC-4C55-A18B-FA40F6D3D1D9}" type="pres">
      <dgm:prSet presAssocID="{71B2831E-60C9-4399-8F35-9C7BD1312D50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65065DF-E3AA-4B54-A34F-6C5FB431A96B}" type="pres">
      <dgm:prSet presAssocID="{71B2831E-60C9-4399-8F35-9C7BD1312D50}" presName="horzFour" presStyleCnt="0"/>
      <dgm:spPr/>
    </dgm:pt>
  </dgm:ptLst>
  <dgm:cxnLst>
    <dgm:cxn modelId="{3B721E86-6E4A-4F82-A7C0-01616CCC2549}" srcId="{3FFA5C95-8BA9-4D1B-B397-46A36071101C}" destId="{44B5E856-81C1-482D-9F50-3F5E6F4C4D2F}" srcOrd="0" destOrd="0" parTransId="{3750ECE0-6AD0-4094-BCDF-0274F10147CD}" sibTransId="{092D96D7-9754-4A7B-A7A2-1FD3DE1B79CF}"/>
    <dgm:cxn modelId="{CB8458F0-8F6C-4838-A922-9FBB4FFA2035}" srcId="{956BB59B-8AFA-45BE-933D-29574149DA66}" destId="{327E68EC-A088-45B4-9739-97CD7193E0F1}" srcOrd="0" destOrd="0" parTransId="{54A98497-89B5-424C-B805-E58D32E03DC9}" sibTransId="{4EC0813E-EE6F-40E0-8087-F1AB1E21D0A6}"/>
    <dgm:cxn modelId="{9352A2AC-F438-411B-A20A-2B99FD85942F}" type="presOf" srcId="{71B2831E-60C9-4399-8F35-9C7BD1312D50}" destId="{47B7B474-90AC-4C55-A18B-FA40F6D3D1D9}" srcOrd="0" destOrd="0" presId="urn:microsoft.com/office/officeart/2005/8/layout/hierarchy4"/>
    <dgm:cxn modelId="{4C36548B-FDFA-43D0-AF03-A31423E1920A}" srcId="{4F1F9EE0-E011-446D-9E29-CCA289D247F4}" destId="{16C077B0-4283-4781-BC64-9A686ED205DF}" srcOrd="0" destOrd="0" parTransId="{5F35C39F-4C3B-4275-9873-07A2D03F83C5}" sibTransId="{CF6F2E36-4584-4222-96ED-F15395F48673}"/>
    <dgm:cxn modelId="{0673C85D-0C9E-4186-B341-D893ADFEC35A}" srcId="{44B5E856-81C1-482D-9F50-3F5E6F4C4D2F}" destId="{8AD59D31-3A53-4D55-86B4-9FEFB29A123E}" srcOrd="0" destOrd="0" parTransId="{C2E18BC0-2A71-4CFD-94BE-1E7E359A5E9B}" sibTransId="{DAFA307E-E0EA-4BB8-9911-03CF3881F0FA}"/>
    <dgm:cxn modelId="{F2C9DF8D-B2F2-42B7-95D3-27DC46722FB9}" type="presOf" srcId="{16C077B0-4283-4781-BC64-9A686ED205DF}" destId="{6CF29908-7946-47F1-96E4-CF8C52A0974F}" srcOrd="0" destOrd="0" presId="urn:microsoft.com/office/officeart/2005/8/layout/hierarchy4"/>
    <dgm:cxn modelId="{BD5C638E-5749-4AE0-B015-E07F1A350884}" type="presOf" srcId="{8AD59D31-3A53-4D55-86B4-9FEFB29A123E}" destId="{9419C432-5724-4BE9-AA99-BC6BBA44EAEA}" srcOrd="0" destOrd="0" presId="urn:microsoft.com/office/officeart/2005/8/layout/hierarchy4"/>
    <dgm:cxn modelId="{368D6B1D-7C79-4902-99F4-B51B0B20D063}" srcId="{4F1F9EE0-E011-446D-9E29-CCA289D247F4}" destId="{AD859427-3039-4318-A79D-B15674D04B68}" srcOrd="1" destOrd="0" parTransId="{2E14C6F5-299C-4428-8620-AC817DDD10EB}" sibTransId="{6475D334-D40F-44AC-9748-5BF157D9367E}"/>
    <dgm:cxn modelId="{2AD7AA8C-1F42-44F4-8D69-171B75777F6C}" type="presOf" srcId="{327E68EC-A088-45B4-9739-97CD7193E0F1}" destId="{5EC0CB5D-AA09-4DAC-8B0C-A4A6CF5C5E5A}" srcOrd="0" destOrd="0" presId="urn:microsoft.com/office/officeart/2005/8/layout/hierarchy4"/>
    <dgm:cxn modelId="{FAB25A11-1749-4F77-94B0-3B6D9A909D21}" type="presOf" srcId="{AD859427-3039-4318-A79D-B15674D04B68}" destId="{39816FA2-7AB4-4E61-A1DC-EACD35BD4E44}" srcOrd="0" destOrd="0" presId="urn:microsoft.com/office/officeart/2005/8/layout/hierarchy4"/>
    <dgm:cxn modelId="{917D2C9F-D4C6-4A19-8E99-0DAF21330415}" srcId="{327E68EC-A088-45B4-9739-97CD7193E0F1}" destId="{3FFA5C95-8BA9-4D1B-B397-46A36071101C}" srcOrd="0" destOrd="0" parTransId="{119EC149-2F59-4F75-8C0C-045E06A1D497}" sibTransId="{2B422D59-55A2-4035-900D-64DFB1BA1DFD}"/>
    <dgm:cxn modelId="{8272D5B9-8A2F-49ED-AD52-D527F3D300CF}" srcId="{3FFA5C95-8BA9-4D1B-B397-46A36071101C}" destId="{4F1F9EE0-E011-446D-9E29-CCA289D247F4}" srcOrd="1" destOrd="0" parTransId="{2DCF730E-FE6C-4B91-B587-EEC8967074A8}" sibTransId="{8E3BBE44-3C50-416B-B809-1083A2E27E5D}"/>
    <dgm:cxn modelId="{41655116-0A99-4205-8824-3FBBD7532250}" type="presOf" srcId="{44B5E856-81C1-482D-9F50-3F5E6F4C4D2F}" destId="{B771EDFA-6C69-434F-97A8-3E7387EE2AD2}" srcOrd="0" destOrd="0" presId="urn:microsoft.com/office/officeart/2005/8/layout/hierarchy4"/>
    <dgm:cxn modelId="{8030BEDA-194F-499A-9A42-6BDF9476D5CC}" type="presOf" srcId="{4F1F9EE0-E011-446D-9E29-CCA289D247F4}" destId="{E8ECB583-9CF3-4438-8F87-EA93F0209BE6}" srcOrd="0" destOrd="0" presId="urn:microsoft.com/office/officeart/2005/8/layout/hierarchy4"/>
    <dgm:cxn modelId="{1725C983-37AB-4873-ADEE-F1556DAD0951}" type="presOf" srcId="{3FFA5C95-8BA9-4D1B-B397-46A36071101C}" destId="{1B0320F3-C407-45F2-9B9F-326FEB68B971}" srcOrd="0" destOrd="0" presId="urn:microsoft.com/office/officeart/2005/8/layout/hierarchy4"/>
    <dgm:cxn modelId="{6DB7260C-52E2-49EE-BE13-6EB5F2307D35}" type="presOf" srcId="{956BB59B-8AFA-45BE-933D-29574149DA66}" destId="{3C3E1050-C849-473C-BBA4-EC5830AA2107}" srcOrd="0" destOrd="0" presId="urn:microsoft.com/office/officeart/2005/8/layout/hierarchy4"/>
    <dgm:cxn modelId="{452ADA3A-83A5-4A0A-9BC1-6CBF67809A14}" srcId="{4F1F9EE0-E011-446D-9E29-CCA289D247F4}" destId="{71B2831E-60C9-4399-8F35-9C7BD1312D50}" srcOrd="2" destOrd="0" parTransId="{78AB6521-CF50-4000-83E8-40AAFB35A377}" sibTransId="{144D2758-EFE7-46B9-A599-BBAE31C4DA48}"/>
    <dgm:cxn modelId="{D43F6EAC-79FB-4C3B-A7D3-0EA71794689B}" type="presParOf" srcId="{3C3E1050-C849-473C-BBA4-EC5830AA2107}" destId="{22AFDF85-C1D1-45F0-B0FF-16EBF93E3872}" srcOrd="0" destOrd="0" presId="urn:microsoft.com/office/officeart/2005/8/layout/hierarchy4"/>
    <dgm:cxn modelId="{D9B7FE5F-D601-4536-A04A-EE31BF8CFDE5}" type="presParOf" srcId="{22AFDF85-C1D1-45F0-B0FF-16EBF93E3872}" destId="{5EC0CB5D-AA09-4DAC-8B0C-A4A6CF5C5E5A}" srcOrd="0" destOrd="0" presId="urn:microsoft.com/office/officeart/2005/8/layout/hierarchy4"/>
    <dgm:cxn modelId="{09A028C8-DBCB-43D8-A3C2-709862754717}" type="presParOf" srcId="{22AFDF85-C1D1-45F0-B0FF-16EBF93E3872}" destId="{B6E6276D-A3E5-471D-A1C3-D95ACCDAE427}" srcOrd="1" destOrd="0" presId="urn:microsoft.com/office/officeart/2005/8/layout/hierarchy4"/>
    <dgm:cxn modelId="{2438CAFE-6AB1-486B-802A-20A668068ACB}" type="presParOf" srcId="{22AFDF85-C1D1-45F0-B0FF-16EBF93E3872}" destId="{E50BC43A-A406-4D93-B173-E7AE95929800}" srcOrd="2" destOrd="0" presId="urn:microsoft.com/office/officeart/2005/8/layout/hierarchy4"/>
    <dgm:cxn modelId="{1561740B-2D35-4279-B643-1B70FC40BAA1}" type="presParOf" srcId="{E50BC43A-A406-4D93-B173-E7AE95929800}" destId="{4A67195B-D0B6-4834-9643-0F0BB817689A}" srcOrd="0" destOrd="0" presId="urn:microsoft.com/office/officeart/2005/8/layout/hierarchy4"/>
    <dgm:cxn modelId="{AD6291A8-D733-43E4-9FFD-6DFF019001F7}" type="presParOf" srcId="{4A67195B-D0B6-4834-9643-0F0BB817689A}" destId="{1B0320F3-C407-45F2-9B9F-326FEB68B971}" srcOrd="0" destOrd="0" presId="urn:microsoft.com/office/officeart/2005/8/layout/hierarchy4"/>
    <dgm:cxn modelId="{A803A73D-770F-4137-A017-BAB6435362FF}" type="presParOf" srcId="{4A67195B-D0B6-4834-9643-0F0BB817689A}" destId="{E9FB7D9D-BFCD-4C39-B439-78C23F693F4B}" srcOrd="1" destOrd="0" presId="urn:microsoft.com/office/officeart/2005/8/layout/hierarchy4"/>
    <dgm:cxn modelId="{952393F3-4C8D-4B1E-A2A7-E3420C234A59}" type="presParOf" srcId="{4A67195B-D0B6-4834-9643-0F0BB817689A}" destId="{697C55CF-DE3B-43B7-8159-DE72576CA9DC}" srcOrd="2" destOrd="0" presId="urn:microsoft.com/office/officeart/2005/8/layout/hierarchy4"/>
    <dgm:cxn modelId="{94919795-3F53-4A07-BFF0-5E12D68C9114}" type="presParOf" srcId="{697C55CF-DE3B-43B7-8159-DE72576CA9DC}" destId="{BB159DF1-BB5A-41EF-8EC9-972CB7F63042}" srcOrd="0" destOrd="0" presId="urn:microsoft.com/office/officeart/2005/8/layout/hierarchy4"/>
    <dgm:cxn modelId="{E9C53420-5BC1-481E-A816-22BAE84F1EC9}" type="presParOf" srcId="{BB159DF1-BB5A-41EF-8EC9-972CB7F63042}" destId="{B771EDFA-6C69-434F-97A8-3E7387EE2AD2}" srcOrd="0" destOrd="0" presId="urn:microsoft.com/office/officeart/2005/8/layout/hierarchy4"/>
    <dgm:cxn modelId="{6E83339E-43D6-4885-9D15-B48A9B1D0D7F}" type="presParOf" srcId="{BB159DF1-BB5A-41EF-8EC9-972CB7F63042}" destId="{38CA4C4F-24F6-4C6C-AC70-BB315E8533C3}" srcOrd="1" destOrd="0" presId="urn:microsoft.com/office/officeart/2005/8/layout/hierarchy4"/>
    <dgm:cxn modelId="{F4125CDF-4E53-4690-9AD1-F0D25E6AE363}" type="presParOf" srcId="{BB159DF1-BB5A-41EF-8EC9-972CB7F63042}" destId="{B3083EDA-7967-49ED-868C-D0FCDA61ED0B}" srcOrd="2" destOrd="0" presId="urn:microsoft.com/office/officeart/2005/8/layout/hierarchy4"/>
    <dgm:cxn modelId="{6403348C-305D-48BC-8F5F-8FAC0E489E98}" type="presParOf" srcId="{B3083EDA-7967-49ED-868C-D0FCDA61ED0B}" destId="{2447BE39-E310-4EB4-A2BA-650F10978495}" srcOrd="0" destOrd="0" presId="urn:microsoft.com/office/officeart/2005/8/layout/hierarchy4"/>
    <dgm:cxn modelId="{690D3FAA-105C-4E16-A618-C57A4C84D6E7}" type="presParOf" srcId="{2447BE39-E310-4EB4-A2BA-650F10978495}" destId="{9419C432-5724-4BE9-AA99-BC6BBA44EAEA}" srcOrd="0" destOrd="0" presId="urn:microsoft.com/office/officeart/2005/8/layout/hierarchy4"/>
    <dgm:cxn modelId="{FD11F408-6A03-4114-80ED-275E46497770}" type="presParOf" srcId="{2447BE39-E310-4EB4-A2BA-650F10978495}" destId="{B72D1DEB-C2AC-4C3C-935C-4166D332C07E}" srcOrd="1" destOrd="0" presId="urn:microsoft.com/office/officeart/2005/8/layout/hierarchy4"/>
    <dgm:cxn modelId="{76017693-35CD-4198-B12A-063DC607BB16}" type="presParOf" srcId="{697C55CF-DE3B-43B7-8159-DE72576CA9DC}" destId="{B4887598-174C-4E57-BCC2-E768333EB14F}" srcOrd="1" destOrd="0" presId="urn:microsoft.com/office/officeart/2005/8/layout/hierarchy4"/>
    <dgm:cxn modelId="{959C3BF5-1C96-4377-AE6E-974AEF520261}" type="presParOf" srcId="{697C55CF-DE3B-43B7-8159-DE72576CA9DC}" destId="{E33B747F-32E0-4D93-84E7-A07775B17DC6}" srcOrd="2" destOrd="0" presId="urn:microsoft.com/office/officeart/2005/8/layout/hierarchy4"/>
    <dgm:cxn modelId="{ADD3C8A1-2673-4089-8415-D2F3D8179D65}" type="presParOf" srcId="{E33B747F-32E0-4D93-84E7-A07775B17DC6}" destId="{E8ECB583-9CF3-4438-8F87-EA93F0209BE6}" srcOrd="0" destOrd="0" presId="urn:microsoft.com/office/officeart/2005/8/layout/hierarchy4"/>
    <dgm:cxn modelId="{1167890F-4909-4E1F-A2F6-DE02725BDC0C}" type="presParOf" srcId="{E33B747F-32E0-4D93-84E7-A07775B17DC6}" destId="{07303455-DB5B-4D99-B6D4-5BECE1AF5994}" srcOrd="1" destOrd="0" presId="urn:microsoft.com/office/officeart/2005/8/layout/hierarchy4"/>
    <dgm:cxn modelId="{A990CEB8-3F25-44F9-B04F-716A08090184}" type="presParOf" srcId="{E33B747F-32E0-4D93-84E7-A07775B17DC6}" destId="{1F4BE01E-7025-4152-9A49-8C6392B5880A}" srcOrd="2" destOrd="0" presId="urn:microsoft.com/office/officeart/2005/8/layout/hierarchy4"/>
    <dgm:cxn modelId="{BEE5BB94-80BD-4E1C-A058-DE3E984134FE}" type="presParOf" srcId="{1F4BE01E-7025-4152-9A49-8C6392B5880A}" destId="{C050690C-E34E-4132-8784-736C26D15C81}" srcOrd="0" destOrd="0" presId="urn:microsoft.com/office/officeart/2005/8/layout/hierarchy4"/>
    <dgm:cxn modelId="{44AE9DDF-60AC-4D3E-8DAC-FDA032A59B42}" type="presParOf" srcId="{C050690C-E34E-4132-8784-736C26D15C81}" destId="{6CF29908-7946-47F1-96E4-CF8C52A0974F}" srcOrd="0" destOrd="0" presId="urn:microsoft.com/office/officeart/2005/8/layout/hierarchy4"/>
    <dgm:cxn modelId="{0EF957BF-65E9-4515-B89B-E22F515B0A2E}" type="presParOf" srcId="{C050690C-E34E-4132-8784-736C26D15C81}" destId="{9FE0A262-DD9E-4E48-AFA1-AC3C742A3024}" srcOrd="1" destOrd="0" presId="urn:microsoft.com/office/officeart/2005/8/layout/hierarchy4"/>
    <dgm:cxn modelId="{4E63DFAC-1876-4618-9277-D76B5423747B}" type="presParOf" srcId="{1F4BE01E-7025-4152-9A49-8C6392B5880A}" destId="{05694834-1A80-411A-B14E-8C9B24568D88}" srcOrd="1" destOrd="0" presId="urn:microsoft.com/office/officeart/2005/8/layout/hierarchy4"/>
    <dgm:cxn modelId="{84865D91-D924-4AB9-AD23-CD543860E4E6}" type="presParOf" srcId="{1F4BE01E-7025-4152-9A49-8C6392B5880A}" destId="{02B06419-6A47-4AAA-A7FE-8B4EB08DF958}" srcOrd="2" destOrd="0" presId="urn:microsoft.com/office/officeart/2005/8/layout/hierarchy4"/>
    <dgm:cxn modelId="{A9D30D42-42C2-4B8C-8F15-225B2F09A5A0}" type="presParOf" srcId="{02B06419-6A47-4AAA-A7FE-8B4EB08DF958}" destId="{39816FA2-7AB4-4E61-A1DC-EACD35BD4E44}" srcOrd="0" destOrd="0" presId="urn:microsoft.com/office/officeart/2005/8/layout/hierarchy4"/>
    <dgm:cxn modelId="{54D4F1C8-52A8-4232-A6B9-2466F924BB04}" type="presParOf" srcId="{02B06419-6A47-4AAA-A7FE-8B4EB08DF958}" destId="{BDBCE2B8-D7BD-4739-B93A-E448F57ADD54}" srcOrd="1" destOrd="0" presId="urn:microsoft.com/office/officeart/2005/8/layout/hierarchy4"/>
    <dgm:cxn modelId="{2DF7A1C0-4973-48AE-9440-B506D642AA39}" type="presParOf" srcId="{1F4BE01E-7025-4152-9A49-8C6392B5880A}" destId="{BB7186C1-ECF3-4E8E-9557-60157AFD3728}" srcOrd="3" destOrd="0" presId="urn:microsoft.com/office/officeart/2005/8/layout/hierarchy4"/>
    <dgm:cxn modelId="{74650A47-AFD5-4A37-9EE0-6BB89B2F3C9D}" type="presParOf" srcId="{1F4BE01E-7025-4152-9A49-8C6392B5880A}" destId="{D30CCD89-7C33-4281-937E-FB9A1D15B1EF}" srcOrd="4" destOrd="0" presId="urn:microsoft.com/office/officeart/2005/8/layout/hierarchy4"/>
    <dgm:cxn modelId="{4ACEF051-D0D9-43E1-BF0B-D88291E7F855}" type="presParOf" srcId="{D30CCD89-7C33-4281-937E-FB9A1D15B1EF}" destId="{47B7B474-90AC-4C55-A18B-FA40F6D3D1D9}" srcOrd="0" destOrd="0" presId="urn:microsoft.com/office/officeart/2005/8/layout/hierarchy4"/>
    <dgm:cxn modelId="{F5C4750B-7B55-49D2-9A0F-ED06538F3457}" type="presParOf" srcId="{D30CCD89-7C33-4281-937E-FB9A1D15B1EF}" destId="{A65065DF-E3AA-4B54-A34F-6C5FB431A9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6BB59B-8AFA-45BE-933D-29574149DA6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327E68EC-A088-45B4-9739-97CD7193E0F1}">
      <dgm:prSet phldrT="[Text]"/>
      <dgm:spPr/>
      <dgm:t>
        <a:bodyPr/>
        <a:lstStyle/>
        <a:p>
          <a:r>
            <a:rPr lang="sk-SK" dirty="0" smtClean="0"/>
            <a:t>Webové rozhranie</a:t>
          </a:r>
          <a:endParaRPr lang="sk-SK" dirty="0"/>
        </a:p>
      </dgm:t>
    </dgm:pt>
    <dgm:pt modelId="{54A98497-89B5-424C-B805-E58D32E03DC9}" type="parTrans" cxnId="{CB8458F0-8F6C-4838-A922-9FBB4FFA2035}">
      <dgm:prSet/>
      <dgm:spPr/>
      <dgm:t>
        <a:bodyPr/>
        <a:lstStyle/>
        <a:p>
          <a:endParaRPr lang="sk-SK"/>
        </a:p>
      </dgm:t>
    </dgm:pt>
    <dgm:pt modelId="{4EC0813E-EE6F-40E0-8087-F1AB1E21D0A6}" type="sibTrans" cxnId="{CB8458F0-8F6C-4838-A922-9FBB4FFA2035}">
      <dgm:prSet/>
      <dgm:spPr/>
      <dgm:t>
        <a:bodyPr/>
        <a:lstStyle/>
        <a:p>
          <a:endParaRPr lang="sk-SK"/>
        </a:p>
      </dgm:t>
    </dgm:pt>
    <dgm:pt modelId="{3FFA5C95-8BA9-4D1B-B397-46A36071101C}">
      <dgm:prSet phldrT="[Text]"/>
      <dgm:spPr/>
      <dgm:t>
        <a:bodyPr/>
        <a:lstStyle/>
        <a:p>
          <a:r>
            <a:rPr lang="sk-SK" dirty="0" err="1" smtClean="0"/>
            <a:t>Servlety</a:t>
          </a:r>
          <a:endParaRPr lang="sk-SK" dirty="0"/>
        </a:p>
      </dgm:t>
    </dgm:pt>
    <dgm:pt modelId="{119EC149-2F59-4F75-8C0C-045E06A1D497}" type="parTrans" cxnId="{917D2C9F-D4C6-4A19-8E99-0DAF21330415}">
      <dgm:prSet/>
      <dgm:spPr/>
      <dgm:t>
        <a:bodyPr/>
        <a:lstStyle/>
        <a:p>
          <a:endParaRPr lang="sk-SK"/>
        </a:p>
      </dgm:t>
    </dgm:pt>
    <dgm:pt modelId="{2B422D59-55A2-4035-900D-64DFB1BA1DFD}" type="sibTrans" cxnId="{917D2C9F-D4C6-4A19-8E99-0DAF21330415}">
      <dgm:prSet/>
      <dgm:spPr/>
      <dgm:t>
        <a:bodyPr/>
        <a:lstStyle/>
        <a:p>
          <a:endParaRPr lang="sk-SK"/>
        </a:p>
      </dgm:t>
    </dgm:pt>
    <dgm:pt modelId="{44B5E856-81C1-482D-9F50-3F5E6F4C4D2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k-SK" dirty="0" err="1" smtClean="0"/>
            <a:t>UserService</a:t>
          </a:r>
          <a:endParaRPr lang="sk-SK" dirty="0"/>
        </a:p>
      </dgm:t>
    </dgm:pt>
    <dgm:pt modelId="{3750ECE0-6AD0-4094-BCDF-0274F10147CD}" type="parTrans" cxnId="{3B721E86-6E4A-4F82-A7C0-01616CCC2549}">
      <dgm:prSet/>
      <dgm:spPr/>
      <dgm:t>
        <a:bodyPr/>
        <a:lstStyle/>
        <a:p>
          <a:endParaRPr lang="sk-SK"/>
        </a:p>
      </dgm:t>
    </dgm:pt>
    <dgm:pt modelId="{092D96D7-9754-4A7B-A7A2-1FD3DE1B79CF}" type="sibTrans" cxnId="{3B721E86-6E4A-4F82-A7C0-01616CCC2549}">
      <dgm:prSet/>
      <dgm:spPr/>
      <dgm:t>
        <a:bodyPr/>
        <a:lstStyle/>
        <a:p>
          <a:endParaRPr lang="sk-SK"/>
        </a:p>
      </dgm:t>
    </dgm:pt>
    <dgm:pt modelId="{4F1F9EE0-E011-446D-9E29-CCA289D247F4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k-SK" dirty="0" err="1" smtClean="0"/>
            <a:t>CvService</a:t>
          </a:r>
          <a:endParaRPr lang="sk-SK" dirty="0"/>
        </a:p>
      </dgm:t>
    </dgm:pt>
    <dgm:pt modelId="{2DCF730E-FE6C-4B91-B587-EEC8967074A8}" type="parTrans" cxnId="{8272D5B9-8A2F-49ED-AD52-D527F3D300CF}">
      <dgm:prSet/>
      <dgm:spPr/>
      <dgm:t>
        <a:bodyPr/>
        <a:lstStyle/>
        <a:p>
          <a:endParaRPr lang="sk-SK"/>
        </a:p>
      </dgm:t>
    </dgm:pt>
    <dgm:pt modelId="{8E3BBE44-3C50-416B-B809-1083A2E27E5D}" type="sibTrans" cxnId="{8272D5B9-8A2F-49ED-AD52-D527F3D300CF}">
      <dgm:prSet/>
      <dgm:spPr/>
      <dgm:t>
        <a:bodyPr/>
        <a:lstStyle/>
        <a:p>
          <a:endParaRPr lang="sk-SK"/>
        </a:p>
      </dgm:t>
    </dgm:pt>
    <dgm:pt modelId="{16C077B0-4283-4781-BC64-9A686ED205DF}">
      <dgm:prSet phldrT="[Text]"/>
      <dgm:spPr/>
      <dgm:t>
        <a:bodyPr/>
        <a:lstStyle/>
        <a:p>
          <a:r>
            <a:rPr lang="sk-SK" dirty="0" smtClean="0"/>
            <a:t>Xml2Json &amp; Json2Xml</a:t>
          </a:r>
          <a:endParaRPr lang="sk-SK" dirty="0"/>
        </a:p>
      </dgm:t>
    </dgm:pt>
    <dgm:pt modelId="{5F35C39F-4C3B-4275-9873-07A2D03F83C5}" type="parTrans" cxnId="{4C36548B-FDFA-43D0-AF03-A31423E1920A}">
      <dgm:prSet/>
      <dgm:spPr/>
      <dgm:t>
        <a:bodyPr/>
        <a:lstStyle/>
        <a:p>
          <a:endParaRPr lang="sk-SK"/>
        </a:p>
      </dgm:t>
    </dgm:pt>
    <dgm:pt modelId="{CF6F2E36-4584-4222-96ED-F15395F48673}" type="sibTrans" cxnId="{4C36548B-FDFA-43D0-AF03-A31423E1920A}">
      <dgm:prSet/>
      <dgm:spPr/>
      <dgm:t>
        <a:bodyPr/>
        <a:lstStyle/>
        <a:p>
          <a:endParaRPr lang="sk-SK"/>
        </a:p>
      </dgm:t>
    </dgm:pt>
    <dgm:pt modelId="{AD859427-3039-4318-A79D-B15674D04B68}">
      <dgm:prSet phldrT="[Text]"/>
      <dgm:spPr/>
      <dgm:t>
        <a:bodyPr/>
        <a:lstStyle/>
        <a:p>
          <a:r>
            <a:rPr lang="sk-SK" dirty="0" smtClean="0"/>
            <a:t>XML Schéma</a:t>
          </a:r>
          <a:endParaRPr lang="sk-SK" dirty="0"/>
        </a:p>
      </dgm:t>
    </dgm:pt>
    <dgm:pt modelId="{2E14C6F5-299C-4428-8620-AC817DDD10EB}" type="parTrans" cxnId="{368D6B1D-7C79-4902-99F4-B51B0B20D063}">
      <dgm:prSet/>
      <dgm:spPr/>
      <dgm:t>
        <a:bodyPr/>
        <a:lstStyle/>
        <a:p>
          <a:endParaRPr lang="sk-SK"/>
        </a:p>
      </dgm:t>
    </dgm:pt>
    <dgm:pt modelId="{6475D334-D40F-44AC-9748-5BF157D9367E}" type="sibTrans" cxnId="{368D6B1D-7C79-4902-99F4-B51B0B20D063}">
      <dgm:prSet/>
      <dgm:spPr/>
      <dgm:t>
        <a:bodyPr/>
        <a:lstStyle/>
        <a:p>
          <a:endParaRPr lang="sk-SK"/>
        </a:p>
      </dgm:t>
    </dgm:pt>
    <dgm:pt modelId="{71B2831E-60C9-4399-8F35-9C7BD1312D50}">
      <dgm:prSet phldrT="[Text]"/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78AB6521-CF50-4000-83E8-40AAFB35A377}" type="parTrans" cxnId="{452ADA3A-83A5-4A0A-9BC1-6CBF67809A14}">
      <dgm:prSet/>
      <dgm:spPr/>
      <dgm:t>
        <a:bodyPr/>
        <a:lstStyle/>
        <a:p>
          <a:endParaRPr lang="sk-SK"/>
        </a:p>
      </dgm:t>
    </dgm:pt>
    <dgm:pt modelId="{144D2758-EFE7-46B9-A599-BBAE31C4DA48}" type="sibTrans" cxnId="{452ADA3A-83A5-4A0A-9BC1-6CBF67809A14}">
      <dgm:prSet/>
      <dgm:spPr/>
      <dgm:t>
        <a:bodyPr/>
        <a:lstStyle/>
        <a:p>
          <a:endParaRPr lang="sk-SK"/>
        </a:p>
      </dgm:t>
    </dgm:pt>
    <dgm:pt modelId="{8AD59D31-3A53-4D55-86B4-9FEFB29A123E}">
      <dgm:prSet phldrT="[Text]"/>
      <dgm:spPr/>
      <dgm:t>
        <a:bodyPr/>
        <a:lstStyle/>
        <a:p>
          <a:r>
            <a:rPr lang="sk-SK" dirty="0" smtClean="0"/>
            <a:t>XML súbory</a:t>
          </a:r>
          <a:endParaRPr lang="sk-SK" dirty="0"/>
        </a:p>
      </dgm:t>
    </dgm:pt>
    <dgm:pt modelId="{C2E18BC0-2A71-4CFD-94BE-1E7E359A5E9B}" type="parTrans" cxnId="{0673C85D-0C9E-4186-B341-D893ADFEC35A}">
      <dgm:prSet/>
      <dgm:spPr/>
      <dgm:t>
        <a:bodyPr/>
        <a:lstStyle/>
        <a:p>
          <a:endParaRPr lang="sk-SK"/>
        </a:p>
      </dgm:t>
    </dgm:pt>
    <dgm:pt modelId="{DAFA307E-E0EA-4BB8-9911-03CF3881F0FA}" type="sibTrans" cxnId="{0673C85D-0C9E-4186-B341-D893ADFEC35A}">
      <dgm:prSet/>
      <dgm:spPr/>
      <dgm:t>
        <a:bodyPr/>
        <a:lstStyle/>
        <a:p>
          <a:endParaRPr lang="sk-SK"/>
        </a:p>
      </dgm:t>
    </dgm:pt>
    <dgm:pt modelId="{3C3E1050-C849-473C-BBA4-EC5830AA2107}" type="pres">
      <dgm:prSet presAssocID="{956BB59B-8AFA-45BE-933D-29574149DA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22AFDF85-C1D1-45F0-B0FF-16EBF93E3872}" type="pres">
      <dgm:prSet presAssocID="{327E68EC-A088-45B4-9739-97CD7193E0F1}" presName="vertOne" presStyleCnt="0"/>
      <dgm:spPr/>
    </dgm:pt>
    <dgm:pt modelId="{5EC0CB5D-AA09-4DAC-8B0C-A4A6CF5C5E5A}" type="pres">
      <dgm:prSet presAssocID="{327E68EC-A088-45B4-9739-97CD7193E0F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6E6276D-A3E5-471D-A1C3-D95ACCDAE427}" type="pres">
      <dgm:prSet presAssocID="{327E68EC-A088-45B4-9739-97CD7193E0F1}" presName="parTransOne" presStyleCnt="0"/>
      <dgm:spPr/>
    </dgm:pt>
    <dgm:pt modelId="{E50BC43A-A406-4D93-B173-E7AE95929800}" type="pres">
      <dgm:prSet presAssocID="{327E68EC-A088-45B4-9739-97CD7193E0F1}" presName="horzOne" presStyleCnt="0"/>
      <dgm:spPr/>
    </dgm:pt>
    <dgm:pt modelId="{4A67195B-D0B6-4834-9643-0F0BB817689A}" type="pres">
      <dgm:prSet presAssocID="{3FFA5C95-8BA9-4D1B-B397-46A36071101C}" presName="vertTwo" presStyleCnt="0"/>
      <dgm:spPr/>
    </dgm:pt>
    <dgm:pt modelId="{1B0320F3-C407-45F2-9B9F-326FEB68B971}" type="pres">
      <dgm:prSet presAssocID="{3FFA5C95-8BA9-4D1B-B397-46A36071101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9FB7D9D-BFCD-4C39-B439-78C23F693F4B}" type="pres">
      <dgm:prSet presAssocID="{3FFA5C95-8BA9-4D1B-B397-46A36071101C}" presName="parTransTwo" presStyleCnt="0"/>
      <dgm:spPr/>
    </dgm:pt>
    <dgm:pt modelId="{697C55CF-DE3B-43B7-8159-DE72576CA9DC}" type="pres">
      <dgm:prSet presAssocID="{3FFA5C95-8BA9-4D1B-B397-46A36071101C}" presName="horzTwo" presStyleCnt="0"/>
      <dgm:spPr/>
    </dgm:pt>
    <dgm:pt modelId="{BB159DF1-BB5A-41EF-8EC9-972CB7F63042}" type="pres">
      <dgm:prSet presAssocID="{44B5E856-81C1-482D-9F50-3F5E6F4C4D2F}" presName="vertThree" presStyleCnt="0"/>
      <dgm:spPr/>
    </dgm:pt>
    <dgm:pt modelId="{B771EDFA-6C69-434F-97A8-3E7387EE2AD2}" type="pres">
      <dgm:prSet presAssocID="{44B5E856-81C1-482D-9F50-3F5E6F4C4D2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8CA4C4F-24F6-4C6C-AC70-BB315E8533C3}" type="pres">
      <dgm:prSet presAssocID="{44B5E856-81C1-482D-9F50-3F5E6F4C4D2F}" presName="parTransThree" presStyleCnt="0"/>
      <dgm:spPr/>
    </dgm:pt>
    <dgm:pt modelId="{B3083EDA-7967-49ED-868C-D0FCDA61ED0B}" type="pres">
      <dgm:prSet presAssocID="{44B5E856-81C1-482D-9F50-3F5E6F4C4D2F}" presName="horzThree" presStyleCnt="0"/>
      <dgm:spPr/>
    </dgm:pt>
    <dgm:pt modelId="{2447BE39-E310-4EB4-A2BA-650F10978495}" type="pres">
      <dgm:prSet presAssocID="{8AD59D31-3A53-4D55-86B4-9FEFB29A123E}" presName="vertFour" presStyleCnt="0">
        <dgm:presLayoutVars>
          <dgm:chPref val="3"/>
        </dgm:presLayoutVars>
      </dgm:prSet>
      <dgm:spPr/>
    </dgm:pt>
    <dgm:pt modelId="{9419C432-5724-4BE9-AA99-BC6BBA44EAEA}" type="pres">
      <dgm:prSet presAssocID="{8AD59D31-3A53-4D55-86B4-9FEFB29A123E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72D1DEB-C2AC-4C3C-935C-4166D332C07E}" type="pres">
      <dgm:prSet presAssocID="{8AD59D31-3A53-4D55-86B4-9FEFB29A123E}" presName="horzFour" presStyleCnt="0"/>
      <dgm:spPr/>
    </dgm:pt>
    <dgm:pt modelId="{B4887598-174C-4E57-BCC2-E768333EB14F}" type="pres">
      <dgm:prSet presAssocID="{092D96D7-9754-4A7B-A7A2-1FD3DE1B79CF}" presName="sibSpaceThree" presStyleCnt="0"/>
      <dgm:spPr/>
    </dgm:pt>
    <dgm:pt modelId="{E33B747F-32E0-4D93-84E7-A07775B17DC6}" type="pres">
      <dgm:prSet presAssocID="{4F1F9EE0-E011-446D-9E29-CCA289D247F4}" presName="vertThree" presStyleCnt="0"/>
      <dgm:spPr/>
    </dgm:pt>
    <dgm:pt modelId="{E8ECB583-9CF3-4438-8F87-EA93F0209BE6}" type="pres">
      <dgm:prSet presAssocID="{4F1F9EE0-E011-446D-9E29-CCA289D247F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7303455-DB5B-4D99-B6D4-5BECE1AF5994}" type="pres">
      <dgm:prSet presAssocID="{4F1F9EE0-E011-446D-9E29-CCA289D247F4}" presName="parTransThree" presStyleCnt="0"/>
      <dgm:spPr/>
    </dgm:pt>
    <dgm:pt modelId="{1F4BE01E-7025-4152-9A49-8C6392B5880A}" type="pres">
      <dgm:prSet presAssocID="{4F1F9EE0-E011-446D-9E29-CCA289D247F4}" presName="horzThree" presStyleCnt="0"/>
      <dgm:spPr/>
    </dgm:pt>
    <dgm:pt modelId="{C050690C-E34E-4132-8784-736C26D15C81}" type="pres">
      <dgm:prSet presAssocID="{16C077B0-4283-4781-BC64-9A686ED205DF}" presName="vertFour" presStyleCnt="0">
        <dgm:presLayoutVars>
          <dgm:chPref val="3"/>
        </dgm:presLayoutVars>
      </dgm:prSet>
      <dgm:spPr/>
    </dgm:pt>
    <dgm:pt modelId="{6CF29908-7946-47F1-96E4-CF8C52A0974F}" type="pres">
      <dgm:prSet presAssocID="{16C077B0-4283-4781-BC64-9A686ED205DF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FE0A262-DD9E-4E48-AFA1-AC3C742A3024}" type="pres">
      <dgm:prSet presAssocID="{16C077B0-4283-4781-BC64-9A686ED205DF}" presName="horzFour" presStyleCnt="0"/>
      <dgm:spPr/>
    </dgm:pt>
    <dgm:pt modelId="{05694834-1A80-411A-B14E-8C9B24568D88}" type="pres">
      <dgm:prSet presAssocID="{CF6F2E36-4584-4222-96ED-F15395F48673}" presName="sibSpaceFour" presStyleCnt="0"/>
      <dgm:spPr/>
    </dgm:pt>
    <dgm:pt modelId="{02B06419-6A47-4AAA-A7FE-8B4EB08DF958}" type="pres">
      <dgm:prSet presAssocID="{AD859427-3039-4318-A79D-B15674D04B68}" presName="vertFour" presStyleCnt="0">
        <dgm:presLayoutVars>
          <dgm:chPref val="3"/>
        </dgm:presLayoutVars>
      </dgm:prSet>
      <dgm:spPr/>
    </dgm:pt>
    <dgm:pt modelId="{39816FA2-7AB4-4E61-A1DC-EACD35BD4E44}" type="pres">
      <dgm:prSet presAssocID="{AD859427-3039-4318-A79D-B15674D04B6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DBCE2B8-D7BD-4739-B93A-E448F57ADD54}" type="pres">
      <dgm:prSet presAssocID="{AD859427-3039-4318-A79D-B15674D04B68}" presName="horzFour" presStyleCnt="0"/>
      <dgm:spPr/>
    </dgm:pt>
    <dgm:pt modelId="{BB7186C1-ECF3-4E8E-9557-60157AFD3728}" type="pres">
      <dgm:prSet presAssocID="{6475D334-D40F-44AC-9748-5BF157D9367E}" presName="sibSpaceFour" presStyleCnt="0"/>
      <dgm:spPr/>
    </dgm:pt>
    <dgm:pt modelId="{D30CCD89-7C33-4281-937E-FB9A1D15B1EF}" type="pres">
      <dgm:prSet presAssocID="{71B2831E-60C9-4399-8F35-9C7BD1312D50}" presName="vertFour" presStyleCnt="0">
        <dgm:presLayoutVars>
          <dgm:chPref val="3"/>
        </dgm:presLayoutVars>
      </dgm:prSet>
      <dgm:spPr/>
    </dgm:pt>
    <dgm:pt modelId="{47B7B474-90AC-4C55-A18B-FA40F6D3D1D9}" type="pres">
      <dgm:prSet presAssocID="{71B2831E-60C9-4399-8F35-9C7BD1312D50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65065DF-E3AA-4B54-A34F-6C5FB431A96B}" type="pres">
      <dgm:prSet presAssocID="{71B2831E-60C9-4399-8F35-9C7BD1312D50}" presName="horzFour" presStyleCnt="0"/>
      <dgm:spPr/>
    </dgm:pt>
  </dgm:ptLst>
  <dgm:cxnLst>
    <dgm:cxn modelId="{A63B9CF5-4272-4C90-937E-AD46B3DB2645}" type="presOf" srcId="{44B5E856-81C1-482D-9F50-3F5E6F4C4D2F}" destId="{B771EDFA-6C69-434F-97A8-3E7387EE2AD2}" srcOrd="0" destOrd="0" presId="urn:microsoft.com/office/officeart/2005/8/layout/hierarchy4"/>
    <dgm:cxn modelId="{3B721E86-6E4A-4F82-A7C0-01616CCC2549}" srcId="{3FFA5C95-8BA9-4D1B-B397-46A36071101C}" destId="{44B5E856-81C1-482D-9F50-3F5E6F4C4D2F}" srcOrd="0" destOrd="0" parTransId="{3750ECE0-6AD0-4094-BCDF-0274F10147CD}" sibTransId="{092D96D7-9754-4A7B-A7A2-1FD3DE1B79CF}"/>
    <dgm:cxn modelId="{CB8458F0-8F6C-4838-A922-9FBB4FFA2035}" srcId="{956BB59B-8AFA-45BE-933D-29574149DA66}" destId="{327E68EC-A088-45B4-9739-97CD7193E0F1}" srcOrd="0" destOrd="0" parTransId="{54A98497-89B5-424C-B805-E58D32E03DC9}" sibTransId="{4EC0813E-EE6F-40E0-8087-F1AB1E21D0A6}"/>
    <dgm:cxn modelId="{49232269-D6B1-44A7-996C-6942FC70E6AF}" type="presOf" srcId="{956BB59B-8AFA-45BE-933D-29574149DA66}" destId="{3C3E1050-C849-473C-BBA4-EC5830AA2107}" srcOrd="0" destOrd="0" presId="urn:microsoft.com/office/officeart/2005/8/layout/hierarchy4"/>
    <dgm:cxn modelId="{4C36548B-FDFA-43D0-AF03-A31423E1920A}" srcId="{4F1F9EE0-E011-446D-9E29-CCA289D247F4}" destId="{16C077B0-4283-4781-BC64-9A686ED205DF}" srcOrd="0" destOrd="0" parTransId="{5F35C39F-4C3B-4275-9873-07A2D03F83C5}" sibTransId="{CF6F2E36-4584-4222-96ED-F15395F48673}"/>
    <dgm:cxn modelId="{0673C85D-0C9E-4186-B341-D893ADFEC35A}" srcId="{44B5E856-81C1-482D-9F50-3F5E6F4C4D2F}" destId="{8AD59D31-3A53-4D55-86B4-9FEFB29A123E}" srcOrd="0" destOrd="0" parTransId="{C2E18BC0-2A71-4CFD-94BE-1E7E359A5E9B}" sibTransId="{DAFA307E-E0EA-4BB8-9911-03CF3881F0FA}"/>
    <dgm:cxn modelId="{368D6B1D-7C79-4902-99F4-B51B0B20D063}" srcId="{4F1F9EE0-E011-446D-9E29-CCA289D247F4}" destId="{AD859427-3039-4318-A79D-B15674D04B68}" srcOrd="1" destOrd="0" parTransId="{2E14C6F5-299C-4428-8620-AC817DDD10EB}" sibTransId="{6475D334-D40F-44AC-9748-5BF157D9367E}"/>
    <dgm:cxn modelId="{99117161-A299-4A53-804F-2C7A44C63BC7}" type="presOf" srcId="{327E68EC-A088-45B4-9739-97CD7193E0F1}" destId="{5EC0CB5D-AA09-4DAC-8B0C-A4A6CF5C5E5A}" srcOrd="0" destOrd="0" presId="urn:microsoft.com/office/officeart/2005/8/layout/hierarchy4"/>
    <dgm:cxn modelId="{189A3446-CAE2-46AF-8A28-9E5B82333BB3}" type="presOf" srcId="{4F1F9EE0-E011-446D-9E29-CCA289D247F4}" destId="{E8ECB583-9CF3-4438-8F87-EA93F0209BE6}" srcOrd="0" destOrd="0" presId="urn:microsoft.com/office/officeart/2005/8/layout/hierarchy4"/>
    <dgm:cxn modelId="{917D2C9F-D4C6-4A19-8E99-0DAF21330415}" srcId="{327E68EC-A088-45B4-9739-97CD7193E0F1}" destId="{3FFA5C95-8BA9-4D1B-B397-46A36071101C}" srcOrd="0" destOrd="0" parTransId="{119EC149-2F59-4F75-8C0C-045E06A1D497}" sibTransId="{2B422D59-55A2-4035-900D-64DFB1BA1DFD}"/>
    <dgm:cxn modelId="{8272D5B9-8A2F-49ED-AD52-D527F3D300CF}" srcId="{3FFA5C95-8BA9-4D1B-B397-46A36071101C}" destId="{4F1F9EE0-E011-446D-9E29-CCA289D247F4}" srcOrd="1" destOrd="0" parTransId="{2DCF730E-FE6C-4B91-B587-EEC8967074A8}" sibTransId="{8E3BBE44-3C50-416B-B809-1083A2E27E5D}"/>
    <dgm:cxn modelId="{1FC77B67-FD37-47EC-846C-ED527CF96025}" type="presOf" srcId="{8AD59D31-3A53-4D55-86B4-9FEFB29A123E}" destId="{9419C432-5724-4BE9-AA99-BC6BBA44EAEA}" srcOrd="0" destOrd="0" presId="urn:microsoft.com/office/officeart/2005/8/layout/hierarchy4"/>
    <dgm:cxn modelId="{FD36C48F-0E55-4D21-8BCA-A369ABD2082B}" type="presOf" srcId="{71B2831E-60C9-4399-8F35-9C7BD1312D50}" destId="{47B7B474-90AC-4C55-A18B-FA40F6D3D1D9}" srcOrd="0" destOrd="0" presId="urn:microsoft.com/office/officeart/2005/8/layout/hierarchy4"/>
    <dgm:cxn modelId="{0DD70A8C-BE1F-42FF-9D16-A860C5A53A95}" type="presOf" srcId="{3FFA5C95-8BA9-4D1B-B397-46A36071101C}" destId="{1B0320F3-C407-45F2-9B9F-326FEB68B971}" srcOrd="0" destOrd="0" presId="urn:microsoft.com/office/officeart/2005/8/layout/hierarchy4"/>
    <dgm:cxn modelId="{8BA349EB-748D-4A39-8AE6-9A650FA5C906}" type="presOf" srcId="{16C077B0-4283-4781-BC64-9A686ED205DF}" destId="{6CF29908-7946-47F1-96E4-CF8C52A0974F}" srcOrd="0" destOrd="0" presId="urn:microsoft.com/office/officeart/2005/8/layout/hierarchy4"/>
    <dgm:cxn modelId="{88A2D005-D342-4B8A-B275-8AB285DDE797}" type="presOf" srcId="{AD859427-3039-4318-A79D-B15674D04B68}" destId="{39816FA2-7AB4-4E61-A1DC-EACD35BD4E44}" srcOrd="0" destOrd="0" presId="urn:microsoft.com/office/officeart/2005/8/layout/hierarchy4"/>
    <dgm:cxn modelId="{452ADA3A-83A5-4A0A-9BC1-6CBF67809A14}" srcId="{4F1F9EE0-E011-446D-9E29-CCA289D247F4}" destId="{71B2831E-60C9-4399-8F35-9C7BD1312D50}" srcOrd="2" destOrd="0" parTransId="{78AB6521-CF50-4000-83E8-40AAFB35A377}" sibTransId="{144D2758-EFE7-46B9-A599-BBAE31C4DA48}"/>
    <dgm:cxn modelId="{3B3E46D1-1E3A-42F1-82A1-B7BB123291D8}" type="presParOf" srcId="{3C3E1050-C849-473C-BBA4-EC5830AA2107}" destId="{22AFDF85-C1D1-45F0-B0FF-16EBF93E3872}" srcOrd="0" destOrd="0" presId="urn:microsoft.com/office/officeart/2005/8/layout/hierarchy4"/>
    <dgm:cxn modelId="{B774AE53-5966-4FD3-BA60-CD5FFA39033E}" type="presParOf" srcId="{22AFDF85-C1D1-45F0-B0FF-16EBF93E3872}" destId="{5EC0CB5D-AA09-4DAC-8B0C-A4A6CF5C5E5A}" srcOrd="0" destOrd="0" presId="urn:microsoft.com/office/officeart/2005/8/layout/hierarchy4"/>
    <dgm:cxn modelId="{34EF7502-E6A7-4C27-9490-08F080DD4F70}" type="presParOf" srcId="{22AFDF85-C1D1-45F0-B0FF-16EBF93E3872}" destId="{B6E6276D-A3E5-471D-A1C3-D95ACCDAE427}" srcOrd="1" destOrd="0" presId="urn:microsoft.com/office/officeart/2005/8/layout/hierarchy4"/>
    <dgm:cxn modelId="{5AA9BDB3-0D73-40B4-9DA4-7D2280DD27F4}" type="presParOf" srcId="{22AFDF85-C1D1-45F0-B0FF-16EBF93E3872}" destId="{E50BC43A-A406-4D93-B173-E7AE95929800}" srcOrd="2" destOrd="0" presId="urn:microsoft.com/office/officeart/2005/8/layout/hierarchy4"/>
    <dgm:cxn modelId="{D6046D0C-A948-4F95-9C2C-2EA5FE792262}" type="presParOf" srcId="{E50BC43A-A406-4D93-B173-E7AE95929800}" destId="{4A67195B-D0B6-4834-9643-0F0BB817689A}" srcOrd="0" destOrd="0" presId="urn:microsoft.com/office/officeart/2005/8/layout/hierarchy4"/>
    <dgm:cxn modelId="{24674F9E-69C6-4CAE-9BC1-74E2B1F23FC5}" type="presParOf" srcId="{4A67195B-D0B6-4834-9643-0F0BB817689A}" destId="{1B0320F3-C407-45F2-9B9F-326FEB68B971}" srcOrd="0" destOrd="0" presId="urn:microsoft.com/office/officeart/2005/8/layout/hierarchy4"/>
    <dgm:cxn modelId="{3EBEF03F-BF68-48D5-A7A8-18D6F3362B4F}" type="presParOf" srcId="{4A67195B-D0B6-4834-9643-0F0BB817689A}" destId="{E9FB7D9D-BFCD-4C39-B439-78C23F693F4B}" srcOrd="1" destOrd="0" presId="urn:microsoft.com/office/officeart/2005/8/layout/hierarchy4"/>
    <dgm:cxn modelId="{AFC72EA5-BC8A-43BF-A7DD-946808D9F6CD}" type="presParOf" srcId="{4A67195B-D0B6-4834-9643-0F0BB817689A}" destId="{697C55CF-DE3B-43B7-8159-DE72576CA9DC}" srcOrd="2" destOrd="0" presId="urn:microsoft.com/office/officeart/2005/8/layout/hierarchy4"/>
    <dgm:cxn modelId="{2305834C-F556-4F68-8574-96A33DD0999D}" type="presParOf" srcId="{697C55CF-DE3B-43B7-8159-DE72576CA9DC}" destId="{BB159DF1-BB5A-41EF-8EC9-972CB7F63042}" srcOrd="0" destOrd="0" presId="urn:microsoft.com/office/officeart/2005/8/layout/hierarchy4"/>
    <dgm:cxn modelId="{B034A525-0DEF-4982-8761-1ACCF221EE11}" type="presParOf" srcId="{BB159DF1-BB5A-41EF-8EC9-972CB7F63042}" destId="{B771EDFA-6C69-434F-97A8-3E7387EE2AD2}" srcOrd="0" destOrd="0" presId="urn:microsoft.com/office/officeart/2005/8/layout/hierarchy4"/>
    <dgm:cxn modelId="{9A36DCE4-08A4-4CA0-8E39-834763743CA9}" type="presParOf" srcId="{BB159DF1-BB5A-41EF-8EC9-972CB7F63042}" destId="{38CA4C4F-24F6-4C6C-AC70-BB315E8533C3}" srcOrd="1" destOrd="0" presId="urn:microsoft.com/office/officeart/2005/8/layout/hierarchy4"/>
    <dgm:cxn modelId="{CB158E79-2370-4EFF-92CD-12B2A5E10587}" type="presParOf" srcId="{BB159DF1-BB5A-41EF-8EC9-972CB7F63042}" destId="{B3083EDA-7967-49ED-868C-D0FCDA61ED0B}" srcOrd="2" destOrd="0" presId="urn:microsoft.com/office/officeart/2005/8/layout/hierarchy4"/>
    <dgm:cxn modelId="{6ACA3BBC-5D21-4749-9BA9-97B131CFD77B}" type="presParOf" srcId="{B3083EDA-7967-49ED-868C-D0FCDA61ED0B}" destId="{2447BE39-E310-4EB4-A2BA-650F10978495}" srcOrd="0" destOrd="0" presId="urn:microsoft.com/office/officeart/2005/8/layout/hierarchy4"/>
    <dgm:cxn modelId="{FA70E0AD-B79E-4731-A40E-E2767179EAD6}" type="presParOf" srcId="{2447BE39-E310-4EB4-A2BA-650F10978495}" destId="{9419C432-5724-4BE9-AA99-BC6BBA44EAEA}" srcOrd="0" destOrd="0" presId="urn:microsoft.com/office/officeart/2005/8/layout/hierarchy4"/>
    <dgm:cxn modelId="{C49440BF-E989-4108-B1EB-FDB0BF6A1538}" type="presParOf" srcId="{2447BE39-E310-4EB4-A2BA-650F10978495}" destId="{B72D1DEB-C2AC-4C3C-935C-4166D332C07E}" srcOrd="1" destOrd="0" presId="urn:microsoft.com/office/officeart/2005/8/layout/hierarchy4"/>
    <dgm:cxn modelId="{05F99674-1EAE-4CDD-BDCA-2016191DBA1F}" type="presParOf" srcId="{697C55CF-DE3B-43B7-8159-DE72576CA9DC}" destId="{B4887598-174C-4E57-BCC2-E768333EB14F}" srcOrd="1" destOrd="0" presId="urn:microsoft.com/office/officeart/2005/8/layout/hierarchy4"/>
    <dgm:cxn modelId="{0BA8DD91-512C-4DFB-BF09-CC31964ED22D}" type="presParOf" srcId="{697C55CF-DE3B-43B7-8159-DE72576CA9DC}" destId="{E33B747F-32E0-4D93-84E7-A07775B17DC6}" srcOrd="2" destOrd="0" presId="urn:microsoft.com/office/officeart/2005/8/layout/hierarchy4"/>
    <dgm:cxn modelId="{5726F632-9777-4D40-A17F-929700B50C03}" type="presParOf" srcId="{E33B747F-32E0-4D93-84E7-A07775B17DC6}" destId="{E8ECB583-9CF3-4438-8F87-EA93F0209BE6}" srcOrd="0" destOrd="0" presId="urn:microsoft.com/office/officeart/2005/8/layout/hierarchy4"/>
    <dgm:cxn modelId="{BB0F3771-1B54-48CE-BA9A-D1F552199A32}" type="presParOf" srcId="{E33B747F-32E0-4D93-84E7-A07775B17DC6}" destId="{07303455-DB5B-4D99-B6D4-5BECE1AF5994}" srcOrd="1" destOrd="0" presId="urn:microsoft.com/office/officeart/2005/8/layout/hierarchy4"/>
    <dgm:cxn modelId="{3BF784E2-FC29-49A0-AF01-A3A60ECF0152}" type="presParOf" srcId="{E33B747F-32E0-4D93-84E7-A07775B17DC6}" destId="{1F4BE01E-7025-4152-9A49-8C6392B5880A}" srcOrd="2" destOrd="0" presId="urn:microsoft.com/office/officeart/2005/8/layout/hierarchy4"/>
    <dgm:cxn modelId="{DD63B100-C8D7-4605-A44C-D28B0366ABD3}" type="presParOf" srcId="{1F4BE01E-7025-4152-9A49-8C6392B5880A}" destId="{C050690C-E34E-4132-8784-736C26D15C81}" srcOrd="0" destOrd="0" presId="urn:microsoft.com/office/officeart/2005/8/layout/hierarchy4"/>
    <dgm:cxn modelId="{D7CDE4E3-8D8E-4239-B268-46CE0DB4D433}" type="presParOf" srcId="{C050690C-E34E-4132-8784-736C26D15C81}" destId="{6CF29908-7946-47F1-96E4-CF8C52A0974F}" srcOrd="0" destOrd="0" presId="urn:microsoft.com/office/officeart/2005/8/layout/hierarchy4"/>
    <dgm:cxn modelId="{34268A70-0B27-43DC-8BC8-CDDCBBD078DE}" type="presParOf" srcId="{C050690C-E34E-4132-8784-736C26D15C81}" destId="{9FE0A262-DD9E-4E48-AFA1-AC3C742A3024}" srcOrd="1" destOrd="0" presId="urn:microsoft.com/office/officeart/2005/8/layout/hierarchy4"/>
    <dgm:cxn modelId="{853569C1-7A84-43E8-BFDC-3ABBE4F91E7C}" type="presParOf" srcId="{1F4BE01E-7025-4152-9A49-8C6392B5880A}" destId="{05694834-1A80-411A-B14E-8C9B24568D88}" srcOrd="1" destOrd="0" presId="urn:microsoft.com/office/officeart/2005/8/layout/hierarchy4"/>
    <dgm:cxn modelId="{F476335F-4B7F-4B2B-AE59-49FA8B28CD7B}" type="presParOf" srcId="{1F4BE01E-7025-4152-9A49-8C6392B5880A}" destId="{02B06419-6A47-4AAA-A7FE-8B4EB08DF958}" srcOrd="2" destOrd="0" presId="urn:microsoft.com/office/officeart/2005/8/layout/hierarchy4"/>
    <dgm:cxn modelId="{F896E963-16D8-48B4-8E04-B6E3F9AD0AAB}" type="presParOf" srcId="{02B06419-6A47-4AAA-A7FE-8B4EB08DF958}" destId="{39816FA2-7AB4-4E61-A1DC-EACD35BD4E44}" srcOrd="0" destOrd="0" presId="urn:microsoft.com/office/officeart/2005/8/layout/hierarchy4"/>
    <dgm:cxn modelId="{0DAB1DD7-25A8-4456-A0C8-FD7D08D99FAF}" type="presParOf" srcId="{02B06419-6A47-4AAA-A7FE-8B4EB08DF958}" destId="{BDBCE2B8-D7BD-4739-B93A-E448F57ADD54}" srcOrd="1" destOrd="0" presId="urn:microsoft.com/office/officeart/2005/8/layout/hierarchy4"/>
    <dgm:cxn modelId="{529D9B6E-EF91-4AF3-98E5-52B7A903B574}" type="presParOf" srcId="{1F4BE01E-7025-4152-9A49-8C6392B5880A}" destId="{BB7186C1-ECF3-4E8E-9557-60157AFD3728}" srcOrd="3" destOrd="0" presId="urn:microsoft.com/office/officeart/2005/8/layout/hierarchy4"/>
    <dgm:cxn modelId="{05DDB446-6EEA-4D0E-93F2-7FEA951DBAF8}" type="presParOf" srcId="{1F4BE01E-7025-4152-9A49-8C6392B5880A}" destId="{D30CCD89-7C33-4281-937E-FB9A1D15B1EF}" srcOrd="4" destOrd="0" presId="urn:microsoft.com/office/officeart/2005/8/layout/hierarchy4"/>
    <dgm:cxn modelId="{657E8FFB-9F24-4701-84D0-BE684F6B5916}" type="presParOf" srcId="{D30CCD89-7C33-4281-937E-FB9A1D15B1EF}" destId="{47B7B474-90AC-4C55-A18B-FA40F6D3D1D9}" srcOrd="0" destOrd="0" presId="urn:microsoft.com/office/officeart/2005/8/layout/hierarchy4"/>
    <dgm:cxn modelId="{EB2998C4-99D7-4061-9F75-34C594BFE172}" type="presParOf" srcId="{D30CCD89-7C33-4281-937E-FB9A1D15B1EF}" destId="{A65065DF-E3AA-4B54-A34F-6C5FB431A9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6BB59B-8AFA-45BE-933D-29574149DA6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327E68EC-A088-45B4-9739-97CD7193E0F1}">
      <dgm:prSet phldrT="[Text]"/>
      <dgm:spPr/>
      <dgm:t>
        <a:bodyPr/>
        <a:lstStyle/>
        <a:p>
          <a:r>
            <a:rPr lang="sk-SK" dirty="0" smtClean="0"/>
            <a:t>Webové rozhranie</a:t>
          </a:r>
          <a:endParaRPr lang="sk-SK" dirty="0"/>
        </a:p>
      </dgm:t>
    </dgm:pt>
    <dgm:pt modelId="{54A98497-89B5-424C-B805-E58D32E03DC9}" type="parTrans" cxnId="{CB8458F0-8F6C-4838-A922-9FBB4FFA2035}">
      <dgm:prSet/>
      <dgm:spPr/>
      <dgm:t>
        <a:bodyPr/>
        <a:lstStyle/>
        <a:p>
          <a:endParaRPr lang="sk-SK"/>
        </a:p>
      </dgm:t>
    </dgm:pt>
    <dgm:pt modelId="{4EC0813E-EE6F-40E0-8087-F1AB1E21D0A6}" type="sibTrans" cxnId="{CB8458F0-8F6C-4838-A922-9FBB4FFA2035}">
      <dgm:prSet/>
      <dgm:spPr/>
      <dgm:t>
        <a:bodyPr/>
        <a:lstStyle/>
        <a:p>
          <a:endParaRPr lang="sk-SK"/>
        </a:p>
      </dgm:t>
    </dgm:pt>
    <dgm:pt modelId="{3FFA5C95-8BA9-4D1B-B397-46A36071101C}">
      <dgm:prSet phldrT="[Text]"/>
      <dgm:spPr/>
      <dgm:t>
        <a:bodyPr/>
        <a:lstStyle/>
        <a:p>
          <a:r>
            <a:rPr lang="sk-SK" dirty="0" err="1" smtClean="0"/>
            <a:t>Servlety</a:t>
          </a:r>
          <a:endParaRPr lang="sk-SK" dirty="0"/>
        </a:p>
      </dgm:t>
    </dgm:pt>
    <dgm:pt modelId="{119EC149-2F59-4F75-8C0C-045E06A1D497}" type="parTrans" cxnId="{917D2C9F-D4C6-4A19-8E99-0DAF21330415}">
      <dgm:prSet/>
      <dgm:spPr/>
      <dgm:t>
        <a:bodyPr/>
        <a:lstStyle/>
        <a:p>
          <a:endParaRPr lang="sk-SK"/>
        </a:p>
      </dgm:t>
    </dgm:pt>
    <dgm:pt modelId="{2B422D59-55A2-4035-900D-64DFB1BA1DFD}" type="sibTrans" cxnId="{917D2C9F-D4C6-4A19-8E99-0DAF21330415}">
      <dgm:prSet/>
      <dgm:spPr/>
      <dgm:t>
        <a:bodyPr/>
        <a:lstStyle/>
        <a:p>
          <a:endParaRPr lang="sk-SK"/>
        </a:p>
      </dgm:t>
    </dgm:pt>
    <dgm:pt modelId="{44B5E856-81C1-482D-9F50-3F5E6F4C4D2F}">
      <dgm:prSet phldrT="[Text]"/>
      <dgm:spPr/>
      <dgm:t>
        <a:bodyPr/>
        <a:lstStyle/>
        <a:p>
          <a:r>
            <a:rPr lang="sk-SK" dirty="0" err="1" smtClean="0"/>
            <a:t>UserService</a:t>
          </a:r>
          <a:endParaRPr lang="sk-SK" dirty="0"/>
        </a:p>
      </dgm:t>
    </dgm:pt>
    <dgm:pt modelId="{3750ECE0-6AD0-4094-BCDF-0274F10147CD}" type="parTrans" cxnId="{3B721E86-6E4A-4F82-A7C0-01616CCC2549}">
      <dgm:prSet/>
      <dgm:spPr/>
      <dgm:t>
        <a:bodyPr/>
        <a:lstStyle/>
        <a:p>
          <a:endParaRPr lang="sk-SK"/>
        </a:p>
      </dgm:t>
    </dgm:pt>
    <dgm:pt modelId="{092D96D7-9754-4A7B-A7A2-1FD3DE1B79CF}" type="sibTrans" cxnId="{3B721E86-6E4A-4F82-A7C0-01616CCC2549}">
      <dgm:prSet/>
      <dgm:spPr/>
      <dgm:t>
        <a:bodyPr/>
        <a:lstStyle/>
        <a:p>
          <a:endParaRPr lang="sk-SK"/>
        </a:p>
      </dgm:t>
    </dgm:pt>
    <dgm:pt modelId="{4F1F9EE0-E011-446D-9E29-CCA289D247F4}">
      <dgm:prSet phldrT="[Text]"/>
      <dgm:spPr/>
      <dgm:t>
        <a:bodyPr/>
        <a:lstStyle/>
        <a:p>
          <a:r>
            <a:rPr lang="sk-SK" dirty="0" err="1" smtClean="0"/>
            <a:t>CvService</a:t>
          </a:r>
          <a:endParaRPr lang="sk-SK" dirty="0"/>
        </a:p>
      </dgm:t>
    </dgm:pt>
    <dgm:pt modelId="{2DCF730E-FE6C-4B91-B587-EEC8967074A8}" type="parTrans" cxnId="{8272D5B9-8A2F-49ED-AD52-D527F3D300CF}">
      <dgm:prSet/>
      <dgm:spPr/>
      <dgm:t>
        <a:bodyPr/>
        <a:lstStyle/>
        <a:p>
          <a:endParaRPr lang="sk-SK"/>
        </a:p>
      </dgm:t>
    </dgm:pt>
    <dgm:pt modelId="{8E3BBE44-3C50-416B-B809-1083A2E27E5D}" type="sibTrans" cxnId="{8272D5B9-8A2F-49ED-AD52-D527F3D300CF}">
      <dgm:prSet/>
      <dgm:spPr/>
      <dgm:t>
        <a:bodyPr/>
        <a:lstStyle/>
        <a:p>
          <a:endParaRPr lang="sk-SK"/>
        </a:p>
      </dgm:t>
    </dgm:pt>
    <dgm:pt modelId="{16C077B0-4283-4781-BC64-9A686ED205D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k-SK" dirty="0" smtClean="0"/>
            <a:t>Xml2Json &amp; Json2Xml</a:t>
          </a:r>
          <a:endParaRPr lang="sk-SK" dirty="0"/>
        </a:p>
      </dgm:t>
    </dgm:pt>
    <dgm:pt modelId="{5F35C39F-4C3B-4275-9873-07A2D03F83C5}" type="parTrans" cxnId="{4C36548B-FDFA-43D0-AF03-A31423E1920A}">
      <dgm:prSet/>
      <dgm:spPr/>
      <dgm:t>
        <a:bodyPr/>
        <a:lstStyle/>
        <a:p>
          <a:endParaRPr lang="sk-SK"/>
        </a:p>
      </dgm:t>
    </dgm:pt>
    <dgm:pt modelId="{CF6F2E36-4584-4222-96ED-F15395F48673}" type="sibTrans" cxnId="{4C36548B-FDFA-43D0-AF03-A31423E1920A}">
      <dgm:prSet/>
      <dgm:spPr/>
      <dgm:t>
        <a:bodyPr/>
        <a:lstStyle/>
        <a:p>
          <a:endParaRPr lang="sk-SK"/>
        </a:p>
      </dgm:t>
    </dgm:pt>
    <dgm:pt modelId="{AD859427-3039-4318-A79D-B15674D04B68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k-SK" dirty="0" smtClean="0"/>
            <a:t>XML Schéma</a:t>
          </a:r>
          <a:endParaRPr lang="sk-SK" dirty="0"/>
        </a:p>
      </dgm:t>
    </dgm:pt>
    <dgm:pt modelId="{2E14C6F5-299C-4428-8620-AC817DDD10EB}" type="parTrans" cxnId="{368D6B1D-7C79-4902-99F4-B51B0B20D063}">
      <dgm:prSet/>
      <dgm:spPr/>
      <dgm:t>
        <a:bodyPr/>
        <a:lstStyle/>
        <a:p>
          <a:endParaRPr lang="sk-SK"/>
        </a:p>
      </dgm:t>
    </dgm:pt>
    <dgm:pt modelId="{6475D334-D40F-44AC-9748-5BF157D9367E}" type="sibTrans" cxnId="{368D6B1D-7C79-4902-99F4-B51B0B20D063}">
      <dgm:prSet/>
      <dgm:spPr/>
      <dgm:t>
        <a:bodyPr/>
        <a:lstStyle/>
        <a:p>
          <a:endParaRPr lang="sk-SK"/>
        </a:p>
      </dgm:t>
    </dgm:pt>
    <dgm:pt modelId="{71B2831E-60C9-4399-8F35-9C7BD1312D50}">
      <dgm:prSet phldrT="[Text]"/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78AB6521-CF50-4000-83E8-40AAFB35A377}" type="parTrans" cxnId="{452ADA3A-83A5-4A0A-9BC1-6CBF67809A14}">
      <dgm:prSet/>
      <dgm:spPr/>
      <dgm:t>
        <a:bodyPr/>
        <a:lstStyle/>
        <a:p>
          <a:endParaRPr lang="sk-SK"/>
        </a:p>
      </dgm:t>
    </dgm:pt>
    <dgm:pt modelId="{144D2758-EFE7-46B9-A599-BBAE31C4DA48}" type="sibTrans" cxnId="{452ADA3A-83A5-4A0A-9BC1-6CBF67809A14}">
      <dgm:prSet/>
      <dgm:spPr/>
      <dgm:t>
        <a:bodyPr/>
        <a:lstStyle/>
        <a:p>
          <a:endParaRPr lang="sk-SK"/>
        </a:p>
      </dgm:t>
    </dgm:pt>
    <dgm:pt modelId="{8AD59D31-3A53-4D55-86B4-9FEFB29A123E}">
      <dgm:prSet phldrT="[Text]"/>
      <dgm:spPr/>
      <dgm:t>
        <a:bodyPr/>
        <a:lstStyle/>
        <a:p>
          <a:r>
            <a:rPr lang="sk-SK" dirty="0" smtClean="0"/>
            <a:t>XML súbory</a:t>
          </a:r>
          <a:endParaRPr lang="sk-SK" dirty="0"/>
        </a:p>
      </dgm:t>
    </dgm:pt>
    <dgm:pt modelId="{C2E18BC0-2A71-4CFD-94BE-1E7E359A5E9B}" type="parTrans" cxnId="{0673C85D-0C9E-4186-B341-D893ADFEC35A}">
      <dgm:prSet/>
      <dgm:spPr/>
      <dgm:t>
        <a:bodyPr/>
        <a:lstStyle/>
        <a:p>
          <a:endParaRPr lang="sk-SK"/>
        </a:p>
      </dgm:t>
    </dgm:pt>
    <dgm:pt modelId="{DAFA307E-E0EA-4BB8-9911-03CF3881F0FA}" type="sibTrans" cxnId="{0673C85D-0C9E-4186-B341-D893ADFEC35A}">
      <dgm:prSet/>
      <dgm:spPr/>
      <dgm:t>
        <a:bodyPr/>
        <a:lstStyle/>
        <a:p>
          <a:endParaRPr lang="sk-SK"/>
        </a:p>
      </dgm:t>
    </dgm:pt>
    <dgm:pt modelId="{3C3E1050-C849-473C-BBA4-EC5830AA2107}" type="pres">
      <dgm:prSet presAssocID="{956BB59B-8AFA-45BE-933D-29574149DA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22AFDF85-C1D1-45F0-B0FF-16EBF93E3872}" type="pres">
      <dgm:prSet presAssocID="{327E68EC-A088-45B4-9739-97CD7193E0F1}" presName="vertOne" presStyleCnt="0"/>
      <dgm:spPr/>
    </dgm:pt>
    <dgm:pt modelId="{5EC0CB5D-AA09-4DAC-8B0C-A4A6CF5C5E5A}" type="pres">
      <dgm:prSet presAssocID="{327E68EC-A088-45B4-9739-97CD7193E0F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6E6276D-A3E5-471D-A1C3-D95ACCDAE427}" type="pres">
      <dgm:prSet presAssocID="{327E68EC-A088-45B4-9739-97CD7193E0F1}" presName="parTransOne" presStyleCnt="0"/>
      <dgm:spPr/>
    </dgm:pt>
    <dgm:pt modelId="{E50BC43A-A406-4D93-B173-E7AE95929800}" type="pres">
      <dgm:prSet presAssocID="{327E68EC-A088-45B4-9739-97CD7193E0F1}" presName="horzOne" presStyleCnt="0"/>
      <dgm:spPr/>
    </dgm:pt>
    <dgm:pt modelId="{4A67195B-D0B6-4834-9643-0F0BB817689A}" type="pres">
      <dgm:prSet presAssocID="{3FFA5C95-8BA9-4D1B-B397-46A36071101C}" presName="vertTwo" presStyleCnt="0"/>
      <dgm:spPr/>
    </dgm:pt>
    <dgm:pt modelId="{1B0320F3-C407-45F2-9B9F-326FEB68B971}" type="pres">
      <dgm:prSet presAssocID="{3FFA5C95-8BA9-4D1B-B397-46A36071101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9FB7D9D-BFCD-4C39-B439-78C23F693F4B}" type="pres">
      <dgm:prSet presAssocID="{3FFA5C95-8BA9-4D1B-B397-46A36071101C}" presName="parTransTwo" presStyleCnt="0"/>
      <dgm:spPr/>
    </dgm:pt>
    <dgm:pt modelId="{697C55CF-DE3B-43B7-8159-DE72576CA9DC}" type="pres">
      <dgm:prSet presAssocID="{3FFA5C95-8BA9-4D1B-B397-46A36071101C}" presName="horzTwo" presStyleCnt="0"/>
      <dgm:spPr/>
    </dgm:pt>
    <dgm:pt modelId="{BB159DF1-BB5A-41EF-8EC9-972CB7F63042}" type="pres">
      <dgm:prSet presAssocID="{44B5E856-81C1-482D-9F50-3F5E6F4C4D2F}" presName="vertThree" presStyleCnt="0"/>
      <dgm:spPr/>
    </dgm:pt>
    <dgm:pt modelId="{B771EDFA-6C69-434F-97A8-3E7387EE2AD2}" type="pres">
      <dgm:prSet presAssocID="{44B5E856-81C1-482D-9F50-3F5E6F4C4D2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8CA4C4F-24F6-4C6C-AC70-BB315E8533C3}" type="pres">
      <dgm:prSet presAssocID="{44B5E856-81C1-482D-9F50-3F5E6F4C4D2F}" presName="parTransThree" presStyleCnt="0"/>
      <dgm:spPr/>
    </dgm:pt>
    <dgm:pt modelId="{B3083EDA-7967-49ED-868C-D0FCDA61ED0B}" type="pres">
      <dgm:prSet presAssocID="{44B5E856-81C1-482D-9F50-3F5E6F4C4D2F}" presName="horzThree" presStyleCnt="0"/>
      <dgm:spPr/>
    </dgm:pt>
    <dgm:pt modelId="{2447BE39-E310-4EB4-A2BA-650F10978495}" type="pres">
      <dgm:prSet presAssocID="{8AD59D31-3A53-4D55-86B4-9FEFB29A123E}" presName="vertFour" presStyleCnt="0">
        <dgm:presLayoutVars>
          <dgm:chPref val="3"/>
        </dgm:presLayoutVars>
      </dgm:prSet>
      <dgm:spPr/>
    </dgm:pt>
    <dgm:pt modelId="{9419C432-5724-4BE9-AA99-BC6BBA44EAEA}" type="pres">
      <dgm:prSet presAssocID="{8AD59D31-3A53-4D55-86B4-9FEFB29A123E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72D1DEB-C2AC-4C3C-935C-4166D332C07E}" type="pres">
      <dgm:prSet presAssocID="{8AD59D31-3A53-4D55-86B4-9FEFB29A123E}" presName="horzFour" presStyleCnt="0"/>
      <dgm:spPr/>
    </dgm:pt>
    <dgm:pt modelId="{B4887598-174C-4E57-BCC2-E768333EB14F}" type="pres">
      <dgm:prSet presAssocID="{092D96D7-9754-4A7B-A7A2-1FD3DE1B79CF}" presName="sibSpaceThree" presStyleCnt="0"/>
      <dgm:spPr/>
    </dgm:pt>
    <dgm:pt modelId="{E33B747F-32E0-4D93-84E7-A07775B17DC6}" type="pres">
      <dgm:prSet presAssocID="{4F1F9EE0-E011-446D-9E29-CCA289D247F4}" presName="vertThree" presStyleCnt="0"/>
      <dgm:spPr/>
    </dgm:pt>
    <dgm:pt modelId="{E8ECB583-9CF3-4438-8F87-EA93F0209BE6}" type="pres">
      <dgm:prSet presAssocID="{4F1F9EE0-E011-446D-9E29-CCA289D247F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7303455-DB5B-4D99-B6D4-5BECE1AF5994}" type="pres">
      <dgm:prSet presAssocID="{4F1F9EE0-E011-446D-9E29-CCA289D247F4}" presName="parTransThree" presStyleCnt="0"/>
      <dgm:spPr/>
    </dgm:pt>
    <dgm:pt modelId="{1F4BE01E-7025-4152-9A49-8C6392B5880A}" type="pres">
      <dgm:prSet presAssocID="{4F1F9EE0-E011-446D-9E29-CCA289D247F4}" presName="horzThree" presStyleCnt="0"/>
      <dgm:spPr/>
    </dgm:pt>
    <dgm:pt modelId="{C050690C-E34E-4132-8784-736C26D15C81}" type="pres">
      <dgm:prSet presAssocID="{16C077B0-4283-4781-BC64-9A686ED205DF}" presName="vertFour" presStyleCnt="0">
        <dgm:presLayoutVars>
          <dgm:chPref val="3"/>
        </dgm:presLayoutVars>
      </dgm:prSet>
      <dgm:spPr/>
    </dgm:pt>
    <dgm:pt modelId="{6CF29908-7946-47F1-96E4-CF8C52A0974F}" type="pres">
      <dgm:prSet presAssocID="{16C077B0-4283-4781-BC64-9A686ED205DF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FE0A262-DD9E-4E48-AFA1-AC3C742A3024}" type="pres">
      <dgm:prSet presAssocID="{16C077B0-4283-4781-BC64-9A686ED205DF}" presName="horzFour" presStyleCnt="0"/>
      <dgm:spPr/>
    </dgm:pt>
    <dgm:pt modelId="{05694834-1A80-411A-B14E-8C9B24568D88}" type="pres">
      <dgm:prSet presAssocID="{CF6F2E36-4584-4222-96ED-F15395F48673}" presName="sibSpaceFour" presStyleCnt="0"/>
      <dgm:spPr/>
    </dgm:pt>
    <dgm:pt modelId="{02B06419-6A47-4AAA-A7FE-8B4EB08DF958}" type="pres">
      <dgm:prSet presAssocID="{AD859427-3039-4318-A79D-B15674D04B68}" presName="vertFour" presStyleCnt="0">
        <dgm:presLayoutVars>
          <dgm:chPref val="3"/>
        </dgm:presLayoutVars>
      </dgm:prSet>
      <dgm:spPr/>
    </dgm:pt>
    <dgm:pt modelId="{39816FA2-7AB4-4E61-A1DC-EACD35BD4E44}" type="pres">
      <dgm:prSet presAssocID="{AD859427-3039-4318-A79D-B15674D04B6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DBCE2B8-D7BD-4739-B93A-E448F57ADD54}" type="pres">
      <dgm:prSet presAssocID="{AD859427-3039-4318-A79D-B15674D04B68}" presName="horzFour" presStyleCnt="0"/>
      <dgm:spPr/>
    </dgm:pt>
    <dgm:pt modelId="{BB7186C1-ECF3-4E8E-9557-60157AFD3728}" type="pres">
      <dgm:prSet presAssocID="{6475D334-D40F-44AC-9748-5BF157D9367E}" presName="sibSpaceFour" presStyleCnt="0"/>
      <dgm:spPr/>
    </dgm:pt>
    <dgm:pt modelId="{D30CCD89-7C33-4281-937E-FB9A1D15B1EF}" type="pres">
      <dgm:prSet presAssocID="{71B2831E-60C9-4399-8F35-9C7BD1312D50}" presName="vertFour" presStyleCnt="0">
        <dgm:presLayoutVars>
          <dgm:chPref val="3"/>
        </dgm:presLayoutVars>
      </dgm:prSet>
      <dgm:spPr/>
    </dgm:pt>
    <dgm:pt modelId="{47B7B474-90AC-4C55-A18B-FA40F6D3D1D9}" type="pres">
      <dgm:prSet presAssocID="{71B2831E-60C9-4399-8F35-9C7BD1312D50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65065DF-E3AA-4B54-A34F-6C5FB431A96B}" type="pres">
      <dgm:prSet presAssocID="{71B2831E-60C9-4399-8F35-9C7BD1312D50}" presName="horzFour" presStyleCnt="0"/>
      <dgm:spPr/>
    </dgm:pt>
  </dgm:ptLst>
  <dgm:cxnLst>
    <dgm:cxn modelId="{3B721E86-6E4A-4F82-A7C0-01616CCC2549}" srcId="{3FFA5C95-8BA9-4D1B-B397-46A36071101C}" destId="{44B5E856-81C1-482D-9F50-3F5E6F4C4D2F}" srcOrd="0" destOrd="0" parTransId="{3750ECE0-6AD0-4094-BCDF-0274F10147CD}" sibTransId="{092D96D7-9754-4A7B-A7A2-1FD3DE1B79CF}"/>
    <dgm:cxn modelId="{9FD3C30C-DB29-4C00-875E-5A2F561098A4}" type="presOf" srcId="{71B2831E-60C9-4399-8F35-9C7BD1312D50}" destId="{47B7B474-90AC-4C55-A18B-FA40F6D3D1D9}" srcOrd="0" destOrd="0" presId="urn:microsoft.com/office/officeart/2005/8/layout/hierarchy4"/>
    <dgm:cxn modelId="{CB8458F0-8F6C-4838-A922-9FBB4FFA2035}" srcId="{956BB59B-8AFA-45BE-933D-29574149DA66}" destId="{327E68EC-A088-45B4-9739-97CD7193E0F1}" srcOrd="0" destOrd="0" parTransId="{54A98497-89B5-424C-B805-E58D32E03DC9}" sibTransId="{4EC0813E-EE6F-40E0-8087-F1AB1E21D0A6}"/>
    <dgm:cxn modelId="{4C36548B-FDFA-43D0-AF03-A31423E1920A}" srcId="{4F1F9EE0-E011-446D-9E29-CCA289D247F4}" destId="{16C077B0-4283-4781-BC64-9A686ED205DF}" srcOrd="0" destOrd="0" parTransId="{5F35C39F-4C3B-4275-9873-07A2D03F83C5}" sibTransId="{CF6F2E36-4584-4222-96ED-F15395F48673}"/>
    <dgm:cxn modelId="{0673C85D-0C9E-4186-B341-D893ADFEC35A}" srcId="{44B5E856-81C1-482D-9F50-3F5E6F4C4D2F}" destId="{8AD59D31-3A53-4D55-86B4-9FEFB29A123E}" srcOrd="0" destOrd="0" parTransId="{C2E18BC0-2A71-4CFD-94BE-1E7E359A5E9B}" sibTransId="{DAFA307E-E0EA-4BB8-9911-03CF3881F0FA}"/>
    <dgm:cxn modelId="{D0FDFC90-8259-4B35-A340-FA1855A5092D}" type="presOf" srcId="{8AD59D31-3A53-4D55-86B4-9FEFB29A123E}" destId="{9419C432-5724-4BE9-AA99-BC6BBA44EAEA}" srcOrd="0" destOrd="0" presId="urn:microsoft.com/office/officeart/2005/8/layout/hierarchy4"/>
    <dgm:cxn modelId="{368D6B1D-7C79-4902-99F4-B51B0B20D063}" srcId="{4F1F9EE0-E011-446D-9E29-CCA289D247F4}" destId="{AD859427-3039-4318-A79D-B15674D04B68}" srcOrd="1" destOrd="0" parTransId="{2E14C6F5-299C-4428-8620-AC817DDD10EB}" sibTransId="{6475D334-D40F-44AC-9748-5BF157D9367E}"/>
    <dgm:cxn modelId="{1C735051-9029-4ADB-A493-58EF11ACA1F3}" type="presOf" srcId="{16C077B0-4283-4781-BC64-9A686ED205DF}" destId="{6CF29908-7946-47F1-96E4-CF8C52A0974F}" srcOrd="0" destOrd="0" presId="urn:microsoft.com/office/officeart/2005/8/layout/hierarchy4"/>
    <dgm:cxn modelId="{6D7C883D-DF26-4EF9-88E1-BD8BD44D9BD9}" type="presOf" srcId="{AD859427-3039-4318-A79D-B15674D04B68}" destId="{39816FA2-7AB4-4E61-A1DC-EACD35BD4E44}" srcOrd="0" destOrd="0" presId="urn:microsoft.com/office/officeart/2005/8/layout/hierarchy4"/>
    <dgm:cxn modelId="{69C063C4-441C-4F1A-8667-6135CDE4498D}" type="presOf" srcId="{3FFA5C95-8BA9-4D1B-B397-46A36071101C}" destId="{1B0320F3-C407-45F2-9B9F-326FEB68B971}" srcOrd="0" destOrd="0" presId="urn:microsoft.com/office/officeart/2005/8/layout/hierarchy4"/>
    <dgm:cxn modelId="{917D2C9F-D4C6-4A19-8E99-0DAF21330415}" srcId="{327E68EC-A088-45B4-9739-97CD7193E0F1}" destId="{3FFA5C95-8BA9-4D1B-B397-46A36071101C}" srcOrd="0" destOrd="0" parTransId="{119EC149-2F59-4F75-8C0C-045E06A1D497}" sibTransId="{2B422D59-55A2-4035-900D-64DFB1BA1DFD}"/>
    <dgm:cxn modelId="{8272D5B9-8A2F-49ED-AD52-D527F3D300CF}" srcId="{3FFA5C95-8BA9-4D1B-B397-46A36071101C}" destId="{4F1F9EE0-E011-446D-9E29-CCA289D247F4}" srcOrd="1" destOrd="0" parTransId="{2DCF730E-FE6C-4B91-B587-EEC8967074A8}" sibTransId="{8E3BBE44-3C50-416B-B809-1083A2E27E5D}"/>
    <dgm:cxn modelId="{60C7D4AA-18C8-42BC-BDFD-0DF3AA9FCB30}" type="presOf" srcId="{44B5E856-81C1-482D-9F50-3F5E6F4C4D2F}" destId="{B771EDFA-6C69-434F-97A8-3E7387EE2AD2}" srcOrd="0" destOrd="0" presId="urn:microsoft.com/office/officeart/2005/8/layout/hierarchy4"/>
    <dgm:cxn modelId="{0D297877-D366-4BEC-84EB-C65AA22CA97F}" type="presOf" srcId="{956BB59B-8AFA-45BE-933D-29574149DA66}" destId="{3C3E1050-C849-473C-BBA4-EC5830AA2107}" srcOrd="0" destOrd="0" presId="urn:microsoft.com/office/officeart/2005/8/layout/hierarchy4"/>
    <dgm:cxn modelId="{9D40360F-D410-4A89-B25D-1664F897DC9E}" type="presOf" srcId="{327E68EC-A088-45B4-9739-97CD7193E0F1}" destId="{5EC0CB5D-AA09-4DAC-8B0C-A4A6CF5C5E5A}" srcOrd="0" destOrd="0" presId="urn:microsoft.com/office/officeart/2005/8/layout/hierarchy4"/>
    <dgm:cxn modelId="{7557D579-AA85-4F64-A55F-D1A6587A10D0}" type="presOf" srcId="{4F1F9EE0-E011-446D-9E29-CCA289D247F4}" destId="{E8ECB583-9CF3-4438-8F87-EA93F0209BE6}" srcOrd="0" destOrd="0" presId="urn:microsoft.com/office/officeart/2005/8/layout/hierarchy4"/>
    <dgm:cxn modelId="{452ADA3A-83A5-4A0A-9BC1-6CBF67809A14}" srcId="{4F1F9EE0-E011-446D-9E29-CCA289D247F4}" destId="{71B2831E-60C9-4399-8F35-9C7BD1312D50}" srcOrd="2" destOrd="0" parTransId="{78AB6521-CF50-4000-83E8-40AAFB35A377}" sibTransId="{144D2758-EFE7-46B9-A599-BBAE31C4DA48}"/>
    <dgm:cxn modelId="{9FFF231F-DC13-4C3A-B354-CF33F9208F45}" type="presParOf" srcId="{3C3E1050-C849-473C-BBA4-EC5830AA2107}" destId="{22AFDF85-C1D1-45F0-B0FF-16EBF93E3872}" srcOrd="0" destOrd="0" presId="urn:microsoft.com/office/officeart/2005/8/layout/hierarchy4"/>
    <dgm:cxn modelId="{826B78E8-455C-4528-9D09-6A20FB0F4F76}" type="presParOf" srcId="{22AFDF85-C1D1-45F0-B0FF-16EBF93E3872}" destId="{5EC0CB5D-AA09-4DAC-8B0C-A4A6CF5C5E5A}" srcOrd="0" destOrd="0" presId="urn:microsoft.com/office/officeart/2005/8/layout/hierarchy4"/>
    <dgm:cxn modelId="{AD64CC49-B3C9-4686-A0D9-74EA5955B81F}" type="presParOf" srcId="{22AFDF85-C1D1-45F0-B0FF-16EBF93E3872}" destId="{B6E6276D-A3E5-471D-A1C3-D95ACCDAE427}" srcOrd="1" destOrd="0" presId="urn:microsoft.com/office/officeart/2005/8/layout/hierarchy4"/>
    <dgm:cxn modelId="{3E1D7735-33F2-41E6-A63A-89F19DFCB4BD}" type="presParOf" srcId="{22AFDF85-C1D1-45F0-B0FF-16EBF93E3872}" destId="{E50BC43A-A406-4D93-B173-E7AE95929800}" srcOrd="2" destOrd="0" presId="urn:microsoft.com/office/officeart/2005/8/layout/hierarchy4"/>
    <dgm:cxn modelId="{F71DB094-9277-4159-8734-A4C10C089D22}" type="presParOf" srcId="{E50BC43A-A406-4D93-B173-E7AE95929800}" destId="{4A67195B-D0B6-4834-9643-0F0BB817689A}" srcOrd="0" destOrd="0" presId="urn:microsoft.com/office/officeart/2005/8/layout/hierarchy4"/>
    <dgm:cxn modelId="{4087427A-A282-4D94-974E-BDE29FD351E3}" type="presParOf" srcId="{4A67195B-D0B6-4834-9643-0F0BB817689A}" destId="{1B0320F3-C407-45F2-9B9F-326FEB68B971}" srcOrd="0" destOrd="0" presId="urn:microsoft.com/office/officeart/2005/8/layout/hierarchy4"/>
    <dgm:cxn modelId="{C0C3B2BF-ECF1-4ECE-92B0-6C1B63EF3CAC}" type="presParOf" srcId="{4A67195B-D0B6-4834-9643-0F0BB817689A}" destId="{E9FB7D9D-BFCD-4C39-B439-78C23F693F4B}" srcOrd="1" destOrd="0" presId="urn:microsoft.com/office/officeart/2005/8/layout/hierarchy4"/>
    <dgm:cxn modelId="{F6C444D8-5C87-4532-871E-A5CE37ADE523}" type="presParOf" srcId="{4A67195B-D0B6-4834-9643-0F0BB817689A}" destId="{697C55CF-DE3B-43B7-8159-DE72576CA9DC}" srcOrd="2" destOrd="0" presId="urn:microsoft.com/office/officeart/2005/8/layout/hierarchy4"/>
    <dgm:cxn modelId="{97953DED-AF12-4E3A-AE41-9F840CB648D4}" type="presParOf" srcId="{697C55CF-DE3B-43B7-8159-DE72576CA9DC}" destId="{BB159DF1-BB5A-41EF-8EC9-972CB7F63042}" srcOrd="0" destOrd="0" presId="urn:microsoft.com/office/officeart/2005/8/layout/hierarchy4"/>
    <dgm:cxn modelId="{E75E64DE-8583-4F14-B983-9B93817391D4}" type="presParOf" srcId="{BB159DF1-BB5A-41EF-8EC9-972CB7F63042}" destId="{B771EDFA-6C69-434F-97A8-3E7387EE2AD2}" srcOrd="0" destOrd="0" presId="urn:microsoft.com/office/officeart/2005/8/layout/hierarchy4"/>
    <dgm:cxn modelId="{C353EECA-943E-474D-8D8E-2B0F4A1562D2}" type="presParOf" srcId="{BB159DF1-BB5A-41EF-8EC9-972CB7F63042}" destId="{38CA4C4F-24F6-4C6C-AC70-BB315E8533C3}" srcOrd="1" destOrd="0" presId="urn:microsoft.com/office/officeart/2005/8/layout/hierarchy4"/>
    <dgm:cxn modelId="{92C96449-AC49-4E58-881F-A17288F328F2}" type="presParOf" srcId="{BB159DF1-BB5A-41EF-8EC9-972CB7F63042}" destId="{B3083EDA-7967-49ED-868C-D0FCDA61ED0B}" srcOrd="2" destOrd="0" presId="urn:microsoft.com/office/officeart/2005/8/layout/hierarchy4"/>
    <dgm:cxn modelId="{8BA33C03-7A67-4545-9437-B324BC834924}" type="presParOf" srcId="{B3083EDA-7967-49ED-868C-D0FCDA61ED0B}" destId="{2447BE39-E310-4EB4-A2BA-650F10978495}" srcOrd="0" destOrd="0" presId="urn:microsoft.com/office/officeart/2005/8/layout/hierarchy4"/>
    <dgm:cxn modelId="{E7728500-806B-40A9-9A1A-97790FFB8924}" type="presParOf" srcId="{2447BE39-E310-4EB4-A2BA-650F10978495}" destId="{9419C432-5724-4BE9-AA99-BC6BBA44EAEA}" srcOrd="0" destOrd="0" presId="urn:microsoft.com/office/officeart/2005/8/layout/hierarchy4"/>
    <dgm:cxn modelId="{86E4154B-1B86-42F4-8B6B-B4F3B38C9D2E}" type="presParOf" srcId="{2447BE39-E310-4EB4-A2BA-650F10978495}" destId="{B72D1DEB-C2AC-4C3C-935C-4166D332C07E}" srcOrd="1" destOrd="0" presId="urn:microsoft.com/office/officeart/2005/8/layout/hierarchy4"/>
    <dgm:cxn modelId="{414ACA8D-1651-4291-9C89-DB7E5CA26242}" type="presParOf" srcId="{697C55CF-DE3B-43B7-8159-DE72576CA9DC}" destId="{B4887598-174C-4E57-BCC2-E768333EB14F}" srcOrd="1" destOrd="0" presId="urn:microsoft.com/office/officeart/2005/8/layout/hierarchy4"/>
    <dgm:cxn modelId="{7D267496-D408-485A-A56D-B778D5EF188C}" type="presParOf" srcId="{697C55CF-DE3B-43B7-8159-DE72576CA9DC}" destId="{E33B747F-32E0-4D93-84E7-A07775B17DC6}" srcOrd="2" destOrd="0" presId="urn:microsoft.com/office/officeart/2005/8/layout/hierarchy4"/>
    <dgm:cxn modelId="{FB28FD6C-ACB7-4E6F-8DEF-EB47F5B9D858}" type="presParOf" srcId="{E33B747F-32E0-4D93-84E7-A07775B17DC6}" destId="{E8ECB583-9CF3-4438-8F87-EA93F0209BE6}" srcOrd="0" destOrd="0" presId="urn:microsoft.com/office/officeart/2005/8/layout/hierarchy4"/>
    <dgm:cxn modelId="{E7AE2860-C31E-44CD-BEB7-8FD517E00FBD}" type="presParOf" srcId="{E33B747F-32E0-4D93-84E7-A07775B17DC6}" destId="{07303455-DB5B-4D99-B6D4-5BECE1AF5994}" srcOrd="1" destOrd="0" presId="urn:microsoft.com/office/officeart/2005/8/layout/hierarchy4"/>
    <dgm:cxn modelId="{3A19A5DA-07CC-4C8B-A38C-F84C27EA5DB2}" type="presParOf" srcId="{E33B747F-32E0-4D93-84E7-A07775B17DC6}" destId="{1F4BE01E-7025-4152-9A49-8C6392B5880A}" srcOrd="2" destOrd="0" presId="urn:microsoft.com/office/officeart/2005/8/layout/hierarchy4"/>
    <dgm:cxn modelId="{B534487C-E927-4B7A-A02F-1947753A2BE4}" type="presParOf" srcId="{1F4BE01E-7025-4152-9A49-8C6392B5880A}" destId="{C050690C-E34E-4132-8784-736C26D15C81}" srcOrd="0" destOrd="0" presId="urn:microsoft.com/office/officeart/2005/8/layout/hierarchy4"/>
    <dgm:cxn modelId="{6AD0CA9E-DD8E-4600-840D-833EF9ADA9DA}" type="presParOf" srcId="{C050690C-E34E-4132-8784-736C26D15C81}" destId="{6CF29908-7946-47F1-96E4-CF8C52A0974F}" srcOrd="0" destOrd="0" presId="urn:microsoft.com/office/officeart/2005/8/layout/hierarchy4"/>
    <dgm:cxn modelId="{42710855-1787-4DB4-A512-581AB451546A}" type="presParOf" srcId="{C050690C-E34E-4132-8784-736C26D15C81}" destId="{9FE0A262-DD9E-4E48-AFA1-AC3C742A3024}" srcOrd="1" destOrd="0" presId="urn:microsoft.com/office/officeart/2005/8/layout/hierarchy4"/>
    <dgm:cxn modelId="{8FC137E7-D7D2-4C23-A896-C1D83E8FD359}" type="presParOf" srcId="{1F4BE01E-7025-4152-9A49-8C6392B5880A}" destId="{05694834-1A80-411A-B14E-8C9B24568D88}" srcOrd="1" destOrd="0" presId="urn:microsoft.com/office/officeart/2005/8/layout/hierarchy4"/>
    <dgm:cxn modelId="{877139F8-E06F-476F-9159-CE356BCA7DF9}" type="presParOf" srcId="{1F4BE01E-7025-4152-9A49-8C6392B5880A}" destId="{02B06419-6A47-4AAA-A7FE-8B4EB08DF958}" srcOrd="2" destOrd="0" presId="urn:microsoft.com/office/officeart/2005/8/layout/hierarchy4"/>
    <dgm:cxn modelId="{08DA904B-474C-4C00-8217-95DD0F95AD62}" type="presParOf" srcId="{02B06419-6A47-4AAA-A7FE-8B4EB08DF958}" destId="{39816FA2-7AB4-4E61-A1DC-EACD35BD4E44}" srcOrd="0" destOrd="0" presId="urn:microsoft.com/office/officeart/2005/8/layout/hierarchy4"/>
    <dgm:cxn modelId="{4B31E2D6-BF80-45E4-931C-CB8C9A1EC713}" type="presParOf" srcId="{02B06419-6A47-4AAA-A7FE-8B4EB08DF958}" destId="{BDBCE2B8-D7BD-4739-B93A-E448F57ADD54}" srcOrd="1" destOrd="0" presId="urn:microsoft.com/office/officeart/2005/8/layout/hierarchy4"/>
    <dgm:cxn modelId="{30E442F4-422A-4D3C-8B59-3D99412CFF8B}" type="presParOf" srcId="{1F4BE01E-7025-4152-9A49-8C6392B5880A}" destId="{BB7186C1-ECF3-4E8E-9557-60157AFD3728}" srcOrd="3" destOrd="0" presId="urn:microsoft.com/office/officeart/2005/8/layout/hierarchy4"/>
    <dgm:cxn modelId="{83D57F5F-07A7-46D3-8817-4C17D725A929}" type="presParOf" srcId="{1F4BE01E-7025-4152-9A49-8C6392B5880A}" destId="{D30CCD89-7C33-4281-937E-FB9A1D15B1EF}" srcOrd="4" destOrd="0" presId="urn:microsoft.com/office/officeart/2005/8/layout/hierarchy4"/>
    <dgm:cxn modelId="{C69EB2B2-832E-4F3B-A459-83F063E0C5BB}" type="presParOf" srcId="{D30CCD89-7C33-4281-937E-FB9A1D15B1EF}" destId="{47B7B474-90AC-4C55-A18B-FA40F6D3D1D9}" srcOrd="0" destOrd="0" presId="urn:microsoft.com/office/officeart/2005/8/layout/hierarchy4"/>
    <dgm:cxn modelId="{0D21DDE0-FA5C-41AB-ADE7-58699FBD192F}" type="presParOf" srcId="{D30CCD89-7C33-4281-937E-FB9A1D15B1EF}" destId="{A65065DF-E3AA-4B54-A34F-6C5FB431A9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6BB59B-8AFA-45BE-933D-29574149DA66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327E68EC-A088-45B4-9739-97CD7193E0F1}">
      <dgm:prSet phldrT="[Text]"/>
      <dgm:spPr/>
      <dgm:t>
        <a:bodyPr/>
        <a:lstStyle/>
        <a:p>
          <a:r>
            <a:rPr lang="sk-SK" dirty="0" smtClean="0"/>
            <a:t>Webové rozhranie</a:t>
          </a:r>
          <a:endParaRPr lang="sk-SK" dirty="0"/>
        </a:p>
      </dgm:t>
    </dgm:pt>
    <dgm:pt modelId="{54A98497-89B5-424C-B805-E58D32E03DC9}" type="parTrans" cxnId="{CB8458F0-8F6C-4838-A922-9FBB4FFA2035}">
      <dgm:prSet/>
      <dgm:spPr/>
      <dgm:t>
        <a:bodyPr/>
        <a:lstStyle/>
        <a:p>
          <a:endParaRPr lang="sk-SK"/>
        </a:p>
      </dgm:t>
    </dgm:pt>
    <dgm:pt modelId="{4EC0813E-EE6F-40E0-8087-F1AB1E21D0A6}" type="sibTrans" cxnId="{CB8458F0-8F6C-4838-A922-9FBB4FFA2035}">
      <dgm:prSet/>
      <dgm:spPr/>
      <dgm:t>
        <a:bodyPr/>
        <a:lstStyle/>
        <a:p>
          <a:endParaRPr lang="sk-SK"/>
        </a:p>
      </dgm:t>
    </dgm:pt>
    <dgm:pt modelId="{3FFA5C95-8BA9-4D1B-B397-46A36071101C}">
      <dgm:prSet phldrT="[Text]"/>
      <dgm:spPr/>
      <dgm:t>
        <a:bodyPr/>
        <a:lstStyle/>
        <a:p>
          <a:r>
            <a:rPr lang="sk-SK" dirty="0" err="1" smtClean="0"/>
            <a:t>Servlety</a:t>
          </a:r>
          <a:endParaRPr lang="sk-SK" dirty="0"/>
        </a:p>
      </dgm:t>
    </dgm:pt>
    <dgm:pt modelId="{119EC149-2F59-4F75-8C0C-045E06A1D497}" type="parTrans" cxnId="{917D2C9F-D4C6-4A19-8E99-0DAF21330415}">
      <dgm:prSet/>
      <dgm:spPr/>
      <dgm:t>
        <a:bodyPr/>
        <a:lstStyle/>
        <a:p>
          <a:endParaRPr lang="sk-SK"/>
        </a:p>
      </dgm:t>
    </dgm:pt>
    <dgm:pt modelId="{2B422D59-55A2-4035-900D-64DFB1BA1DFD}" type="sibTrans" cxnId="{917D2C9F-D4C6-4A19-8E99-0DAF21330415}">
      <dgm:prSet/>
      <dgm:spPr/>
      <dgm:t>
        <a:bodyPr/>
        <a:lstStyle/>
        <a:p>
          <a:endParaRPr lang="sk-SK"/>
        </a:p>
      </dgm:t>
    </dgm:pt>
    <dgm:pt modelId="{44B5E856-81C1-482D-9F50-3F5E6F4C4D2F}">
      <dgm:prSet phldrT="[Text]"/>
      <dgm:spPr/>
      <dgm:t>
        <a:bodyPr/>
        <a:lstStyle/>
        <a:p>
          <a:r>
            <a:rPr lang="sk-SK" dirty="0" err="1" smtClean="0"/>
            <a:t>UserService</a:t>
          </a:r>
          <a:endParaRPr lang="sk-SK" dirty="0"/>
        </a:p>
      </dgm:t>
    </dgm:pt>
    <dgm:pt modelId="{3750ECE0-6AD0-4094-BCDF-0274F10147CD}" type="parTrans" cxnId="{3B721E86-6E4A-4F82-A7C0-01616CCC2549}">
      <dgm:prSet/>
      <dgm:spPr/>
      <dgm:t>
        <a:bodyPr/>
        <a:lstStyle/>
        <a:p>
          <a:endParaRPr lang="sk-SK"/>
        </a:p>
      </dgm:t>
    </dgm:pt>
    <dgm:pt modelId="{092D96D7-9754-4A7B-A7A2-1FD3DE1B79CF}" type="sibTrans" cxnId="{3B721E86-6E4A-4F82-A7C0-01616CCC2549}">
      <dgm:prSet/>
      <dgm:spPr/>
      <dgm:t>
        <a:bodyPr/>
        <a:lstStyle/>
        <a:p>
          <a:endParaRPr lang="sk-SK"/>
        </a:p>
      </dgm:t>
    </dgm:pt>
    <dgm:pt modelId="{4F1F9EE0-E011-446D-9E29-CCA289D247F4}">
      <dgm:prSet phldrT="[Text]"/>
      <dgm:spPr/>
      <dgm:t>
        <a:bodyPr/>
        <a:lstStyle/>
        <a:p>
          <a:r>
            <a:rPr lang="sk-SK" dirty="0" err="1" smtClean="0"/>
            <a:t>CvService</a:t>
          </a:r>
          <a:endParaRPr lang="sk-SK" dirty="0"/>
        </a:p>
      </dgm:t>
    </dgm:pt>
    <dgm:pt modelId="{2DCF730E-FE6C-4B91-B587-EEC8967074A8}" type="parTrans" cxnId="{8272D5B9-8A2F-49ED-AD52-D527F3D300CF}">
      <dgm:prSet/>
      <dgm:spPr/>
      <dgm:t>
        <a:bodyPr/>
        <a:lstStyle/>
        <a:p>
          <a:endParaRPr lang="sk-SK"/>
        </a:p>
      </dgm:t>
    </dgm:pt>
    <dgm:pt modelId="{8E3BBE44-3C50-416B-B809-1083A2E27E5D}" type="sibTrans" cxnId="{8272D5B9-8A2F-49ED-AD52-D527F3D300CF}">
      <dgm:prSet/>
      <dgm:spPr/>
      <dgm:t>
        <a:bodyPr/>
        <a:lstStyle/>
        <a:p>
          <a:endParaRPr lang="sk-SK"/>
        </a:p>
      </dgm:t>
    </dgm:pt>
    <dgm:pt modelId="{16C077B0-4283-4781-BC64-9A686ED205DF}">
      <dgm:prSet phldrT="[Text]"/>
      <dgm:spPr/>
      <dgm:t>
        <a:bodyPr/>
        <a:lstStyle/>
        <a:p>
          <a:r>
            <a:rPr lang="sk-SK" dirty="0" smtClean="0"/>
            <a:t>Xml2Json &amp; Json2Xml</a:t>
          </a:r>
          <a:endParaRPr lang="sk-SK" dirty="0"/>
        </a:p>
      </dgm:t>
    </dgm:pt>
    <dgm:pt modelId="{5F35C39F-4C3B-4275-9873-07A2D03F83C5}" type="parTrans" cxnId="{4C36548B-FDFA-43D0-AF03-A31423E1920A}">
      <dgm:prSet/>
      <dgm:spPr/>
      <dgm:t>
        <a:bodyPr/>
        <a:lstStyle/>
        <a:p>
          <a:endParaRPr lang="sk-SK"/>
        </a:p>
      </dgm:t>
    </dgm:pt>
    <dgm:pt modelId="{CF6F2E36-4584-4222-96ED-F15395F48673}" type="sibTrans" cxnId="{4C36548B-FDFA-43D0-AF03-A31423E1920A}">
      <dgm:prSet/>
      <dgm:spPr/>
      <dgm:t>
        <a:bodyPr/>
        <a:lstStyle/>
        <a:p>
          <a:endParaRPr lang="sk-SK"/>
        </a:p>
      </dgm:t>
    </dgm:pt>
    <dgm:pt modelId="{AD859427-3039-4318-A79D-B15674D04B68}">
      <dgm:prSet phldrT="[Text]"/>
      <dgm:spPr/>
      <dgm:t>
        <a:bodyPr/>
        <a:lstStyle/>
        <a:p>
          <a:r>
            <a:rPr lang="sk-SK" dirty="0" smtClean="0"/>
            <a:t>XML Schéma</a:t>
          </a:r>
          <a:endParaRPr lang="sk-SK" dirty="0"/>
        </a:p>
      </dgm:t>
    </dgm:pt>
    <dgm:pt modelId="{2E14C6F5-299C-4428-8620-AC817DDD10EB}" type="parTrans" cxnId="{368D6B1D-7C79-4902-99F4-B51B0B20D063}">
      <dgm:prSet/>
      <dgm:spPr/>
      <dgm:t>
        <a:bodyPr/>
        <a:lstStyle/>
        <a:p>
          <a:endParaRPr lang="sk-SK"/>
        </a:p>
      </dgm:t>
    </dgm:pt>
    <dgm:pt modelId="{6475D334-D40F-44AC-9748-5BF157D9367E}" type="sibTrans" cxnId="{368D6B1D-7C79-4902-99F4-B51B0B20D063}">
      <dgm:prSet/>
      <dgm:spPr/>
      <dgm:t>
        <a:bodyPr/>
        <a:lstStyle/>
        <a:p>
          <a:endParaRPr lang="sk-SK"/>
        </a:p>
      </dgm:t>
    </dgm:pt>
    <dgm:pt modelId="{71B2831E-60C9-4399-8F35-9C7BD1312D5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sk-SK" dirty="0" smtClean="0"/>
            <a:t>XSLT Transformácia</a:t>
          </a:r>
          <a:endParaRPr lang="sk-SK" dirty="0"/>
        </a:p>
      </dgm:t>
    </dgm:pt>
    <dgm:pt modelId="{78AB6521-CF50-4000-83E8-40AAFB35A377}" type="parTrans" cxnId="{452ADA3A-83A5-4A0A-9BC1-6CBF67809A14}">
      <dgm:prSet/>
      <dgm:spPr/>
      <dgm:t>
        <a:bodyPr/>
        <a:lstStyle/>
        <a:p>
          <a:endParaRPr lang="sk-SK"/>
        </a:p>
      </dgm:t>
    </dgm:pt>
    <dgm:pt modelId="{144D2758-EFE7-46B9-A599-BBAE31C4DA48}" type="sibTrans" cxnId="{452ADA3A-83A5-4A0A-9BC1-6CBF67809A14}">
      <dgm:prSet/>
      <dgm:spPr/>
      <dgm:t>
        <a:bodyPr/>
        <a:lstStyle/>
        <a:p>
          <a:endParaRPr lang="sk-SK"/>
        </a:p>
      </dgm:t>
    </dgm:pt>
    <dgm:pt modelId="{8AD59D31-3A53-4D55-86B4-9FEFB29A123E}">
      <dgm:prSet phldrT="[Text]"/>
      <dgm:spPr/>
      <dgm:t>
        <a:bodyPr/>
        <a:lstStyle/>
        <a:p>
          <a:r>
            <a:rPr lang="sk-SK" dirty="0" smtClean="0"/>
            <a:t>XML súbory</a:t>
          </a:r>
          <a:endParaRPr lang="sk-SK" dirty="0"/>
        </a:p>
      </dgm:t>
    </dgm:pt>
    <dgm:pt modelId="{C2E18BC0-2A71-4CFD-94BE-1E7E359A5E9B}" type="parTrans" cxnId="{0673C85D-0C9E-4186-B341-D893ADFEC35A}">
      <dgm:prSet/>
      <dgm:spPr/>
      <dgm:t>
        <a:bodyPr/>
        <a:lstStyle/>
        <a:p>
          <a:endParaRPr lang="sk-SK"/>
        </a:p>
      </dgm:t>
    </dgm:pt>
    <dgm:pt modelId="{DAFA307E-E0EA-4BB8-9911-03CF3881F0FA}" type="sibTrans" cxnId="{0673C85D-0C9E-4186-B341-D893ADFEC35A}">
      <dgm:prSet/>
      <dgm:spPr/>
      <dgm:t>
        <a:bodyPr/>
        <a:lstStyle/>
        <a:p>
          <a:endParaRPr lang="sk-SK"/>
        </a:p>
      </dgm:t>
    </dgm:pt>
    <dgm:pt modelId="{3C3E1050-C849-473C-BBA4-EC5830AA2107}" type="pres">
      <dgm:prSet presAssocID="{956BB59B-8AFA-45BE-933D-29574149DA6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22AFDF85-C1D1-45F0-B0FF-16EBF93E3872}" type="pres">
      <dgm:prSet presAssocID="{327E68EC-A088-45B4-9739-97CD7193E0F1}" presName="vertOne" presStyleCnt="0"/>
      <dgm:spPr/>
    </dgm:pt>
    <dgm:pt modelId="{5EC0CB5D-AA09-4DAC-8B0C-A4A6CF5C5E5A}" type="pres">
      <dgm:prSet presAssocID="{327E68EC-A088-45B4-9739-97CD7193E0F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6E6276D-A3E5-471D-A1C3-D95ACCDAE427}" type="pres">
      <dgm:prSet presAssocID="{327E68EC-A088-45B4-9739-97CD7193E0F1}" presName="parTransOne" presStyleCnt="0"/>
      <dgm:spPr/>
    </dgm:pt>
    <dgm:pt modelId="{E50BC43A-A406-4D93-B173-E7AE95929800}" type="pres">
      <dgm:prSet presAssocID="{327E68EC-A088-45B4-9739-97CD7193E0F1}" presName="horzOne" presStyleCnt="0"/>
      <dgm:spPr/>
    </dgm:pt>
    <dgm:pt modelId="{4A67195B-D0B6-4834-9643-0F0BB817689A}" type="pres">
      <dgm:prSet presAssocID="{3FFA5C95-8BA9-4D1B-B397-46A36071101C}" presName="vertTwo" presStyleCnt="0"/>
      <dgm:spPr/>
    </dgm:pt>
    <dgm:pt modelId="{1B0320F3-C407-45F2-9B9F-326FEB68B971}" type="pres">
      <dgm:prSet presAssocID="{3FFA5C95-8BA9-4D1B-B397-46A36071101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9FB7D9D-BFCD-4C39-B439-78C23F693F4B}" type="pres">
      <dgm:prSet presAssocID="{3FFA5C95-8BA9-4D1B-B397-46A36071101C}" presName="parTransTwo" presStyleCnt="0"/>
      <dgm:spPr/>
    </dgm:pt>
    <dgm:pt modelId="{697C55CF-DE3B-43B7-8159-DE72576CA9DC}" type="pres">
      <dgm:prSet presAssocID="{3FFA5C95-8BA9-4D1B-B397-46A36071101C}" presName="horzTwo" presStyleCnt="0"/>
      <dgm:spPr/>
    </dgm:pt>
    <dgm:pt modelId="{BB159DF1-BB5A-41EF-8EC9-972CB7F63042}" type="pres">
      <dgm:prSet presAssocID="{44B5E856-81C1-482D-9F50-3F5E6F4C4D2F}" presName="vertThree" presStyleCnt="0"/>
      <dgm:spPr/>
    </dgm:pt>
    <dgm:pt modelId="{B771EDFA-6C69-434F-97A8-3E7387EE2AD2}" type="pres">
      <dgm:prSet presAssocID="{44B5E856-81C1-482D-9F50-3F5E6F4C4D2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38CA4C4F-24F6-4C6C-AC70-BB315E8533C3}" type="pres">
      <dgm:prSet presAssocID="{44B5E856-81C1-482D-9F50-3F5E6F4C4D2F}" presName="parTransThree" presStyleCnt="0"/>
      <dgm:spPr/>
    </dgm:pt>
    <dgm:pt modelId="{B3083EDA-7967-49ED-868C-D0FCDA61ED0B}" type="pres">
      <dgm:prSet presAssocID="{44B5E856-81C1-482D-9F50-3F5E6F4C4D2F}" presName="horzThree" presStyleCnt="0"/>
      <dgm:spPr/>
    </dgm:pt>
    <dgm:pt modelId="{2447BE39-E310-4EB4-A2BA-650F10978495}" type="pres">
      <dgm:prSet presAssocID="{8AD59D31-3A53-4D55-86B4-9FEFB29A123E}" presName="vertFour" presStyleCnt="0">
        <dgm:presLayoutVars>
          <dgm:chPref val="3"/>
        </dgm:presLayoutVars>
      </dgm:prSet>
      <dgm:spPr/>
    </dgm:pt>
    <dgm:pt modelId="{9419C432-5724-4BE9-AA99-BC6BBA44EAEA}" type="pres">
      <dgm:prSet presAssocID="{8AD59D31-3A53-4D55-86B4-9FEFB29A123E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72D1DEB-C2AC-4C3C-935C-4166D332C07E}" type="pres">
      <dgm:prSet presAssocID="{8AD59D31-3A53-4D55-86B4-9FEFB29A123E}" presName="horzFour" presStyleCnt="0"/>
      <dgm:spPr/>
    </dgm:pt>
    <dgm:pt modelId="{B4887598-174C-4E57-BCC2-E768333EB14F}" type="pres">
      <dgm:prSet presAssocID="{092D96D7-9754-4A7B-A7A2-1FD3DE1B79CF}" presName="sibSpaceThree" presStyleCnt="0"/>
      <dgm:spPr/>
    </dgm:pt>
    <dgm:pt modelId="{E33B747F-32E0-4D93-84E7-A07775B17DC6}" type="pres">
      <dgm:prSet presAssocID="{4F1F9EE0-E011-446D-9E29-CCA289D247F4}" presName="vertThree" presStyleCnt="0"/>
      <dgm:spPr/>
    </dgm:pt>
    <dgm:pt modelId="{E8ECB583-9CF3-4438-8F87-EA93F0209BE6}" type="pres">
      <dgm:prSet presAssocID="{4F1F9EE0-E011-446D-9E29-CCA289D247F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7303455-DB5B-4D99-B6D4-5BECE1AF5994}" type="pres">
      <dgm:prSet presAssocID="{4F1F9EE0-E011-446D-9E29-CCA289D247F4}" presName="parTransThree" presStyleCnt="0"/>
      <dgm:spPr/>
    </dgm:pt>
    <dgm:pt modelId="{1F4BE01E-7025-4152-9A49-8C6392B5880A}" type="pres">
      <dgm:prSet presAssocID="{4F1F9EE0-E011-446D-9E29-CCA289D247F4}" presName="horzThree" presStyleCnt="0"/>
      <dgm:spPr/>
    </dgm:pt>
    <dgm:pt modelId="{C050690C-E34E-4132-8784-736C26D15C81}" type="pres">
      <dgm:prSet presAssocID="{16C077B0-4283-4781-BC64-9A686ED205DF}" presName="vertFour" presStyleCnt="0">
        <dgm:presLayoutVars>
          <dgm:chPref val="3"/>
        </dgm:presLayoutVars>
      </dgm:prSet>
      <dgm:spPr/>
    </dgm:pt>
    <dgm:pt modelId="{6CF29908-7946-47F1-96E4-CF8C52A0974F}" type="pres">
      <dgm:prSet presAssocID="{16C077B0-4283-4781-BC64-9A686ED205DF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9FE0A262-DD9E-4E48-AFA1-AC3C742A3024}" type="pres">
      <dgm:prSet presAssocID="{16C077B0-4283-4781-BC64-9A686ED205DF}" presName="horzFour" presStyleCnt="0"/>
      <dgm:spPr/>
    </dgm:pt>
    <dgm:pt modelId="{05694834-1A80-411A-B14E-8C9B24568D88}" type="pres">
      <dgm:prSet presAssocID="{CF6F2E36-4584-4222-96ED-F15395F48673}" presName="sibSpaceFour" presStyleCnt="0"/>
      <dgm:spPr/>
    </dgm:pt>
    <dgm:pt modelId="{02B06419-6A47-4AAA-A7FE-8B4EB08DF958}" type="pres">
      <dgm:prSet presAssocID="{AD859427-3039-4318-A79D-B15674D04B68}" presName="vertFour" presStyleCnt="0">
        <dgm:presLayoutVars>
          <dgm:chPref val="3"/>
        </dgm:presLayoutVars>
      </dgm:prSet>
      <dgm:spPr/>
    </dgm:pt>
    <dgm:pt modelId="{39816FA2-7AB4-4E61-A1DC-EACD35BD4E44}" type="pres">
      <dgm:prSet presAssocID="{AD859427-3039-4318-A79D-B15674D04B6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DBCE2B8-D7BD-4739-B93A-E448F57ADD54}" type="pres">
      <dgm:prSet presAssocID="{AD859427-3039-4318-A79D-B15674D04B68}" presName="horzFour" presStyleCnt="0"/>
      <dgm:spPr/>
    </dgm:pt>
    <dgm:pt modelId="{BB7186C1-ECF3-4E8E-9557-60157AFD3728}" type="pres">
      <dgm:prSet presAssocID="{6475D334-D40F-44AC-9748-5BF157D9367E}" presName="sibSpaceFour" presStyleCnt="0"/>
      <dgm:spPr/>
    </dgm:pt>
    <dgm:pt modelId="{D30CCD89-7C33-4281-937E-FB9A1D15B1EF}" type="pres">
      <dgm:prSet presAssocID="{71B2831E-60C9-4399-8F35-9C7BD1312D50}" presName="vertFour" presStyleCnt="0">
        <dgm:presLayoutVars>
          <dgm:chPref val="3"/>
        </dgm:presLayoutVars>
      </dgm:prSet>
      <dgm:spPr/>
    </dgm:pt>
    <dgm:pt modelId="{47B7B474-90AC-4C55-A18B-FA40F6D3D1D9}" type="pres">
      <dgm:prSet presAssocID="{71B2831E-60C9-4399-8F35-9C7BD1312D50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A65065DF-E3AA-4B54-A34F-6C5FB431A96B}" type="pres">
      <dgm:prSet presAssocID="{71B2831E-60C9-4399-8F35-9C7BD1312D50}" presName="horzFour" presStyleCnt="0"/>
      <dgm:spPr/>
    </dgm:pt>
  </dgm:ptLst>
  <dgm:cxnLst>
    <dgm:cxn modelId="{EE66328F-0067-4F6E-81FE-CCAA45A673ED}" type="presOf" srcId="{44B5E856-81C1-482D-9F50-3F5E6F4C4D2F}" destId="{B771EDFA-6C69-434F-97A8-3E7387EE2AD2}" srcOrd="0" destOrd="0" presId="urn:microsoft.com/office/officeart/2005/8/layout/hierarchy4"/>
    <dgm:cxn modelId="{3B721E86-6E4A-4F82-A7C0-01616CCC2549}" srcId="{3FFA5C95-8BA9-4D1B-B397-46A36071101C}" destId="{44B5E856-81C1-482D-9F50-3F5E6F4C4D2F}" srcOrd="0" destOrd="0" parTransId="{3750ECE0-6AD0-4094-BCDF-0274F10147CD}" sibTransId="{092D96D7-9754-4A7B-A7A2-1FD3DE1B79CF}"/>
    <dgm:cxn modelId="{CB8458F0-8F6C-4838-A922-9FBB4FFA2035}" srcId="{956BB59B-8AFA-45BE-933D-29574149DA66}" destId="{327E68EC-A088-45B4-9739-97CD7193E0F1}" srcOrd="0" destOrd="0" parTransId="{54A98497-89B5-424C-B805-E58D32E03DC9}" sibTransId="{4EC0813E-EE6F-40E0-8087-F1AB1E21D0A6}"/>
    <dgm:cxn modelId="{4C36548B-FDFA-43D0-AF03-A31423E1920A}" srcId="{4F1F9EE0-E011-446D-9E29-CCA289D247F4}" destId="{16C077B0-4283-4781-BC64-9A686ED205DF}" srcOrd="0" destOrd="0" parTransId="{5F35C39F-4C3B-4275-9873-07A2D03F83C5}" sibTransId="{CF6F2E36-4584-4222-96ED-F15395F48673}"/>
    <dgm:cxn modelId="{0673C85D-0C9E-4186-B341-D893ADFEC35A}" srcId="{44B5E856-81C1-482D-9F50-3F5E6F4C4D2F}" destId="{8AD59D31-3A53-4D55-86B4-9FEFB29A123E}" srcOrd="0" destOrd="0" parTransId="{C2E18BC0-2A71-4CFD-94BE-1E7E359A5E9B}" sibTransId="{DAFA307E-E0EA-4BB8-9911-03CF3881F0FA}"/>
    <dgm:cxn modelId="{C88823CF-BDF9-4C21-82BD-7869B5922737}" type="presOf" srcId="{956BB59B-8AFA-45BE-933D-29574149DA66}" destId="{3C3E1050-C849-473C-BBA4-EC5830AA2107}" srcOrd="0" destOrd="0" presId="urn:microsoft.com/office/officeart/2005/8/layout/hierarchy4"/>
    <dgm:cxn modelId="{D69AED1E-B7F2-4575-B079-928733936B4C}" type="presOf" srcId="{AD859427-3039-4318-A79D-B15674D04B68}" destId="{39816FA2-7AB4-4E61-A1DC-EACD35BD4E44}" srcOrd="0" destOrd="0" presId="urn:microsoft.com/office/officeart/2005/8/layout/hierarchy4"/>
    <dgm:cxn modelId="{368D6B1D-7C79-4902-99F4-B51B0B20D063}" srcId="{4F1F9EE0-E011-446D-9E29-CCA289D247F4}" destId="{AD859427-3039-4318-A79D-B15674D04B68}" srcOrd="1" destOrd="0" parTransId="{2E14C6F5-299C-4428-8620-AC817DDD10EB}" sibTransId="{6475D334-D40F-44AC-9748-5BF157D9367E}"/>
    <dgm:cxn modelId="{648CC5AA-956E-4C2C-9748-7F04A782130A}" type="presOf" srcId="{4F1F9EE0-E011-446D-9E29-CCA289D247F4}" destId="{E8ECB583-9CF3-4438-8F87-EA93F0209BE6}" srcOrd="0" destOrd="0" presId="urn:microsoft.com/office/officeart/2005/8/layout/hierarchy4"/>
    <dgm:cxn modelId="{CF4398ED-3C48-4ECC-8ED6-9BCF467242F7}" type="presOf" srcId="{16C077B0-4283-4781-BC64-9A686ED205DF}" destId="{6CF29908-7946-47F1-96E4-CF8C52A0974F}" srcOrd="0" destOrd="0" presId="urn:microsoft.com/office/officeart/2005/8/layout/hierarchy4"/>
    <dgm:cxn modelId="{D3FFC23A-65B3-4172-84A6-B2B5B2B5DCA2}" type="presOf" srcId="{327E68EC-A088-45B4-9739-97CD7193E0F1}" destId="{5EC0CB5D-AA09-4DAC-8B0C-A4A6CF5C5E5A}" srcOrd="0" destOrd="0" presId="urn:microsoft.com/office/officeart/2005/8/layout/hierarchy4"/>
    <dgm:cxn modelId="{345BC9AB-152C-4142-B9F8-B8AE5E632655}" type="presOf" srcId="{8AD59D31-3A53-4D55-86B4-9FEFB29A123E}" destId="{9419C432-5724-4BE9-AA99-BC6BBA44EAEA}" srcOrd="0" destOrd="0" presId="urn:microsoft.com/office/officeart/2005/8/layout/hierarchy4"/>
    <dgm:cxn modelId="{8D79BD3A-6B66-41D5-819C-A69A75E1E071}" type="presOf" srcId="{3FFA5C95-8BA9-4D1B-B397-46A36071101C}" destId="{1B0320F3-C407-45F2-9B9F-326FEB68B971}" srcOrd="0" destOrd="0" presId="urn:microsoft.com/office/officeart/2005/8/layout/hierarchy4"/>
    <dgm:cxn modelId="{917D2C9F-D4C6-4A19-8E99-0DAF21330415}" srcId="{327E68EC-A088-45B4-9739-97CD7193E0F1}" destId="{3FFA5C95-8BA9-4D1B-B397-46A36071101C}" srcOrd="0" destOrd="0" parTransId="{119EC149-2F59-4F75-8C0C-045E06A1D497}" sibTransId="{2B422D59-55A2-4035-900D-64DFB1BA1DFD}"/>
    <dgm:cxn modelId="{8272D5B9-8A2F-49ED-AD52-D527F3D300CF}" srcId="{3FFA5C95-8BA9-4D1B-B397-46A36071101C}" destId="{4F1F9EE0-E011-446D-9E29-CCA289D247F4}" srcOrd="1" destOrd="0" parTransId="{2DCF730E-FE6C-4B91-B587-EEC8967074A8}" sibTransId="{8E3BBE44-3C50-416B-B809-1083A2E27E5D}"/>
    <dgm:cxn modelId="{836904D6-1F8D-4A2B-AD51-22DCA3BF195B}" type="presOf" srcId="{71B2831E-60C9-4399-8F35-9C7BD1312D50}" destId="{47B7B474-90AC-4C55-A18B-FA40F6D3D1D9}" srcOrd="0" destOrd="0" presId="urn:microsoft.com/office/officeart/2005/8/layout/hierarchy4"/>
    <dgm:cxn modelId="{452ADA3A-83A5-4A0A-9BC1-6CBF67809A14}" srcId="{4F1F9EE0-E011-446D-9E29-CCA289D247F4}" destId="{71B2831E-60C9-4399-8F35-9C7BD1312D50}" srcOrd="2" destOrd="0" parTransId="{78AB6521-CF50-4000-83E8-40AAFB35A377}" sibTransId="{144D2758-EFE7-46B9-A599-BBAE31C4DA48}"/>
    <dgm:cxn modelId="{0B015B79-19B0-4817-9BFB-E6C9DA2BAA5A}" type="presParOf" srcId="{3C3E1050-C849-473C-BBA4-EC5830AA2107}" destId="{22AFDF85-C1D1-45F0-B0FF-16EBF93E3872}" srcOrd="0" destOrd="0" presId="urn:microsoft.com/office/officeart/2005/8/layout/hierarchy4"/>
    <dgm:cxn modelId="{27EC9472-F2ED-4A16-B224-109685AB29F8}" type="presParOf" srcId="{22AFDF85-C1D1-45F0-B0FF-16EBF93E3872}" destId="{5EC0CB5D-AA09-4DAC-8B0C-A4A6CF5C5E5A}" srcOrd="0" destOrd="0" presId="urn:microsoft.com/office/officeart/2005/8/layout/hierarchy4"/>
    <dgm:cxn modelId="{C48159F8-123A-439C-A491-2EED951293E2}" type="presParOf" srcId="{22AFDF85-C1D1-45F0-B0FF-16EBF93E3872}" destId="{B6E6276D-A3E5-471D-A1C3-D95ACCDAE427}" srcOrd="1" destOrd="0" presId="urn:microsoft.com/office/officeart/2005/8/layout/hierarchy4"/>
    <dgm:cxn modelId="{D3E5FA8C-2392-4821-A3A6-F5C1B328128D}" type="presParOf" srcId="{22AFDF85-C1D1-45F0-B0FF-16EBF93E3872}" destId="{E50BC43A-A406-4D93-B173-E7AE95929800}" srcOrd="2" destOrd="0" presId="urn:microsoft.com/office/officeart/2005/8/layout/hierarchy4"/>
    <dgm:cxn modelId="{2ECB9E9C-9603-43EC-AA7B-5A67EDEDBF24}" type="presParOf" srcId="{E50BC43A-A406-4D93-B173-E7AE95929800}" destId="{4A67195B-D0B6-4834-9643-0F0BB817689A}" srcOrd="0" destOrd="0" presId="urn:microsoft.com/office/officeart/2005/8/layout/hierarchy4"/>
    <dgm:cxn modelId="{8980EF6B-5905-4930-9BB7-0A1A6A316CA0}" type="presParOf" srcId="{4A67195B-D0B6-4834-9643-0F0BB817689A}" destId="{1B0320F3-C407-45F2-9B9F-326FEB68B971}" srcOrd="0" destOrd="0" presId="urn:microsoft.com/office/officeart/2005/8/layout/hierarchy4"/>
    <dgm:cxn modelId="{D3A5B1E2-887E-40B3-9A3D-CD6A336BCE81}" type="presParOf" srcId="{4A67195B-D0B6-4834-9643-0F0BB817689A}" destId="{E9FB7D9D-BFCD-4C39-B439-78C23F693F4B}" srcOrd="1" destOrd="0" presId="urn:microsoft.com/office/officeart/2005/8/layout/hierarchy4"/>
    <dgm:cxn modelId="{708076BA-6A67-4A8A-9AC4-E10296F024EE}" type="presParOf" srcId="{4A67195B-D0B6-4834-9643-0F0BB817689A}" destId="{697C55CF-DE3B-43B7-8159-DE72576CA9DC}" srcOrd="2" destOrd="0" presId="urn:microsoft.com/office/officeart/2005/8/layout/hierarchy4"/>
    <dgm:cxn modelId="{E4518B8B-739D-460C-B827-6C3FE9907004}" type="presParOf" srcId="{697C55CF-DE3B-43B7-8159-DE72576CA9DC}" destId="{BB159DF1-BB5A-41EF-8EC9-972CB7F63042}" srcOrd="0" destOrd="0" presId="urn:microsoft.com/office/officeart/2005/8/layout/hierarchy4"/>
    <dgm:cxn modelId="{73709AF7-B15A-432F-8783-17370A4CB3DE}" type="presParOf" srcId="{BB159DF1-BB5A-41EF-8EC9-972CB7F63042}" destId="{B771EDFA-6C69-434F-97A8-3E7387EE2AD2}" srcOrd="0" destOrd="0" presId="urn:microsoft.com/office/officeart/2005/8/layout/hierarchy4"/>
    <dgm:cxn modelId="{16008667-85E1-4AD5-AD3E-5B244119E9CB}" type="presParOf" srcId="{BB159DF1-BB5A-41EF-8EC9-972CB7F63042}" destId="{38CA4C4F-24F6-4C6C-AC70-BB315E8533C3}" srcOrd="1" destOrd="0" presId="urn:microsoft.com/office/officeart/2005/8/layout/hierarchy4"/>
    <dgm:cxn modelId="{5421171C-228C-4C6A-8C09-0DA685013AC6}" type="presParOf" srcId="{BB159DF1-BB5A-41EF-8EC9-972CB7F63042}" destId="{B3083EDA-7967-49ED-868C-D0FCDA61ED0B}" srcOrd="2" destOrd="0" presId="urn:microsoft.com/office/officeart/2005/8/layout/hierarchy4"/>
    <dgm:cxn modelId="{AC336A06-52AA-4702-84FB-B0633F698342}" type="presParOf" srcId="{B3083EDA-7967-49ED-868C-D0FCDA61ED0B}" destId="{2447BE39-E310-4EB4-A2BA-650F10978495}" srcOrd="0" destOrd="0" presId="urn:microsoft.com/office/officeart/2005/8/layout/hierarchy4"/>
    <dgm:cxn modelId="{1CDF639C-076A-42C4-875D-40DD48010DAB}" type="presParOf" srcId="{2447BE39-E310-4EB4-A2BA-650F10978495}" destId="{9419C432-5724-4BE9-AA99-BC6BBA44EAEA}" srcOrd="0" destOrd="0" presId="urn:microsoft.com/office/officeart/2005/8/layout/hierarchy4"/>
    <dgm:cxn modelId="{F5A59D41-44C5-431D-BB9D-8A8668881FCA}" type="presParOf" srcId="{2447BE39-E310-4EB4-A2BA-650F10978495}" destId="{B72D1DEB-C2AC-4C3C-935C-4166D332C07E}" srcOrd="1" destOrd="0" presId="urn:microsoft.com/office/officeart/2005/8/layout/hierarchy4"/>
    <dgm:cxn modelId="{91342C4E-8F84-4FF4-975C-8B9FDD052B20}" type="presParOf" srcId="{697C55CF-DE3B-43B7-8159-DE72576CA9DC}" destId="{B4887598-174C-4E57-BCC2-E768333EB14F}" srcOrd="1" destOrd="0" presId="urn:microsoft.com/office/officeart/2005/8/layout/hierarchy4"/>
    <dgm:cxn modelId="{34611CB9-3F4F-408E-A8E9-687FCDC6CAF4}" type="presParOf" srcId="{697C55CF-DE3B-43B7-8159-DE72576CA9DC}" destId="{E33B747F-32E0-4D93-84E7-A07775B17DC6}" srcOrd="2" destOrd="0" presId="urn:microsoft.com/office/officeart/2005/8/layout/hierarchy4"/>
    <dgm:cxn modelId="{7B23526E-7FB0-49FD-8C95-EF558264D936}" type="presParOf" srcId="{E33B747F-32E0-4D93-84E7-A07775B17DC6}" destId="{E8ECB583-9CF3-4438-8F87-EA93F0209BE6}" srcOrd="0" destOrd="0" presId="urn:microsoft.com/office/officeart/2005/8/layout/hierarchy4"/>
    <dgm:cxn modelId="{8FE9E316-B871-4B03-B761-9F395243F214}" type="presParOf" srcId="{E33B747F-32E0-4D93-84E7-A07775B17DC6}" destId="{07303455-DB5B-4D99-B6D4-5BECE1AF5994}" srcOrd="1" destOrd="0" presId="urn:microsoft.com/office/officeart/2005/8/layout/hierarchy4"/>
    <dgm:cxn modelId="{A20D045C-12BB-4AE9-9DB2-B90AC208008B}" type="presParOf" srcId="{E33B747F-32E0-4D93-84E7-A07775B17DC6}" destId="{1F4BE01E-7025-4152-9A49-8C6392B5880A}" srcOrd="2" destOrd="0" presId="urn:microsoft.com/office/officeart/2005/8/layout/hierarchy4"/>
    <dgm:cxn modelId="{25C963EE-5B07-4C19-85C0-B98886480A63}" type="presParOf" srcId="{1F4BE01E-7025-4152-9A49-8C6392B5880A}" destId="{C050690C-E34E-4132-8784-736C26D15C81}" srcOrd="0" destOrd="0" presId="urn:microsoft.com/office/officeart/2005/8/layout/hierarchy4"/>
    <dgm:cxn modelId="{02EB6D6C-443C-419E-89D2-AFD6735ED1A8}" type="presParOf" srcId="{C050690C-E34E-4132-8784-736C26D15C81}" destId="{6CF29908-7946-47F1-96E4-CF8C52A0974F}" srcOrd="0" destOrd="0" presId="urn:microsoft.com/office/officeart/2005/8/layout/hierarchy4"/>
    <dgm:cxn modelId="{E5DED424-26DD-477A-8A98-9B43F07E3A03}" type="presParOf" srcId="{C050690C-E34E-4132-8784-736C26D15C81}" destId="{9FE0A262-DD9E-4E48-AFA1-AC3C742A3024}" srcOrd="1" destOrd="0" presId="urn:microsoft.com/office/officeart/2005/8/layout/hierarchy4"/>
    <dgm:cxn modelId="{5EE7A02A-C753-4AF1-A8E6-178CFCCD176D}" type="presParOf" srcId="{1F4BE01E-7025-4152-9A49-8C6392B5880A}" destId="{05694834-1A80-411A-B14E-8C9B24568D88}" srcOrd="1" destOrd="0" presId="urn:microsoft.com/office/officeart/2005/8/layout/hierarchy4"/>
    <dgm:cxn modelId="{8B8FA5F0-CD36-4025-9AFD-87FC9B97AB84}" type="presParOf" srcId="{1F4BE01E-7025-4152-9A49-8C6392B5880A}" destId="{02B06419-6A47-4AAA-A7FE-8B4EB08DF958}" srcOrd="2" destOrd="0" presId="urn:microsoft.com/office/officeart/2005/8/layout/hierarchy4"/>
    <dgm:cxn modelId="{BF460477-0985-4DB9-BA77-AF960D090233}" type="presParOf" srcId="{02B06419-6A47-4AAA-A7FE-8B4EB08DF958}" destId="{39816FA2-7AB4-4E61-A1DC-EACD35BD4E44}" srcOrd="0" destOrd="0" presId="urn:microsoft.com/office/officeart/2005/8/layout/hierarchy4"/>
    <dgm:cxn modelId="{C47D414B-D306-4878-A34B-C9AFD2F6C04A}" type="presParOf" srcId="{02B06419-6A47-4AAA-A7FE-8B4EB08DF958}" destId="{BDBCE2B8-D7BD-4739-B93A-E448F57ADD54}" srcOrd="1" destOrd="0" presId="urn:microsoft.com/office/officeart/2005/8/layout/hierarchy4"/>
    <dgm:cxn modelId="{422EA69C-E708-4F13-A37F-1420CC7DCD5B}" type="presParOf" srcId="{1F4BE01E-7025-4152-9A49-8C6392B5880A}" destId="{BB7186C1-ECF3-4E8E-9557-60157AFD3728}" srcOrd="3" destOrd="0" presId="urn:microsoft.com/office/officeart/2005/8/layout/hierarchy4"/>
    <dgm:cxn modelId="{3E377BC5-DDD5-4BBC-BDB8-EF29E3E06ACE}" type="presParOf" srcId="{1F4BE01E-7025-4152-9A49-8C6392B5880A}" destId="{D30CCD89-7C33-4281-937E-FB9A1D15B1EF}" srcOrd="4" destOrd="0" presId="urn:microsoft.com/office/officeart/2005/8/layout/hierarchy4"/>
    <dgm:cxn modelId="{976C52D2-3C19-4552-9F3C-4D0E59D4950B}" type="presParOf" srcId="{D30CCD89-7C33-4281-937E-FB9A1D15B1EF}" destId="{47B7B474-90AC-4C55-A18B-FA40F6D3D1D9}" srcOrd="0" destOrd="0" presId="urn:microsoft.com/office/officeart/2005/8/layout/hierarchy4"/>
    <dgm:cxn modelId="{675F259B-79A9-4920-A6D2-F054EFB67E77}" type="presParOf" srcId="{D30CCD89-7C33-4281-937E-FB9A1D15B1EF}" destId="{A65065DF-E3AA-4B54-A34F-6C5FB431A9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4067E-0150-48F6-A3E8-8D86B696A456}">
      <dsp:nvSpPr>
        <dsp:cNvPr id="0" name=""/>
        <dsp:cNvSpPr/>
      </dsp:nvSpPr>
      <dsp:spPr>
        <a:xfrm>
          <a:off x="426352" y="1617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err="1" smtClean="0"/>
            <a:t>Frontend</a:t>
          </a:r>
          <a:r>
            <a:rPr lang="sk-SK" sz="4000" kern="1200" dirty="0" smtClean="0"/>
            <a:t> a </a:t>
          </a:r>
          <a:r>
            <a:rPr lang="sk-SK" sz="4000" kern="1200" err="1" smtClean="0"/>
            <a:t>servletová</a:t>
          </a:r>
          <a:r>
            <a:rPr lang="sk-SK" sz="4000" kern="1200" smtClean="0"/>
            <a:t> logika</a:t>
          </a:r>
          <a:endParaRPr lang="sk-SK" sz="4000" kern="1200" dirty="0"/>
        </a:p>
      </dsp:txBody>
      <dsp:txXfrm>
        <a:off x="426352" y="1617"/>
        <a:ext cx="3708693" cy="2225215"/>
      </dsp:txXfrm>
    </dsp:sp>
    <dsp:sp modelId="{66B559DE-FE5C-4E17-974D-97B503B5F2B1}">
      <dsp:nvSpPr>
        <dsp:cNvPr id="0" name=""/>
        <dsp:cNvSpPr/>
      </dsp:nvSpPr>
      <dsp:spPr>
        <a:xfrm>
          <a:off x="4505914" y="1617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smtClean="0"/>
            <a:t>Servisná vrstva</a:t>
          </a:r>
          <a:endParaRPr lang="sk-SK" sz="4000" kern="1200" dirty="0"/>
        </a:p>
      </dsp:txBody>
      <dsp:txXfrm>
        <a:off x="4505914" y="1617"/>
        <a:ext cx="3708693" cy="2225215"/>
      </dsp:txXfrm>
    </dsp:sp>
    <dsp:sp modelId="{2F03052C-D805-43E0-AC3B-3692BD1F7973}">
      <dsp:nvSpPr>
        <dsp:cNvPr id="0" name=""/>
        <dsp:cNvSpPr/>
      </dsp:nvSpPr>
      <dsp:spPr>
        <a:xfrm>
          <a:off x="426352" y="2597702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JSON &amp; XML transformácie,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XML Schéma</a:t>
          </a:r>
          <a:endParaRPr lang="sk-SK" sz="4000" kern="1200" dirty="0"/>
        </a:p>
      </dsp:txBody>
      <dsp:txXfrm>
        <a:off x="426352" y="2597702"/>
        <a:ext cx="3708693" cy="2225215"/>
      </dsp:txXfrm>
    </dsp:sp>
    <dsp:sp modelId="{2BD9B417-8190-4FDF-A602-4F20EA803446}">
      <dsp:nvSpPr>
        <dsp:cNvPr id="0" name=""/>
        <dsp:cNvSpPr/>
      </dsp:nvSpPr>
      <dsp:spPr>
        <a:xfrm>
          <a:off x="4505914" y="2597702"/>
          <a:ext cx="3708693" cy="2225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000" kern="1200" dirty="0" smtClean="0"/>
            <a:t>XSLT Transformácia</a:t>
          </a:r>
          <a:endParaRPr lang="sk-SK" sz="4000" kern="1200" dirty="0"/>
        </a:p>
      </dsp:txBody>
      <dsp:txXfrm>
        <a:off x="4505914" y="2597702"/>
        <a:ext cx="3708693" cy="2225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0CB5D-AA09-4DAC-8B0C-A4A6CF5C5E5A}">
      <dsp:nvSpPr>
        <dsp:cNvPr id="0" name=""/>
        <dsp:cNvSpPr/>
      </dsp:nvSpPr>
      <dsp:spPr>
        <a:xfrm>
          <a:off x="2672" y="1393"/>
          <a:ext cx="5706951" cy="97272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Webové rozhranie</a:t>
          </a:r>
          <a:endParaRPr lang="sk-SK" sz="4300" kern="1200" dirty="0"/>
        </a:p>
      </dsp:txBody>
      <dsp:txXfrm>
        <a:off x="31162" y="29883"/>
        <a:ext cx="5649971" cy="915740"/>
      </dsp:txXfrm>
    </dsp:sp>
    <dsp:sp modelId="{1B0320F3-C407-45F2-9B9F-326FEB68B971}">
      <dsp:nvSpPr>
        <dsp:cNvPr id="0" name=""/>
        <dsp:cNvSpPr/>
      </dsp:nvSpPr>
      <dsp:spPr>
        <a:xfrm>
          <a:off x="2672" y="1049634"/>
          <a:ext cx="5706951" cy="97272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err="1" smtClean="0"/>
            <a:t>Servlety</a:t>
          </a:r>
          <a:endParaRPr lang="sk-SK" sz="4300" kern="1200" dirty="0"/>
        </a:p>
      </dsp:txBody>
      <dsp:txXfrm>
        <a:off x="31162" y="1078124"/>
        <a:ext cx="5649971" cy="915740"/>
      </dsp:txXfrm>
    </dsp:sp>
    <dsp:sp modelId="{B771EDFA-6C69-434F-97A8-3E7387EE2AD2}">
      <dsp:nvSpPr>
        <dsp:cNvPr id="0" name=""/>
        <dsp:cNvSpPr/>
      </dsp:nvSpPr>
      <dsp:spPr>
        <a:xfrm>
          <a:off x="2672" y="2097876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UserService</a:t>
          </a:r>
          <a:endParaRPr lang="sk-SK" sz="1700" kern="1200" dirty="0"/>
        </a:p>
      </dsp:txBody>
      <dsp:txXfrm>
        <a:off x="31162" y="2126366"/>
        <a:ext cx="1340412" cy="915740"/>
      </dsp:txXfrm>
    </dsp:sp>
    <dsp:sp modelId="{9419C432-5724-4BE9-AA99-BC6BBA44EAEA}">
      <dsp:nvSpPr>
        <dsp:cNvPr id="0" name=""/>
        <dsp:cNvSpPr/>
      </dsp:nvSpPr>
      <dsp:spPr>
        <a:xfrm>
          <a:off x="2672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súbory</a:t>
          </a:r>
          <a:endParaRPr lang="sk-SK" sz="1500" kern="1200" dirty="0"/>
        </a:p>
      </dsp:txBody>
      <dsp:txXfrm>
        <a:off x="31162" y="3174607"/>
        <a:ext cx="1340412" cy="915740"/>
      </dsp:txXfrm>
    </dsp:sp>
    <dsp:sp modelId="{E8ECB583-9CF3-4438-8F87-EA93F0209BE6}">
      <dsp:nvSpPr>
        <dsp:cNvPr id="0" name=""/>
        <dsp:cNvSpPr/>
      </dsp:nvSpPr>
      <dsp:spPr>
        <a:xfrm>
          <a:off x="1458755" y="2097876"/>
          <a:ext cx="4250868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CvService</a:t>
          </a:r>
          <a:endParaRPr lang="sk-SK" sz="1700" kern="1200" dirty="0"/>
        </a:p>
      </dsp:txBody>
      <dsp:txXfrm>
        <a:off x="1487245" y="2126366"/>
        <a:ext cx="4193888" cy="915740"/>
      </dsp:txXfrm>
    </dsp:sp>
    <dsp:sp modelId="{6CF29908-7946-47F1-96E4-CF8C52A0974F}">
      <dsp:nvSpPr>
        <dsp:cNvPr id="0" name=""/>
        <dsp:cNvSpPr/>
      </dsp:nvSpPr>
      <dsp:spPr>
        <a:xfrm>
          <a:off x="1458755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Xml2Json &amp; Json2Xml</a:t>
          </a:r>
          <a:endParaRPr lang="sk-SK" sz="1500" kern="1200" dirty="0"/>
        </a:p>
      </dsp:txBody>
      <dsp:txXfrm>
        <a:off x="1487245" y="3174607"/>
        <a:ext cx="1340412" cy="915740"/>
      </dsp:txXfrm>
    </dsp:sp>
    <dsp:sp modelId="{39816FA2-7AB4-4E61-A1DC-EACD35BD4E44}">
      <dsp:nvSpPr>
        <dsp:cNvPr id="0" name=""/>
        <dsp:cNvSpPr/>
      </dsp:nvSpPr>
      <dsp:spPr>
        <a:xfrm>
          <a:off x="2885493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Schéma</a:t>
          </a:r>
          <a:endParaRPr lang="sk-SK" sz="1500" kern="1200" dirty="0"/>
        </a:p>
      </dsp:txBody>
      <dsp:txXfrm>
        <a:off x="2913983" y="3174607"/>
        <a:ext cx="1340412" cy="915740"/>
      </dsp:txXfrm>
    </dsp:sp>
    <dsp:sp modelId="{47B7B474-90AC-4C55-A18B-FA40F6D3D1D9}">
      <dsp:nvSpPr>
        <dsp:cNvPr id="0" name=""/>
        <dsp:cNvSpPr/>
      </dsp:nvSpPr>
      <dsp:spPr>
        <a:xfrm>
          <a:off x="4312231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XSLT Transformácia</a:t>
          </a:r>
          <a:endParaRPr lang="sk-SK" sz="1500" kern="1200" dirty="0"/>
        </a:p>
      </dsp:txBody>
      <dsp:txXfrm>
        <a:off x="4340721" y="3174607"/>
        <a:ext cx="1340412" cy="915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0CB5D-AA09-4DAC-8B0C-A4A6CF5C5E5A}">
      <dsp:nvSpPr>
        <dsp:cNvPr id="0" name=""/>
        <dsp:cNvSpPr/>
      </dsp:nvSpPr>
      <dsp:spPr>
        <a:xfrm>
          <a:off x="2672" y="1393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Webové rozhranie</a:t>
          </a:r>
          <a:endParaRPr lang="sk-SK" sz="4300" kern="1200" dirty="0"/>
        </a:p>
      </dsp:txBody>
      <dsp:txXfrm>
        <a:off x="31162" y="29883"/>
        <a:ext cx="5649971" cy="915740"/>
      </dsp:txXfrm>
    </dsp:sp>
    <dsp:sp modelId="{1B0320F3-C407-45F2-9B9F-326FEB68B971}">
      <dsp:nvSpPr>
        <dsp:cNvPr id="0" name=""/>
        <dsp:cNvSpPr/>
      </dsp:nvSpPr>
      <dsp:spPr>
        <a:xfrm>
          <a:off x="2672" y="1049634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err="1" smtClean="0"/>
            <a:t>Servlety</a:t>
          </a:r>
          <a:endParaRPr lang="sk-SK" sz="4300" kern="1200" dirty="0"/>
        </a:p>
      </dsp:txBody>
      <dsp:txXfrm>
        <a:off x="31162" y="1078124"/>
        <a:ext cx="5649971" cy="915740"/>
      </dsp:txXfrm>
    </dsp:sp>
    <dsp:sp modelId="{B771EDFA-6C69-434F-97A8-3E7387EE2AD2}">
      <dsp:nvSpPr>
        <dsp:cNvPr id="0" name=""/>
        <dsp:cNvSpPr/>
      </dsp:nvSpPr>
      <dsp:spPr>
        <a:xfrm>
          <a:off x="2672" y="2097876"/>
          <a:ext cx="1397392" cy="97272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UserService</a:t>
          </a:r>
          <a:endParaRPr lang="sk-SK" sz="1700" kern="1200" dirty="0"/>
        </a:p>
      </dsp:txBody>
      <dsp:txXfrm>
        <a:off x="31162" y="2126366"/>
        <a:ext cx="1340412" cy="915740"/>
      </dsp:txXfrm>
    </dsp:sp>
    <dsp:sp modelId="{9419C432-5724-4BE9-AA99-BC6BBA44EAEA}">
      <dsp:nvSpPr>
        <dsp:cNvPr id="0" name=""/>
        <dsp:cNvSpPr/>
      </dsp:nvSpPr>
      <dsp:spPr>
        <a:xfrm>
          <a:off x="2672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súbory</a:t>
          </a:r>
          <a:endParaRPr lang="sk-SK" sz="1500" kern="1200" dirty="0"/>
        </a:p>
      </dsp:txBody>
      <dsp:txXfrm>
        <a:off x="31162" y="3174607"/>
        <a:ext cx="1340412" cy="915740"/>
      </dsp:txXfrm>
    </dsp:sp>
    <dsp:sp modelId="{E8ECB583-9CF3-4438-8F87-EA93F0209BE6}">
      <dsp:nvSpPr>
        <dsp:cNvPr id="0" name=""/>
        <dsp:cNvSpPr/>
      </dsp:nvSpPr>
      <dsp:spPr>
        <a:xfrm>
          <a:off x="1458755" y="2097876"/>
          <a:ext cx="4250868" cy="972720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CvService</a:t>
          </a:r>
          <a:endParaRPr lang="sk-SK" sz="1700" kern="1200" dirty="0"/>
        </a:p>
      </dsp:txBody>
      <dsp:txXfrm>
        <a:off x="1487245" y="2126366"/>
        <a:ext cx="4193888" cy="915740"/>
      </dsp:txXfrm>
    </dsp:sp>
    <dsp:sp modelId="{6CF29908-7946-47F1-96E4-CF8C52A0974F}">
      <dsp:nvSpPr>
        <dsp:cNvPr id="0" name=""/>
        <dsp:cNvSpPr/>
      </dsp:nvSpPr>
      <dsp:spPr>
        <a:xfrm>
          <a:off x="1458755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Xml2Json &amp; Json2Xml</a:t>
          </a:r>
          <a:endParaRPr lang="sk-SK" sz="1500" kern="1200" dirty="0"/>
        </a:p>
      </dsp:txBody>
      <dsp:txXfrm>
        <a:off x="1487245" y="3174607"/>
        <a:ext cx="1340412" cy="915740"/>
      </dsp:txXfrm>
    </dsp:sp>
    <dsp:sp modelId="{39816FA2-7AB4-4E61-A1DC-EACD35BD4E44}">
      <dsp:nvSpPr>
        <dsp:cNvPr id="0" name=""/>
        <dsp:cNvSpPr/>
      </dsp:nvSpPr>
      <dsp:spPr>
        <a:xfrm>
          <a:off x="2885493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Schéma</a:t>
          </a:r>
          <a:endParaRPr lang="sk-SK" sz="1500" kern="1200" dirty="0"/>
        </a:p>
      </dsp:txBody>
      <dsp:txXfrm>
        <a:off x="2913983" y="3174607"/>
        <a:ext cx="1340412" cy="915740"/>
      </dsp:txXfrm>
    </dsp:sp>
    <dsp:sp modelId="{47B7B474-90AC-4C55-A18B-FA40F6D3D1D9}">
      <dsp:nvSpPr>
        <dsp:cNvPr id="0" name=""/>
        <dsp:cNvSpPr/>
      </dsp:nvSpPr>
      <dsp:spPr>
        <a:xfrm>
          <a:off x="4312231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XSLT Transformácia</a:t>
          </a:r>
          <a:endParaRPr lang="sk-SK" sz="1500" kern="1200" dirty="0"/>
        </a:p>
      </dsp:txBody>
      <dsp:txXfrm>
        <a:off x="4340721" y="3174607"/>
        <a:ext cx="1340412" cy="915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0CB5D-AA09-4DAC-8B0C-A4A6CF5C5E5A}">
      <dsp:nvSpPr>
        <dsp:cNvPr id="0" name=""/>
        <dsp:cNvSpPr/>
      </dsp:nvSpPr>
      <dsp:spPr>
        <a:xfrm>
          <a:off x="2672" y="1393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Webové rozhranie</a:t>
          </a:r>
          <a:endParaRPr lang="sk-SK" sz="4300" kern="1200" dirty="0"/>
        </a:p>
      </dsp:txBody>
      <dsp:txXfrm>
        <a:off x="31162" y="29883"/>
        <a:ext cx="5649971" cy="915740"/>
      </dsp:txXfrm>
    </dsp:sp>
    <dsp:sp modelId="{1B0320F3-C407-45F2-9B9F-326FEB68B971}">
      <dsp:nvSpPr>
        <dsp:cNvPr id="0" name=""/>
        <dsp:cNvSpPr/>
      </dsp:nvSpPr>
      <dsp:spPr>
        <a:xfrm>
          <a:off x="2672" y="1049634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err="1" smtClean="0"/>
            <a:t>Servlety</a:t>
          </a:r>
          <a:endParaRPr lang="sk-SK" sz="4300" kern="1200" dirty="0"/>
        </a:p>
      </dsp:txBody>
      <dsp:txXfrm>
        <a:off x="31162" y="1078124"/>
        <a:ext cx="5649971" cy="915740"/>
      </dsp:txXfrm>
    </dsp:sp>
    <dsp:sp modelId="{B771EDFA-6C69-434F-97A8-3E7387EE2AD2}">
      <dsp:nvSpPr>
        <dsp:cNvPr id="0" name=""/>
        <dsp:cNvSpPr/>
      </dsp:nvSpPr>
      <dsp:spPr>
        <a:xfrm>
          <a:off x="2672" y="2097876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UserService</a:t>
          </a:r>
          <a:endParaRPr lang="sk-SK" sz="1700" kern="1200" dirty="0"/>
        </a:p>
      </dsp:txBody>
      <dsp:txXfrm>
        <a:off x="31162" y="2126366"/>
        <a:ext cx="1340412" cy="915740"/>
      </dsp:txXfrm>
    </dsp:sp>
    <dsp:sp modelId="{9419C432-5724-4BE9-AA99-BC6BBA44EAEA}">
      <dsp:nvSpPr>
        <dsp:cNvPr id="0" name=""/>
        <dsp:cNvSpPr/>
      </dsp:nvSpPr>
      <dsp:spPr>
        <a:xfrm>
          <a:off x="2672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súbory</a:t>
          </a:r>
          <a:endParaRPr lang="sk-SK" sz="1500" kern="1200" dirty="0"/>
        </a:p>
      </dsp:txBody>
      <dsp:txXfrm>
        <a:off x="31162" y="3174607"/>
        <a:ext cx="1340412" cy="915740"/>
      </dsp:txXfrm>
    </dsp:sp>
    <dsp:sp modelId="{E8ECB583-9CF3-4438-8F87-EA93F0209BE6}">
      <dsp:nvSpPr>
        <dsp:cNvPr id="0" name=""/>
        <dsp:cNvSpPr/>
      </dsp:nvSpPr>
      <dsp:spPr>
        <a:xfrm>
          <a:off x="1458755" y="2097876"/>
          <a:ext cx="4250868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CvService</a:t>
          </a:r>
          <a:endParaRPr lang="sk-SK" sz="1700" kern="1200" dirty="0"/>
        </a:p>
      </dsp:txBody>
      <dsp:txXfrm>
        <a:off x="1487245" y="2126366"/>
        <a:ext cx="4193888" cy="915740"/>
      </dsp:txXfrm>
    </dsp:sp>
    <dsp:sp modelId="{6CF29908-7946-47F1-96E4-CF8C52A0974F}">
      <dsp:nvSpPr>
        <dsp:cNvPr id="0" name=""/>
        <dsp:cNvSpPr/>
      </dsp:nvSpPr>
      <dsp:spPr>
        <a:xfrm>
          <a:off x="1458755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Xml2Json &amp; Json2Xml</a:t>
          </a:r>
          <a:endParaRPr lang="sk-SK" sz="1500" kern="1200" dirty="0"/>
        </a:p>
      </dsp:txBody>
      <dsp:txXfrm>
        <a:off x="1487245" y="3174607"/>
        <a:ext cx="1340412" cy="915740"/>
      </dsp:txXfrm>
    </dsp:sp>
    <dsp:sp modelId="{39816FA2-7AB4-4E61-A1DC-EACD35BD4E44}">
      <dsp:nvSpPr>
        <dsp:cNvPr id="0" name=""/>
        <dsp:cNvSpPr/>
      </dsp:nvSpPr>
      <dsp:spPr>
        <a:xfrm>
          <a:off x="2885493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Schéma</a:t>
          </a:r>
          <a:endParaRPr lang="sk-SK" sz="1500" kern="1200" dirty="0"/>
        </a:p>
      </dsp:txBody>
      <dsp:txXfrm>
        <a:off x="2913983" y="3174607"/>
        <a:ext cx="1340412" cy="915740"/>
      </dsp:txXfrm>
    </dsp:sp>
    <dsp:sp modelId="{47B7B474-90AC-4C55-A18B-FA40F6D3D1D9}">
      <dsp:nvSpPr>
        <dsp:cNvPr id="0" name=""/>
        <dsp:cNvSpPr/>
      </dsp:nvSpPr>
      <dsp:spPr>
        <a:xfrm>
          <a:off x="4312231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XSLT Transformácia</a:t>
          </a:r>
          <a:endParaRPr lang="sk-SK" sz="1500" kern="1200" dirty="0"/>
        </a:p>
      </dsp:txBody>
      <dsp:txXfrm>
        <a:off x="4340721" y="3174607"/>
        <a:ext cx="1340412" cy="915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0CB5D-AA09-4DAC-8B0C-A4A6CF5C5E5A}">
      <dsp:nvSpPr>
        <dsp:cNvPr id="0" name=""/>
        <dsp:cNvSpPr/>
      </dsp:nvSpPr>
      <dsp:spPr>
        <a:xfrm>
          <a:off x="2672" y="1393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smtClean="0"/>
            <a:t>Webové rozhranie</a:t>
          </a:r>
          <a:endParaRPr lang="sk-SK" sz="4300" kern="1200" dirty="0"/>
        </a:p>
      </dsp:txBody>
      <dsp:txXfrm>
        <a:off x="31162" y="29883"/>
        <a:ext cx="5649971" cy="915740"/>
      </dsp:txXfrm>
    </dsp:sp>
    <dsp:sp modelId="{1B0320F3-C407-45F2-9B9F-326FEB68B971}">
      <dsp:nvSpPr>
        <dsp:cNvPr id="0" name=""/>
        <dsp:cNvSpPr/>
      </dsp:nvSpPr>
      <dsp:spPr>
        <a:xfrm>
          <a:off x="2672" y="1049634"/>
          <a:ext cx="5706951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4300" kern="1200" dirty="0" err="1" smtClean="0"/>
            <a:t>Servlety</a:t>
          </a:r>
          <a:endParaRPr lang="sk-SK" sz="4300" kern="1200" dirty="0"/>
        </a:p>
      </dsp:txBody>
      <dsp:txXfrm>
        <a:off x="31162" y="1078124"/>
        <a:ext cx="5649971" cy="915740"/>
      </dsp:txXfrm>
    </dsp:sp>
    <dsp:sp modelId="{B771EDFA-6C69-434F-97A8-3E7387EE2AD2}">
      <dsp:nvSpPr>
        <dsp:cNvPr id="0" name=""/>
        <dsp:cNvSpPr/>
      </dsp:nvSpPr>
      <dsp:spPr>
        <a:xfrm>
          <a:off x="2672" y="2097876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UserService</a:t>
          </a:r>
          <a:endParaRPr lang="sk-SK" sz="1700" kern="1200" dirty="0"/>
        </a:p>
      </dsp:txBody>
      <dsp:txXfrm>
        <a:off x="31162" y="2126366"/>
        <a:ext cx="1340412" cy="915740"/>
      </dsp:txXfrm>
    </dsp:sp>
    <dsp:sp modelId="{9419C432-5724-4BE9-AA99-BC6BBA44EAEA}">
      <dsp:nvSpPr>
        <dsp:cNvPr id="0" name=""/>
        <dsp:cNvSpPr/>
      </dsp:nvSpPr>
      <dsp:spPr>
        <a:xfrm>
          <a:off x="2672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súbory</a:t>
          </a:r>
          <a:endParaRPr lang="sk-SK" sz="1500" kern="1200" dirty="0"/>
        </a:p>
      </dsp:txBody>
      <dsp:txXfrm>
        <a:off x="31162" y="3174607"/>
        <a:ext cx="1340412" cy="915740"/>
      </dsp:txXfrm>
    </dsp:sp>
    <dsp:sp modelId="{E8ECB583-9CF3-4438-8F87-EA93F0209BE6}">
      <dsp:nvSpPr>
        <dsp:cNvPr id="0" name=""/>
        <dsp:cNvSpPr/>
      </dsp:nvSpPr>
      <dsp:spPr>
        <a:xfrm>
          <a:off x="1458755" y="2097876"/>
          <a:ext cx="4250868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700" kern="1200" dirty="0" err="1" smtClean="0"/>
            <a:t>CvService</a:t>
          </a:r>
          <a:endParaRPr lang="sk-SK" sz="1700" kern="1200" dirty="0"/>
        </a:p>
      </dsp:txBody>
      <dsp:txXfrm>
        <a:off x="1487245" y="2126366"/>
        <a:ext cx="4193888" cy="915740"/>
      </dsp:txXfrm>
    </dsp:sp>
    <dsp:sp modelId="{6CF29908-7946-47F1-96E4-CF8C52A0974F}">
      <dsp:nvSpPr>
        <dsp:cNvPr id="0" name=""/>
        <dsp:cNvSpPr/>
      </dsp:nvSpPr>
      <dsp:spPr>
        <a:xfrm>
          <a:off x="1458755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Xml2Json &amp; Json2Xml</a:t>
          </a:r>
          <a:endParaRPr lang="sk-SK" sz="1500" kern="1200" dirty="0"/>
        </a:p>
      </dsp:txBody>
      <dsp:txXfrm>
        <a:off x="1487245" y="3174607"/>
        <a:ext cx="1340412" cy="915740"/>
      </dsp:txXfrm>
    </dsp:sp>
    <dsp:sp modelId="{39816FA2-7AB4-4E61-A1DC-EACD35BD4E44}">
      <dsp:nvSpPr>
        <dsp:cNvPr id="0" name=""/>
        <dsp:cNvSpPr/>
      </dsp:nvSpPr>
      <dsp:spPr>
        <a:xfrm>
          <a:off x="2885493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XML Schéma</a:t>
          </a:r>
          <a:endParaRPr lang="sk-SK" sz="1500" kern="1200" dirty="0"/>
        </a:p>
      </dsp:txBody>
      <dsp:txXfrm>
        <a:off x="2913983" y="3174607"/>
        <a:ext cx="1340412" cy="915740"/>
      </dsp:txXfrm>
    </dsp:sp>
    <dsp:sp modelId="{47B7B474-90AC-4C55-A18B-FA40F6D3D1D9}">
      <dsp:nvSpPr>
        <dsp:cNvPr id="0" name=""/>
        <dsp:cNvSpPr/>
      </dsp:nvSpPr>
      <dsp:spPr>
        <a:xfrm>
          <a:off x="4312231" y="3146117"/>
          <a:ext cx="1397392" cy="97272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rnd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500" kern="1200" dirty="0" smtClean="0"/>
            <a:t>XSLT Transformácia</a:t>
          </a:r>
          <a:endParaRPr lang="sk-SK" sz="1500" kern="1200" dirty="0"/>
        </a:p>
      </dsp:txBody>
      <dsp:txXfrm>
        <a:off x="4340721" y="3174607"/>
        <a:ext cx="1340412" cy="91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A891-9467-4CC7-A491-0A34A0A9753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60A-9E81-496F-91AC-92DE7ABF3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0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5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5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0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3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6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4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6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9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1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2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1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92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2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8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7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9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7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1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22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6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74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39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9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6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251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12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3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50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01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69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69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5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49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299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32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16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7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79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93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70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03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73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91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420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6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984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159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56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16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710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335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18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59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39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05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42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22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45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4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93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13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949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87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372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5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21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19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28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20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1934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03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89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97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71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477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6976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17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61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05224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24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4484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48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89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8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5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1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5E72-7062-4D8E-BA99-F07B9DD1F028}" type="datetimeFigureOut">
              <a:rPr lang="en-US" smtClean="0"/>
              <a:pPr/>
              <a:t>5/24/2015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2420888"/>
            <a:ext cx="6840759" cy="1646302"/>
          </a:xfrm>
        </p:spPr>
        <p:txBody>
          <a:bodyPr>
            <a:normAutofit/>
          </a:bodyPr>
          <a:lstStyle/>
          <a:p>
            <a: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Webová aplikácia</a:t>
            </a:r>
            <a:b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kumimoji="0" lang="sk-SK" sz="4200" kern="120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na generovanie životopisov</a:t>
            </a:r>
            <a:endParaRPr lang="sk-SK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619" y="4365104"/>
            <a:ext cx="5826719" cy="1872208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Patrik</a:t>
            </a:r>
            <a:r>
              <a:rPr lang="en-US" b="1" dirty="0" smtClean="0"/>
              <a:t> Cyprian</a:t>
            </a:r>
            <a:r>
              <a:rPr lang="en-US" dirty="0" smtClean="0"/>
              <a:t> </a:t>
            </a:r>
            <a:endParaRPr lang="sk-SK" dirty="0" smtClean="0"/>
          </a:p>
          <a:p>
            <a:pPr algn="l"/>
            <a:r>
              <a:rPr lang="en-US" b="1" dirty="0" smtClean="0"/>
              <a:t>Zuzana Dankovčíková</a:t>
            </a:r>
            <a:endParaRPr lang="sk-SK" b="1" dirty="0" smtClean="0"/>
          </a:p>
          <a:p>
            <a:pPr algn="l"/>
            <a:r>
              <a:rPr lang="en-US" b="1" dirty="0" smtClean="0"/>
              <a:t>Peter </a:t>
            </a:r>
            <a:r>
              <a:rPr lang="en-US" b="1" dirty="0" err="1" smtClean="0"/>
              <a:t>Köberling</a:t>
            </a:r>
            <a:endParaRPr lang="en-US" dirty="0"/>
          </a:p>
          <a:p>
            <a:pPr algn="l"/>
            <a:r>
              <a:rPr lang="en-US" b="1" dirty="0" err="1"/>
              <a:t>Jozef</a:t>
            </a:r>
            <a:r>
              <a:rPr lang="en-US" b="1" dirty="0"/>
              <a:t> </a:t>
            </a:r>
            <a:r>
              <a:rPr lang="en-US" b="1" dirty="0" err="1" smtClean="0"/>
              <a:t>Živčic</a:t>
            </a:r>
            <a:endParaRPr lang="sk-SK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Servisná vrstva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[Patrik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Cyprian</a:t>
            </a:r>
            <a:r>
              <a:rPr lang="sk-SK" sz="330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UserService</a:t>
            </a:r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</a:t>
            </a:r>
          </a:p>
          <a:p>
            <a:pPr lvl="1"/>
            <a:r>
              <a:rPr lang="sk-SK" noProof="0" dirty="0" smtClean="0"/>
              <a:t>Databáza užívateľov - XML súbor users.xml</a:t>
            </a:r>
          </a:p>
          <a:p>
            <a:pPr lvl="1"/>
            <a:r>
              <a:rPr lang="sk-SK" noProof="0" dirty="0" err="1" smtClean="0"/>
              <a:t>XPath</a:t>
            </a:r>
            <a:r>
              <a:rPr lang="sk-SK" noProof="0" dirty="0" smtClean="0"/>
              <a:t> – získavanie </a:t>
            </a:r>
            <a:r>
              <a:rPr lang="sk-SK" noProof="0" dirty="0" err="1" smtClean="0"/>
              <a:t>loginu</a:t>
            </a:r>
            <a:r>
              <a:rPr lang="sk-SK" noProof="0" dirty="0" smtClean="0"/>
              <a:t> a hesla</a:t>
            </a:r>
          </a:p>
          <a:p>
            <a:pPr lvl="1"/>
            <a:r>
              <a:rPr lang="sk-SK" dirty="0" smtClean="0"/>
              <a:t>Unikátny </a:t>
            </a:r>
            <a:r>
              <a:rPr lang="sk-SK" dirty="0" err="1" smtClean="0"/>
              <a:t>login</a:t>
            </a:r>
            <a:endParaRPr lang="sk-SK" dirty="0" smtClean="0"/>
          </a:p>
          <a:p>
            <a:pPr lvl="1"/>
            <a:r>
              <a:rPr lang="sk-SK" noProof="0" dirty="0" err="1" smtClean="0"/>
              <a:t>Hashovanie</a:t>
            </a:r>
            <a:r>
              <a:rPr lang="sk-SK" noProof="0" dirty="0" smtClean="0"/>
              <a:t> hesla</a:t>
            </a:r>
          </a:p>
          <a:p>
            <a:pPr lvl="1"/>
            <a:r>
              <a:rPr lang="sk-SK" dirty="0" smtClean="0"/>
              <a:t>Kontrola údajov</a:t>
            </a:r>
            <a:endParaRPr lang="sk-SK" noProof="0" dirty="0" smtClean="0"/>
          </a:p>
          <a:p>
            <a:pPr lvl="1"/>
            <a:endParaRPr lang="sk-SK" noProof="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"/>
          <a:stretch/>
        </p:blipFill>
        <p:spPr>
          <a:xfrm>
            <a:off x="3383360" y="3581488"/>
            <a:ext cx="5760640" cy="32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Servisná vrstva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[Patrik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Cyprian</a:t>
            </a:r>
            <a:r>
              <a:rPr lang="sk-SK" sz="330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sk-SK" sz="2700" kern="120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CvService</a:t>
            </a:r>
            <a:r>
              <a:rPr kumimoji="0" lang="sk-SK" sz="2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</a:t>
            </a:r>
          </a:p>
          <a:p>
            <a:pPr lvl="1"/>
            <a:r>
              <a:rPr lang="sk-SK" noProof="0" dirty="0" smtClean="0"/>
              <a:t>Ukladanie a načítanie životopisov </a:t>
            </a:r>
          </a:p>
          <a:p>
            <a:pPr lvl="2"/>
            <a:r>
              <a:rPr lang="sk-SK" dirty="0" smtClean="0"/>
              <a:t>Transformácia – XML </a:t>
            </a:r>
            <a:r>
              <a:rPr lang="en-US" dirty="0" smtClean="0"/>
              <a:t>&lt; - &gt;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noProof="0" dirty="0" smtClean="0"/>
              <a:t>Valid</a:t>
            </a:r>
            <a:r>
              <a:rPr lang="sk-SK" noProof="0" dirty="0" err="1" smtClean="0"/>
              <a:t>ácia</a:t>
            </a:r>
            <a:r>
              <a:rPr lang="sk-SK" noProof="0" dirty="0" smtClean="0"/>
              <a:t> pomocou XML </a:t>
            </a:r>
            <a:r>
              <a:rPr lang="sk-SK" noProof="0" dirty="0" err="1" smtClean="0"/>
              <a:t>Schema</a:t>
            </a:r>
            <a:endParaRPr lang="sk-SK" noProof="0" dirty="0" smtClean="0"/>
          </a:p>
          <a:p>
            <a:pPr lvl="2"/>
            <a:r>
              <a:rPr lang="sk-SK" dirty="0" smtClean="0"/>
              <a:t>Uloženie </a:t>
            </a:r>
            <a:r>
              <a:rPr lang="en-US" dirty="0"/>
              <a:t>&lt;</a:t>
            </a:r>
            <a:r>
              <a:rPr lang="en-US" dirty="0" smtClean="0"/>
              <a:t>login</a:t>
            </a:r>
            <a:r>
              <a:rPr lang="en-US" dirty="0"/>
              <a:t>&gt;</a:t>
            </a:r>
            <a:r>
              <a:rPr lang="en-US" dirty="0" smtClean="0"/>
              <a:t>.xml</a:t>
            </a:r>
          </a:p>
          <a:p>
            <a:pPr lvl="1"/>
            <a:r>
              <a:rPr lang="en-US" noProof="0" dirty="0" err="1" smtClean="0"/>
              <a:t>Generovanie</a:t>
            </a:r>
            <a:r>
              <a:rPr lang="en-US" noProof="0" dirty="0" smtClean="0"/>
              <a:t> PDF </a:t>
            </a:r>
            <a:r>
              <a:rPr lang="sk-SK" noProof="0" dirty="0" smtClean="0"/>
              <a:t>životopisu</a:t>
            </a:r>
          </a:p>
          <a:p>
            <a:pPr lvl="2"/>
            <a:r>
              <a:rPr lang="sk-SK" dirty="0" smtClean="0"/>
              <a:t>XSLT transformácia XML do Te</a:t>
            </a:r>
            <a:r>
              <a:rPr lang="en-US" dirty="0" smtClean="0"/>
              <a:t>X-u</a:t>
            </a:r>
            <a:endParaRPr lang="sk-SK" dirty="0"/>
          </a:p>
          <a:p>
            <a:pPr lvl="2"/>
            <a:r>
              <a:rPr lang="sk-SK" dirty="0" smtClean="0"/>
              <a:t>Nastavovanie parametru (internacionalizácia)</a:t>
            </a:r>
          </a:p>
          <a:p>
            <a:pPr lvl="2"/>
            <a:r>
              <a:rPr lang="sk-SK" noProof="0" dirty="0" smtClean="0"/>
              <a:t>Vytvorenie procesu na vygenerovanie PDF</a:t>
            </a:r>
          </a:p>
          <a:p>
            <a:pPr lvl="2"/>
            <a:r>
              <a:rPr lang="sk-SK" noProof="0" dirty="0" smtClean="0"/>
              <a:t>Vymazanie nepotrebných súborov</a:t>
            </a:r>
            <a:r>
              <a:rPr lang="en-US" noProof="0" dirty="0" smtClean="0"/>
              <a:t>	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1326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Architektúra</a:t>
            </a:r>
            <a:endParaRPr lang="sk-SK" noProof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78645711"/>
              </p:ext>
            </p:extLst>
          </p:nvPr>
        </p:nvGraphicFramePr>
        <p:xfrm>
          <a:off x="1547664" y="1904082"/>
          <a:ext cx="5712296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60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770" y="2276872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sk-SK" sz="2800" b="1" dirty="0" smtClean="0"/>
              <a:t>JSON</a:t>
            </a:r>
            <a:r>
              <a:rPr lang="en-US" sz="2800" b="1" noProof="0" dirty="0" smtClean="0"/>
              <a:t> </a:t>
            </a:r>
            <a:r>
              <a:rPr lang="sk-SK" sz="2800" b="1" noProof="0" dirty="0" smtClean="0"/>
              <a:t>-&gt; XML</a:t>
            </a:r>
          </a:p>
          <a:p>
            <a:pPr lvl="2"/>
            <a:r>
              <a:rPr lang="sk-SK" sz="2200" dirty="0" smtClean="0"/>
              <a:t>Java Dom API</a:t>
            </a:r>
          </a:p>
          <a:p>
            <a:pPr lvl="2"/>
            <a:r>
              <a:rPr lang="sk-SK" sz="2200" dirty="0" smtClean="0"/>
              <a:t>Ukladanie dát na disk</a:t>
            </a:r>
          </a:p>
          <a:p>
            <a:pPr lvl="2"/>
            <a:r>
              <a:rPr lang="sk-SK" sz="2200" dirty="0" smtClean="0"/>
              <a:t>Napasovanie na preddefinovanú štruktúru</a:t>
            </a:r>
          </a:p>
          <a:p>
            <a:pPr lvl="2"/>
            <a:endParaRPr lang="sk-SK" sz="2200" dirty="0"/>
          </a:p>
          <a:p>
            <a:pPr lvl="2"/>
            <a:endParaRPr lang="sk-SK" sz="2200" noProof="0" dirty="0" smtClean="0"/>
          </a:p>
          <a:p>
            <a:pPr lvl="2"/>
            <a:endParaRPr lang="sk-SK" sz="2200" noProof="0" dirty="0"/>
          </a:p>
        </p:txBody>
      </p:sp>
    </p:spTree>
    <p:extLst>
      <p:ext uri="{BB962C8B-B14F-4D97-AF65-F5344CB8AC3E}">
        <p14:creationId xmlns:p14="http://schemas.microsoft.com/office/powerpoint/2010/main" val="24395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770" y="2276872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sk-SK" sz="2800" b="1" noProof="0" dirty="0" smtClean="0"/>
              <a:t>XML</a:t>
            </a:r>
            <a:r>
              <a:rPr lang="en-US" sz="2800" b="1" noProof="0" dirty="0" smtClean="0"/>
              <a:t> </a:t>
            </a:r>
            <a:r>
              <a:rPr lang="sk-SK" sz="2800" b="1" noProof="0" dirty="0" smtClean="0"/>
              <a:t>-&gt; JSON</a:t>
            </a:r>
          </a:p>
          <a:p>
            <a:pPr lvl="2"/>
            <a:r>
              <a:rPr lang="sk-SK" sz="2200" dirty="0" smtClean="0"/>
              <a:t>Poskytovanie uložených dát </a:t>
            </a:r>
            <a:r>
              <a:rPr lang="sk-SK" sz="2200" dirty="0" err="1" smtClean="0"/>
              <a:t>JavaScriptu</a:t>
            </a:r>
            <a:r>
              <a:rPr lang="sk-SK" sz="2200" dirty="0" smtClean="0"/>
              <a:t> (AngularJS)</a:t>
            </a:r>
          </a:p>
          <a:p>
            <a:pPr lvl="2"/>
            <a:r>
              <a:rPr lang="sk-SK" sz="2200" dirty="0" smtClean="0"/>
              <a:t>Kompatibilita s preddefinovanou štruktúru JSON súboru</a:t>
            </a:r>
            <a:endParaRPr lang="sk-SK" sz="2200" dirty="0"/>
          </a:p>
          <a:p>
            <a:pPr lvl="2"/>
            <a:r>
              <a:rPr lang="sk-SK" sz="2200" dirty="0" smtClean="0"/>
              <a:t>Prispôsobenie existujúcej knižnice, kontrolovanie elementov</a:t>
            </a:r>
            <a:endParaRPr lang="sk-SK" sz="2200" noProof="0" dirty="0" smtClean="0"/>
          </a:p>
          <a:p>
            <a:pPr lvl="2"/>
            <a:endParaRPr lang="sk-SK" sz="2200" noProof="0" dirty="0"/>
          </a:p>
        </p:txBody>
      </p:sp>
    </p:spTree>
    <p:extLst>
      <p:ext uri="{BB962C8B-B14F-4D97-AF65-F5344CB8AC3E}">
        <p14:creationId xmlns:p14="http://schemas.microsoft.com/office/powerpoint/2010/main" val="20393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JSON &amp; XML transformácie, 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XML Schéma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[Peter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Köberling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2770" y="2276872"/>
            <a:ext cx="6347714" cy="3880773"/>
          </a:xfrm>
        </p:spPr>
        <p:txBody>
          <a:bodyPr>
            <a:normAutofit/>
          </a:bodyPr>
          <a:lstStyle/>
          <a:p>
            <a:pPr lvl="1"/>
            <a:r>
              <a:rPr lang="sk-SK" sz="2800" b="1" noProof="0" dirty="0" smtClean="0"/>
              <a:t>XML Schéma</a:t>
            </a:r>
          </a:p>
          <a:p>
            <a:pPr lvl="2"/>
            <a:r>
              <a:rPr lang="sk-SK" sz="2200" dirty="0" smtClean="0"/>
              <a:t>Validácia XML súborov</a:t>
            </a:r>
          </a:p>
          <a:p>
            <a:pPr lvl="2"/>
            <a:r>
              <a:rPr lang="sk-SK" sz="2200" dirty="0" smtClean="0"/>
              <a:t>Zamedzenie nekonzistentným dátam</a:t>
            </a:r>
            <a:endParaRPr lang="sk-SK" sz="2200" dirty="0"/>
          </a:p>
          <a:p>
            <a:pPr lvl="2"/>
            <a:r>
              <a:rPr lang="sk-SK" sz="2200" noProof="0" dirty="0" smtClean="0"/>
              <a:t>Kontrola atribútov, elementov, hodnôt</a:t>
            </a:r>
          </a:p>
          <a:p>
            <a:pPr lvl="2"/>
            <a:endParaRPr lang="sk-SK" sz="2200" noProof="0" dirty="0"/>
          </a:p>
        </p:txBody>
      </p:sp>
    </p:spTree>
    <p:extLst>
      <p:ext uri="{BB962C8B-B14F-4D97-AF65-F5344CB8AC3E}">
        <p14:creationId xmlns:p14="http://schemas.microsoft.com/office/powerpoint/2010/main" val="22584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Architektúra</a:t>
            </a:r>
            <a:endParaRPr lang="sk-SK" noProof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6286412"/>
              </p:ext>
            </p:extLst>
          </p:nvPr>
        </p:nvGraphicFramePr>
        <p:xfrm>
          <a:off x="1547664" y="1904082"/>
          <a:ext cx="5712296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68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/>
          <a:stretch/>
        </p:blipFill>
        <p:spPr>
          <a:xfrm>
            <a:off x="3347864" y="-531440"/>
            <a:ext cx="5904656" cy="7120592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XSLT Transformácia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[Jozef </a:t>
            </a:r>
            <a:r>
              <a:rPr lang="sk-SK" sz="3300" noProof="0" dirty="0" err="1" smtClean="0">
                <a:solidFill>
                  <a:schemeClr val="accent3">
                    <a:shade val="75000"/>
                  </a:schemeClr>
                </a:solidFill>
              </a:rPr>
              <a:t>Živčic</a:t>
            </a: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8" y="2204864"/>
            <a:ext cx="6347714" cy="3880773"/>
          </a:xfrm>
        </p:spPr>
        <p:txBody>
          <a:bodyPr/>
          <a:lstStyle/>
          <a:p>
            <a:r>
              <a:rPr lang="sk-SK" sz="2700" noProof="0" dirty="0" err="1" smtClean="0">
                <a:solidFill>
                  <a:schemeClr val="tx1"/>
                </a:solidFill>
              </a:rPr>
              <a:t>LaTeX</a:t>
            </a:r>
            <a:r>
              <a:rPr lang="sk-SK" sz="2700" noProof="0" dirty="0" smtClean="0">
                <a:solidFill>
                  <a:schemeClr val="tx1"/>
                </a:solidFill>
              </a:rPr>
              <a:t> súbor</a:t>
            </a:r>
          </a:p>
          <a:p>
            <a:r>
              <a:rPr lang="sk-SK" sz="2700" dirty="0" smtClean="0">
                <a:solidFill>
                  <a:schemeClr val="tx1"/>
                </a:solidFill>
              </a:rPr>
              <a:t>Transformácia</a:t>
            </a:r>
            <a:endParaRPr lang="sk-SK" sz="2700" dirty="0">
              <a:solidFill>
                <a:schemeClr val="tx1"/>
              </a:solidFill>
            </a:endParaRPr>
          </a:p>
          <a:p>
            <a:pPr lvl="1"/>
            <a:r>
              <a:rPr lang="sk-SK" sz="2500" dirty="0" smtClean="0">
                <a:solidFill>
                  <a:schemeClr val="tx1"/>
                </a:solidFill>
              </a:rPr>
              <a:t>výstup „text“</a:t>
            </a:r>
          </a:p>
        </p:txBody>
      </p:sp>
    </p:spTree>
    <p:extLst>
      <p:ext uri="{BB962C8B-B14F-4D97-AF65-F5344CB8AC3E}">
        <p14:creationId xmlns:p14="http://schemas.microsoft.com/office/powerpoint/2010/main" val="21642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0648"/>
            <a:ext cx="5349240" cy="63627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3">
                    <a:shade val="75000"/>
                  </a:schemeClr>
                </a:solidFill>
              </a:rPr>
              <a:t>Internacionalizácia</a:t>
            </a:r>
            <a:r>
              <a:rPr lang="en-US" dirty="0" smtClean="0">
                <a:solidFill>
                  <a:schemeClr val="accent3">
                    <a:shade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shade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shade val="75000"/>
                  </a:schemeClr>
                </a:solidFill>
              </a:rPr>
              <a:t>[</a:t>
            </a:r>
            <a:r>
              <a:rPr lang="sk-SK" dirty="0" smtClean="0">
                <a:solidFill>
                  <a:schemeClr val="accent3">
                    <a:shade val="75000"/>
                  </a:schemeClr>
                </a:solidFill>
              </a:rPr>
              <a:t>Jozef </a:t>
            </a:r>
            <a:r>
              <a:rPr lang="sk-SK" dirty="0" err="1" smtClean="0">
                <a:solidFill>
                  <a:schemeClr val="accent3">
                    <a:shade val="75000"/>
                  </a:schemeClr>
                </a:solidFill>
              </a:rPr>
              <a:t>Živčic</a:t>
            </a:r>
            <a:r>
              <a:rPr lang="en-US" dirty="0" smtClean="0">
                <a:solidFill>
                  <a:schemeClr val="accent3">
                    <a:shade val="75000"/>
                  </a:schemeClr>
                </a:solidFill>
              </a:rPr>
              <a:t>]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700" dirty="0" smtClean="0">
                <a:solidFill>
                  <a:schemeClr val="tx1"/>
                </a:solidFill>
              </a:rPr>
              <a:t>Element </a:t>
            </a:r>
            <a:r>
              <a:rPr lang="sk-SK" sz="2700" dirty="0" err="1" smtClean="0">
                <a:solidFill>
                  <a:schemeClr val="tx1"/>
                </a:solidFill>
              </a:rPr>
              <a:t>param</a:t>
            </a:r>
            <a:endParaRPr lang="sk-SK" sz="2700" dirty="0">
              <a:solidFill>
                <a:schemeClr val="tx1"/>
              </a:solidFill>
            </a:endParaRPr>
          </a:p>
          <a:p>
            <a:r>
              <a:rPr lang="sk-SK" sz="2700" dirty="0" smtClean="0"/>
              <a:t>Textové konštanty v </a:t>
            </a:r>
          </a:p>
          <a:p>
            <a:pPr marL="0" indent="0">
              <a:buNone/>
            </a:pPr>
            <a:r>
              <a:rPr lang="sk-SK" sz="2700" dirty="0" smtClean="0"/>
              <a:t>      separátnom súbore</a:t>
            </a:r>
            <a:endParaRPr lang="sk-SK" sz="2700" dirty="0"/>
          </a:p>
        </p:txBody>
      </p:sp>
    </p:spTree>
    <p:extLst>
      <p:ext uri="{BB962C8B-B14F-4D97-AF65-F5344CB8AC3E}">
        <p14:creationId xmlns:p14="http://schemas.microsoft.com/office/powerpoint/2010/main" val="34356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Live demo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73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Zadanie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056784" cy="46285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sk-SK" sz="2000" dirty="0"/>
              <a:t>Tento projekt má za </a:t>
            </a:r>
            <a:r>
              <a:rPr lang="sk-SK" sz="2000" dirty="0" smtClean="0"/>
              <a:t>cie</a:t>
            </a:r>
            <a:r>
              <a:rPr lang="sk-SK" sz="2000" dirty="0"/>
              <a:t>ľ</a:t>
            </a:r>
            <a:r>
              <a:rPr lang="sk-SK" sz="2000" dirty="0" smtClean="0"/>
              <a:t> vytvoriť webovú aplikáciu </a:t>
            </a:r>
            <a:r>
              <a:rPr lang="sk-SK" sz="2000" dirty="0"/>
              <a:t>v </a:t>
            </a:r>
            <a:r>
              <a:rPr lang="sk-SK" sz="2000" dirty="0" smtClean="0"/>
              <a:t>programovacom jazyku </a:t>
            </a:r>
            <a:r>
              <a:rPr lang="sk-SK" sz="2000" dirty="0"/>
              <a:t>Java, </a:t>
            </a:r>
            <a:r>
              <a:rPr lang="sk-SK" sz="2000" dirty="0" smtClean="0"/>
              <a:t>ktorá </a:t>
            </a:r>
            <a:r>
              <a:rPr lang="sk-SK" sz="2000" dirty="0"/>
              <a:t>umožní </a:t>
            </a:r>
            <a:r>
              <a:rPr lang="sk-SK" sz="2000" dirty="0" smtClean="0"/>
              <a:t>vygenerovať </a:t>
            </a:r>
            <a:r>
              <a:rPr lang="sk-SK" sz="2000" dirty="0"/>
              <a:t>životopis. </a:t>
            </a:r>
            <a:r>
              <a:rPr lang="sk-SK" sz="2000" dirty="0" smtClean="0"/>
              <a:t>Aplikácia </a:t>
            </a:r>
            <a:r>
              <a:rPr lang="sk-SK" sz="2000" dirty="0"/>
              <a:t>umožní </a:t>
            </a:r>
            <a:r>
              <a:rPr lang="sk-SK" sz="2000" dirty="0" smtClean="0"/>
              <a:t>nasledujúce:</a:t>
            </a:r>
            <a:endParaRPr lang="sk-SK" sz="2000" dirty="0"/>
          </a:p>
          <a:p>
            <a:r>
              <a:rPr lang="sk-SK" sz="2000" dirty="0" smtClean="0"/>
              <a:t>Vytvoriť </a:t>
            </a:r>
            <a:r>
              <a:rPr lang="sk-SK" sz="2000" dirty="0"/>
              <a:t>si profil. </a:t>
            </a:r>
            <a:r>
              <a:rPr lang="sk-SK" sz="2000" dirty="0" smtClean="0"/>
              <a:t>Aplikácia </a:t>
            </a:r>
            <a:r>
              <a:rPr lang="sk-SK" sz="2000" dirty="0"/>
              <a:t>bude </a:t>
            </a:r>
            <a:r>
              <a:rPr lang="sk-SK" sz="2000" dirty="0" smtClean="0"/>
              <a:t>umožňovať registráciu </a:t>
            </a:r>
            <a:r>
              <a:rPr lang="sk-SK" sz="2000" dirty="0"/>
              <a:t>a </a:t>
            </a:r>
            <a:r>
              <a:rPr lang="sk-SK" sz="2000" dirty="0" smtClean="0"/>
              <a:t>následne autentizáciu užívateľa.</a:t>
            </a:r>
            <a:endParaRPr lang="sk-SK" sz="2000" dirty="0"/>
          </a:p>
          <a:p>
            <a:r>
              <a:rPr lang="sk-SK" sz="2000" dirty="0"/>
              <a:t>V tomto </a:t>
            </a:r>
            <a:r>
              <a:rPr lang="sk-SK" sz="2000" dirty="0" smtClean="0"/>
              <a:t>profile vyplniť základné </a:t>
            </a:r>
            <a:r>
              <a:rPr lang="sk-SK" sz="2000" dirty="0"/>
              <a:t>údaje </a:t>
            </a:r>
            <a:r>
              <a:rPr lang="sk-SK" sz="2000" dirty="0" smtClean="0"/>
              <a:t>obecne </a:t>
            </a:r>
            <a:r>
              <a:rPr lang="sk-SK" sz="2000" dirty="0"/>
              <a:t>používané v </a:t>
            </a:r>
            <a:r>
              <a:rPr lang="sk-SK" sz="2000" dirty="0" smtClean="0"/>
              <a:t>životopisoch </a:t>
            </a:r>
            <a:r>
              <a:rPr lang="sk-SK" sz="2000" dirty="0"/>
              <a:t>(prac. </a:t>
            </a:r>
            <a:r>
              <a:rPr lang="sk-SK" sz="2000" dirty="0" smtClean="0"/>
              <a:t>skúsenosti, vzdelanie, kontaktné informácie</a:t>
            </a:r>
            <a:r>
              <a:rPr lang="sk-SK" sz="2000" dirty="0"/>
              <a:t>) a </a:t>
            </a:r>
            <a:r>
              <a:rPr lang="sk-SK" sz="2000" dirty="0" smtClean="0"/>
              <a:t>tieto budú uložené </a:t>
            </a:r>
            <a:r>
              <a:rPr lang="sk-SK" sz="2000" dirty="0"/>
              <a:t>v XML </a:t>
            </a:r>
            <a:r>
              <a:rPr lang="sk-SK" sz="2000" dirty="0" smtClean="0"/>
              <a:t>súboroch </a:t>
            </a:r>
            <a:r>
              <a:rPr lang="sk-SK" sz="2000" dirty="0"/>
              <a:t>či (</a:t>
            </a:r>
            <a:r>
              <a:rPr lang="sk-SK" sz="2000" dirty="0" smtClean="0"/>
              <a:t>alternatívne </a:t>
            </a:r>
            <a:r>
              <a:rPr lang="sk-SK" sz="2000" dirty="0"/>
              <a:t>XML </a:t>
            </a:r>
            <a:r>
              <a:rPr lang="sk-SK" sz="2000" dirty="0" smtClean="0"/>
              <a:t>databáze).</a:t>
            </a:r>
            <a:endParaRPr lang="sk-SK" sz="2000" dirty="0"/>
          </a:p>
          <a:p>
            <a:r>
              <a:rPr lang="sk-SK" sz="2000" dirty="0" smtClean="0"/>
              <a:t>Vygenerovať </a:t>
            </a:r>
            <a:r>
              <a:rPr lang="sk-SK" sz="2000" dirty="0"/>
              <a:t>si životopis </a:t>
            </a:r>
            <a:r>
              <a:rPr lang="sk-SK" sz="2000" dirty="0" smtClean="0"/>
              <a:t>vo formáte PDF.</a:t>
            </a:r>
            <a:endParaRPr lang="sk-SK" sz="2000" dirty="0"/>
          </a:p>
          <a:p>
            <a:r>
              <a:rPr lang="sk-SK" sz="2000" dirty="0" smtClean="0"/>
              <a:t>Aplikácia </a:t>
            </a:r>
            <a:r>
              <a:rPr lang="sk-SK" sz="2000" dirty="0"/>
              <a:t>bude </a:t>
            </a:r>
            <a:r>
              <a:rPr lang="sk-SK" sz="2000" dirty="0" smtClean="0"/>
              <a:t>obsahovať </a:t>
            </a:r>
            <a:r>
              <a:rPr lang="sk-SK" sz="2000" dirty="0"/>
              <a:t>jednoduchý </a:t>
            </a:r>
            <a:r>
              <a:rPr lang="sk-SK" sz="2000" dirty="0" smtClean="0"/>
              <a:t>preklad tých častí </a:t>
            </a:r>
            <a:r>
              <a:rPr lang="sk-SK" sz="2000" dirty="0"/>
              <a:t>CV, </a:t>
            </a:r>
            <a:r>
              <a:rPr lang="sk-SK" sz="2000" dirty="0" smtClean="0"/>
              <a:t>ktoré sú </a:t>
            </a:r>
            <a:r>
              <a:rPr lang="sk-SK" sz="2000" dirty="0"/>
              <a:t>obecné (</a:t>
            </a:r>
            <a:r>
              <a:rPr lang="sk-SK" sz="2000" dirty="0" smtClean="0"/>
              <a:t>napríklad </a:t>
            </a:r>
            <a:r>
              <a:rPr lang="sk-SK" sz="2000" dirty="0"/>
              <a:t>hlavička "</a:t>
            </a:r>
            <a:r>
              <a:rPr lang="sk-SK" sz="2000" dirty="0" smtClean="0"/>
              <a:t>Vzdelanie", </a:t>
            </a:r>
            <a:r>
              <a:rPr lang="sk-SK" sz="2000" dirty="0"/>
              <a:t>"</a:t>
            </a:r>
            <a:r>
              <a:rPr lang="sk-SK" sz="2000" dirty="0" err="1"/>
              <a:t>Education</a:t>
            </a:r>
            <a:r>
              <a:rPr lang="sk-SK" sz="2000" dirty="0"/>
              <a:t>"). K </a:t>
            </a:r>
            <a:r>
              <a:rPr lang="sk-SK" sz="2000" dirty="0" smtClean="0"/>
              <a:t>vygenerovaniu </a:t>
            </a:r>
            <a:r>
              <a:rPr lang="sk-SK" sz="2000" dirty="0"/>
              <a:t>životopisu </a:t>
            </a:r>
            <a:r>
              <a:rPr lang="sk-SK" sz="2000" dirty="0" smtClean="0"/>
              <a:t>využite </a:t>
            </a:r>
            <a:r>
              <a:rPr lang="sk-SK" sz="2000" dirty="0"/>
              <a:t>Latex. </a:t>
            </a:r>
            <a:r>
              <a:rPr lang="sk-SK" sz="2000" dirty="0" smtClean="0"/>
              <a:t>Najskôr skonvertujte XML </a:t>
            </a:r>
            <a:r>
              <a:rPr lang="sk-SK" sz="2000" dirty="0"/>
              <a:t>pomocí XSLT </a:t>
            </a:r>
            <a:r>
              <a:rPr lang="sk-SK" sz="2000" dirty="0" smtClean="0"/>
              <a:t>transformácie </a:t>
            </a:r>
            <a:r>
              <a:rPr lang="sk-SK" sz="2000" dirty="0"/>
              <a:t>a </a:t>
            </a:r>
            <a:r>
              <a:rPr lang="sk-SK" sz="2000" dirty="0" smtClean="0"/>
              <a:t>následne spustite </a:t>
            </a:r>
            <a:r>
              <a:rPr lang="sk-SK" sz="2000" dirty="0"/>
              <a:t>Latex k </a:t>
            </a:r>
            <a:r>
              <a:rPr lang="sk-SK" sz="2000" dirty="0" smtClean="0"/>
              <a:t>vygenerovaniu </a:t>
            </a:r>
            <a:r>
              <a:rPr lang="sk-SK" sz="2000" dirty="0"/>
              <a:t>PDF.</a:t>
            </a:r>
          </a:p>
          <a:p>
            <a:pPr marL="0" indent="0">
              <a:buNone/>
            </a:pPr>
            <a:r>
              <a:rPr lang="sk-SK" sz="2000" dirty="0"/>
              <a:t>A</a:t>
            </a:r>
            <a:r>
              <a:rPr lang="sk-SK" sz="2000" dirty="0" smtClean="0"/>
              <a:t>ko </a:t>
            </a:r>
            <a:r>
              <a:rPr lang="sk-SK" sz="2000" dirty="0" err="1"/>
              <a:t>servletový</a:t>
            </a:r>
            <a:r>
              <a:rPr lang="sk-SK" sz="2000" dirty="0"/>
              <a:t> </a:t>
            </a:r>
            <a:r>
              <a:rPr lang="sk-SK" sz="2000" dirty="0" smtClean="0"/>
              <a:t>kontajner použite </a:t>
            </a:r>
            <a:r>
              <a:rPr lang="sk-SK" sz="2000" dirty="0"/>
              <a:t>buďto </a:t>
            </a:r>
            <a:r>
              <a:rPr lang="sk-SK" sz="2000" dirty="0" err="1"/>
              <a:t>Jetty</a:t>
            </a:r>
            <a:r>
              <a:rPr lang="sk-SK" sz="2000" dirty="0"/>
              <a:t> </a:t>
            </a:r>
            <a:r>
              <a:rPr lang="sk-SK" sz="2000" dirty="0" smtClean="0"/>
              <a:t>alebo </a:t>
            </a:r>
            <a:r>
              <a:rPr lang="sk-SK" sz="2000" dirty="0" err="1"/>
              <a:t>Tomcat</a:t>
            </a:r>
            <a:r>
              <a:rPr lang="sk-SK" sz="2000" dirty="0"/>
              <a:t>.</a:t>
            </a:r>
          </a:p>
          <a:p>
            <a:pPr marL="0" indent="0">
              <a:buNone/>
            </a:pPr>
            <a:r>
              <a:rPr lang="sk-SK" sz="2000" dirty="0"/>
              <a:t>Projekt musí </a:t>
            </a:r>
            <a:r>
              <a:rPr lang="sk-SK" sz="2000" dirty="0" smtClean="0"/>
              <a:t>byť jednotkovo testovaný.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Rozdelenie práce</a:t>
            </a:r>
            <a:endParaRPr lang="sk-SK" noProof="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15516140"/>
              </p:ext>
            </p:extLst>
          </p:nvPr>
        </p:nvGraphicFramePr>
        <p:xfrm>
          <a:off x="251520" y="1556792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Organizácia</a:t>
            </a:r>
            <a:endParaRPr lang="sk-S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705" y="1953981"/>
            <a:ext cx="3088109" cy="3880772"/>
          </a:xfrm>
        </p:spPr>
        <p:txBody>
          <a:bodyPr/>
          <a:lstStyle/>
          <a:p>
            <a:r>
              <a:rPr kumimoji="0" lang="en-US" sz="2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Interfaces</a:t>
            </a:r>
          </a:p>
          <a:p>
            <a:r>
              <a:rPr kumimoji="0" lang="sk-SK" sz="2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kumimoji="0" lang="sk-SK" sz="25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packages</a:t>
            </a:r>
            <a:endParaRPr kumimoji="0" lang="en-US" sz="2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2500" dirty="0" err="1">
                <a:solidFill>
                  <a:schemeClr val="tx1"/>
                </a:solidFill>
              </a:rPr>
              <a:t>Github</a:t>
            </a:r>
            <a:endParaRPr lang="sk-SK" sz="2500" dirty="0">
              <a:solidFill>
                <a:schemeClr val="tx1"/>
              </a:solidFill>
            </a:endParaRPr>
          </a:p>
          <a:p>
            <a:pPr lvl="1"/>
            <a:r>
              <a:rPr lang="sk-SK" sz="2100" dirty="0" err="1">
                <a:solidFill>
                  <a:schemeClr val="tx1"/>
                </a:solidFill>
              </a:rPr>
              <a:t>Branches</a:t>
            </a:r>
            <a:endParaRPr lang="sk-SK" sz="2100" dirty="0">
              <a:solidFill>
                <a:schemeClr val="tx1"/>
              </a:solidFill>
            </a:endParaRPr>
          </a:p>
          <a:p>
            <a:pPr lvl="1"/>
            <a:r>
              <a:rPr lang="sk-SK" sz="2000" dirty="0" err="1" smtClean="0"/>
              <a:t>Issues</a:t>
            </a:r>
            <a:endParaRPr lang="sk-SK" sz="2000" dirty="0"/>
          </a:p>
          <a:p>
            <a:pPr marL="0" indent="0">
              <a:buNone/>
            </a:pPr>
            <a:endParaRPr lang="sk-SK" dirty="0"/>
          </a:p>
          <a:p>
            <a:endParaRPr lang="sk-SK" noProof="0" dirty="0" smtClean="0"/>
          </a:p>
          <a:p>
            <a:pPr lvl="1"/>
            <a:endParaRPr lang="sk-SK" noProof="0" dirty="0" smtClean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2736304" cy="68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Architektúra</a:t>
            </a:r>
            <a:endParaRPr lang="sk-SK" noProof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3902752"/>
              </p:ext>
            </p:extLst>
          </p:nvPr>
        </p:nvGraphicFramePr>
        <p:xfrm>
          <a:off x="1547664" y="1904082"/>
          <a:ext cx="5712296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servletová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logika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[Zuzana Dankovčíková]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4860032" y="2045691"/>
            <a:ext cx="3090672" cy="576262"/>
          </a:xfrm>
        </p:spPr>
        <p:txBody>
          <a:bodyPr/>
          <a:lstStyle/>
          <a:p>
            <a:r>
              <a:rPr lang="sk-SK" dirty="0" err="1" smtClean="0"/>
              <a:t>Login</a:t>
            </a:r>
            <a:r>
              <a:rPr lang="sk-SK" dirty="0" smtClean="0"/>
              <a:t> </a:t>
            </a:r>
            <a:r>
              <a:rPr lang="sk-SK" dirty="0" err="1" smtClean="0"/>
              <a:t>page</a:t>
            </a:r>
            <a:endParaRPr lang="sk-SK" dirty="0"/>
          </a:p>
        </p:txBody>
      </p:sp>
      <p:pic>
        <p:nvPicPr>
          <p:cNvPr id="2" name="Zástupný symbol obsahu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37245"/>
            <a:ext cx="3914008" cy="3860107"/>
          </a:xfrm>
        </p:spPr>
      </p:pic>
      <p:sp>
        <p:nvSpPr>
          <p:cNvPr id="10" name="Zástupný symbol obsahu 9"/>
          <p:cNvSpPr>
            <a:spLocks noGrp="1"/>
          </p:cNvSpPr>
          <p:nvPr>
            <p:ph sz="quarter" idx="4"/>
          </p:nvPr>
        </p:nvSpPr>
        <p:spPr>
          <a:xfrm>
            <a:off x="479770" y="2276873"/>
            <a:ext cx="3948214" cy="4574616"/>
          </a:xfrm>
        </p:spPr>
        <p:txBody>
          <a:bodyPr/>
          <a:lstStyle/>
          <a:p>
            <a:r>
              <a:rPr lang="sk-SK" dirty="0" err="1" smtClean="0"/>
              <a:t>Login</a:t>
            </a:r>
            <a:r>
              <a:rPr lang="sk-SK" dirty="0" smtClean="0"/>
              <a:t>, </a:t>
            </a:r>
            <a:r>
              <a:rPr lang="sk-SK" dirty="0" err="1" smtClean="0"/>
              <a:t>Signup</a:t>
            </a:r>
            <a:r>
              <a:rPr lang="sk-SK" dirty="0" smtClean="0"/>
              <a:t>, </a:t>
            </a:r>
            <a:r>
              <a:rPr lang="sk-SK" dirty="0" err="1" smtClean="0"/>
              <a:t>Edit</a:t>
            </a:r>
            <a:r>
              <a:rPr lang="sk-SK" dirty="0" smtClean="0"/>
              <a:t> a Profile </a:t>
            </a:r>
            <a:r>
              <a:rPr lang="sk-SK" dirty="0" err="1" smtClean="0"/>
              <a:t>page</a:t>
            </a:r>
            <a:endParaRPr lang="en-US" dirty="0" smtClean="0"/>
          </a:p>
          <a:p>
            <a:r>
              <a:rPr lang="sk-SK" dirty="0" err="1"/>
              <a:t>Bootstrap</a:t>
            </a:r>
            <a:r>
              <a:rPr lang="sk-SK" dirty="0"/>
              <a:t> CSS</a:t>
            </a:r>
          </a:p>
          <a:p>
            <a:pPr lvl="1"/>
            <a:r>
              <a:rPr lang="sk-SK" dirty="0" err="1"/>
              <a:t>Responzívny</a:t>
            </a:r>
            <a:r>
              <a:rPr lang="sk-SK" dirty="0"/>
              <a:t> dizajn</a:t>
            </a:r>
          </a:p>
          <a:p>
            <a:r>
              <a:rPr lang="sk-SK" dirty="0" smtClean="0"/>
              <a:t>Prihlasovanie </a:t>
            </a:r>
            <a:r>
              <a:rPr lang="sk-SK" dirty="0"/>
              <a:t>užívateľov</a:t>
            </a:r>
          </a:p>
          <a:p>
            <a:pPr lvl="1"/>
            <a:r>
              <a:rPr lang="sk-SK" dirty="0" err="1"/>
              <a:t>Session</a:t>
            </a:r>
            <a:r>
              <a:rPr lang="sk-SK" dirty="0"/>
              <a:t> atribút</a:t>
            </a:r>
          </a:p>
          <a:p>
            <a:pPr lvl="1"/>
            <a:r>
              <a:rPr lang="sk-SK" dirty="0"/>
              <a:t>Načítanie príslušného CV</a:t>
            </a:r>
          </a:p>
          <a:p>
            <a:r>
              <a:rPr lang="sk-SK" dirty="0" smtClean="0"/>
              <a:t>JSP stránky</a:t>
            </a:r>
            <a:endParaRPr lang="en-US" dirty="0" smtClean="0"/>
          </a:p>
          <a:p>
            <a:pPr lvl="1"/>
            <a:r>
              <a:rPr lang="en-US" dirty="0" smtClean="0"/>
              <a:t>HTML5 </a:t>
            </a:r>
            <a:r>
              <a:rPr lang="sk-SK" dirty="0" err="1" smtClean="0"/>
              <a:t>vaildita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servletová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logika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[Zuzana Dankovčíková]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39552" y="1905832"/>
            <a:ext cx="3090672" cy="576262"/>
          </a:xfrm>
        </p:spPr>
        <p:txBody>
          <a:bodyPr/>
          <a:lstStyle/>
          <a:p>
            <a:r>
              <a:rPr lang="sk-SK" dirty="0" err="1" smtClean="0"/>
              <a:t>Edit</a:t>
            </a:r>
            <a:r>
              <a:rPr lang="sk-SK" dirty="0" smtClean="0"/>
              <a:t> </a:t>
            </a:r>
            <a:r>
              <a:rPr lang="sk-SK" dirty="0" err="1" smtClean="0"/>
              <a:t>page</a:t>
            </a:r>
            <a:endParaRPr lang="sk-SK" dirty="0"/>
          </a:p>
        </p:txBody>
      </p:sp>
      <p:pic>
        <p:nvPicPr>
          <p:cNvPr id="6" name="Zástupný symbol obsahu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909" b="66800"/>
          <a:stretch/>
        </p:blipFill>
        <p:spPr>
          <a:xfrm>
            <a:off x="4453305" y="1905832"/>
            <a:ext cx="4690695" cy="5011053"/>
          </a:xfrm>
          <a:prstGeom prst="rect">
            <a:avLst/>
          </a:prstGeom>
        </p:spPr>
      </p:pic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>
          <a:xfrm>
            <a:off x="684973" y="2564904"/>
            <a:ext cx="3768331" cy="4293096"/>
          </a:xfrm>
        </p:spPr>
        <p:txBody>
          <a:bodyPr>
            <a:normAutofit/>
          </a:bodyPr>
          <a:lstStyle/>
          <a:p>
            <a:r>
              <a:rPr lang="en-US" dirty="0" smtClean="0"/>
              <a:t>AngularJS framework</a:t>
            </a:r>
          </a:p>
          <a:p>
            <a:pPr lvl="1"/>
            <a:r>
              <a:rPr lang="en-US" dirty="0" err="1" smtClean="0"/>
              <a:t>Dynamick</a:t>
            </a:r>
            <a:r>
              <a:rPr lang="sk-SK" dirty="0" smtClean="0"/>
              <a:t>ý obsah</a:t>
            </a:r>
          </a:p>
          <a:p>
            <a:pPr lvl="1"/>
            <a:r>
              <a:rPr lang="sk-SK" dirty="0"/>
              <a:t>Jednoduché načítanie existujúceho </a:t>
            </a:r>
            <a:r>
              <a:rPr lang="sk-SK" dirty="0" smtClean="0"/>
              <a:t>životopisu a </a:t>
            </a:r>
            <a:r>
              <a:rPr lang="sk-SK" dirty="0" err="1" smtClean="0"/>
              <a:t>predvyplnenie</a:t>
            </a:r>
            <a:r>
              <a:rPr lang="sk-SK" dirty="0" smtClean="0"/>
              <a:t> formulára</a:t>
            </a:r>
          </a:p>
          <a:p>
            <a:pPr lvl="1"/>
            <a:r>
              <a:rPr lang="sk-SK" dirty="0"/>
              <a:t>V</a:t>
            </a:r>
            <a:r>
              <a:rPr lang="sk-SK" dirty="0" smtClean="0"/>
              <a:t>alidácia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klienta</a:t>
            </a:r>
            <a:endParaRPr lang="sk-SK" dirty="0" smtClean="0"/>
          </a:p>
          <a:p>
            <a:pPr lvl="2"/>
            <a:r>
              <a:rPr lang="en-US" dirty="0" smtClean="0"/>
              <a:t>HTML5 + JS -</a:t>
            </a:r>
            <a:r>
              <a:rPr lang="sk-SK" dirty="0" smtClean="0"/>
              <a:t>&gt; </a:t>
            </a:r>
            <a:r>
              <a:rPr lang="sk-SK" dirty="0" err="1" smtClean="0"/>
              <a:t>inline</a:t>
            </a:r>
            <a:r>
              <a:rPr lang="sk-SK" dirty="0" smtClean="0"/>
              <a:t> </a:t>
            </a:r>
            <a:r>
              <a:rPr lang="sk-SK" dirty="0" err="1" smtClean="0"/>
              <a:t>nápoveda</a:t>
            </a:r>
            <a:endParaRPr lang="sk-SK" dirty="0" smtClean="0"/>
          </a:p>
          <a:p>
            <a:pPr lvl="1"/>
            <a:r>
              <a:rPr lang="sk-SK" dirty="0" smtClean="0"/>
              <a:t>Odosielanie JSON objektu na server</a:t>
            </a:r>
          </a:p>
          <a:p>
            <a:pPr lvl="1"/>
            <a:r>
              <a:rPr lang="sk-SK" dirty="0" smtClean="0"/>
              <a:t>Oznámenie o výsledku operácie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22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kumimoji="0" lang="sk-SK" sz="3300" kern="1200" noProof="0" dirty="0" err="1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servletová</a:t>
            </a:r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 logika</a:t>
            </a:r>
            <a:b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sk-SK" sz="3300" noProof="0" dirty="0" smtClean="0">
                <a:solidFill>
                  <a:schemeClr val="accent3">
                    <a:shade val="75000"/>
                  </a:schemeClr>
                </a:solidFill>
              </a:rPr>
              <a:t>[Zuzana Dankovčíková]</a:t>
            </a:r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827584" y="1737982"/>
            <a:ext cx="3090672" cy="576262"/>
          </a:xfrm>
        </p:spPr>
        <p:txBody>
          <a:bodyPr/>
          <a:lstStyle/>
          <a:p>
            <a:r>
              <a:rPr lang="sk-SK" dirty="0" smtClean="0"/>
              <a:t>Profile </a:t>
            </a:r>
            <a:r>
              <a:rPr lang="sk-SK" dirty="0" err="1" smtClean="0"/>
              <a:t>page</a:t>
            </a:r>
            <a:endParaRPr lang="sk-SK" dirty="0"/>
          </a:p>
        </p:txBody>
      </p:sp>
      <p:pic>
        <p:nvPicPr>
          <p:cNvPr id="7" name="Zástupný symbol obsahu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39275"/>
            <a:ext cx="6768752" cy="3211631"/>
          </a:xfrm>
          <a:prstGeom prst="rect">
            <a:avLst/>
          </a:prstGeom>
        </p:spPr>
      </p:pic>
      <p:sp>
        <p:nvSpPr>
          <p:cNvPr id="9" name="Zástupný symbol obsahu 8"/>
          <p:cNvSpPr>
            <a:spLocks noGrp="1"/>
          </p:cNvSpPr>
          <p:nvPr>
            <p:ph sz="half" idx="2"/>
          </p:nvPr>
        </p:nvSpPr>
        <p:spPr>
          <a:xfrm>
            <a:off x="609599" y="2324184"/>
            <a:ext cx="6194648" cy="936104"/>
          </a:xfrm>
        </p:spPr>
        <p:txBody>
          <a:bodyPr>
            <a:noAutofit/>
          </a:bodyPr>
          <a:lstStyle/>
          <a:p>
            <a:pPr lvl="1"/>
            <a:r>
              <a:rPr lang="sk-SK" dirty="0" smtClean="0"/>
              <a:t>Prehľad základný informácií</a:t>
            </a:r>
          </a:p>
          <a:p>
            <a:pPr lvl="1"/>
            <a:r>
              <a:rPr lang="sk-SK" dirty="0" smtClean="0"/>
              <a:t>Stiahnutie PDF súboru</a:t>
            </a:r>
          </a:p>
          <a:p>
            <a:pPr lvl="2"/>
            <a:r>
              <a:rPr lang="sk-SK" dirty="0" smtClean="0"/>
              <a:t>Užívateľ volí jazyk, ktorý má byť použitý pri generovaní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59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3300" kern="1200" noProof="0" dirty="0" smtClean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Architektúra</a:t>
            </a:r>
            <a:endParaRPr lang="sk-SK" noProof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1522774"/>
              </p:ext>
            </p:extLst>
          </p:nvPr>
        </p:nvGraphicFramePr>
        <p:xfrm>
          <a:off x="1547664" y="1904082"/>
          <a:ext cx="5712296" cy="412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04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79C34DF-972C-4E29-88ED-0C72624177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TM02900688[[fn=Fazeta]]</Template>
  <TotalTime>0</TotalTime>
  <Words>480</Words>
  <Application>Microsoft Office PowerPoint</Application>
  <PresentationFormat>Prezentácia na obrazovke (4:3)</PresentationFormat>
  <Paragraphs>146</Paragraphs>
  <Slides>19</Slides>
  <Notes>17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8</vt:i4>
      </vt:variant>
      <vt:variant>
        <vt:lpstr>Nadpisy snímok</vt:lpstr>
      </vt:variant>
      <vt:variant>
        <vt:i4>19</vt:i4>
      </vt:variant>
    </vt:vector>
  </HeadingPairs>
  <TitlesOfParts>
    <vt:vector size="33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6_HDOfficeLightV0</vt:lpstr>
      <vt:lpstr>Fazeta</vt:lpstr>
      <vt:lpstr>Webová aplikácia na generovanie životopisov</vt:lpstr>
      <vt:lpstr>Zadanie</vt:lpstr>
      <vt:lpstr>Rozdelenie práce</vt:lpstr>
      <vt:lpstr>Organizácia</vt:lpstr>
      <vt:lpstr>Architektúra</vt:lpstr>
      <vt:lpstr>Frontend a servletová logika [Zuzana Dankovčíková]</vt:lpstr>
      <vt:lpstr>Frontend a servletová logika [Zuzana Dankovčíková]</vt:lpstr>
      <vt:lpstr>Frontend a servletová logika [Zuzana Dankovčíková]</vt:lpstr>
      <vt:lpstr>Architektúra</vt:lpstr>
      <vt:lpstr>Servisná vrstva [Patrik Cyprian]</vt:lpstr>
      <vt:lpstr>Servisná vrstva [Patrik Cyprian]</vt:lpstr>
      <vt:lpstr>Architektúra</vt:lpstr>
      <vt:lpstr>JSON &amp; XML transformácie,  XML Schéma [Peter Köberling]</vt:lpstr>
      <vt:lpstr>JSON &amp; XML transformácie,  XML Schéma [Peter Köberling]</vt:lpstr>
      <vt:lpstr>JSON &amp; XML transformácie,  XML Schéma [Peter Köberling]</vt:lpstr>
      <vt:lpstr>Architektúra</vt:lpstr>
      <vt:lpstr>XSLT Transformácia [Jozef Živčic]</vt:lpstr>
      <vt:lpstr>Internacionalizácia [Jozef Živčic]</vt:lpstr>
      <vt:lpstr>Live demo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2015-05-20T19:24:49Z</dcterms:created>
  <dcterms:modified xsi:type="dcterms:W3CDTF">2015-05-24T19:15:49Z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