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4"/>
  </p:notesMasterIdLst>
  <p:sldIdLst>
    <p:sldId id="256" r:id="rId2"/>
    <p:sldId id="285" r:id="rId3"/>
    <p:sldId id="486" r:id="rId4"/>
    <p:sldId id="480" r:id="rId5"/>
    <p:sldId id="481" r:id="rId6"/>
    <p:sldId id="482" r:id="rId7"/>
    <p:sldId id="483" r:id="rId8"/>
    <p:sldId id="484" r:id="rId9"/>
    <p:sldId id="344" r:id="rId10"/>
    <p:sldId id="485" r:id="rId11"/>
    <p:sldId id="479" r:id="rId12"/>
    <p:sldId id="517" r:id="rId13"/>
    <p:sldId id="488" r:id="rId14"/>
    <p:sldId id="489" r:id="rId15"/>
    <p:sldId id="498" r:id="rId16"/>
    <p:sldId id="490" r:id="rId17"/>
    <p:sldId id="511" r:id="rId18"/>
    <p:sldId id="491" r:id="rId19"/>
    <p:sldId id="497" r:id="rId20"/>
    <p:sldId id="496" r:id="rId21"/>
    <p:sldId id="495" r:id="rId22"/>
    <p:sldId id="492" r:id="rId23"/>
    <p:sldId id="501" r:id="rId24"/>
    <p:sldId id="519" r:id="rId25"/>
    <p:sldId id="518" r:id="rId26"/>
    <p:sldId id="516" r:id="rId27"/>
    <p:sldId id="522" r:id="rId28"/>
    <p:sldId id="524" r:id="rId29"/>
    <p:sldId id="520" r:id="rId30"/>
    <p:sldId id="521" r:id="rId31"/>
    <p:sldId id="523" r:id="rId32"/>
    <p:sldId id="525" r:id="rId33"/>
    <p:sldId id="535" r:id="rId34"/>
    <p:sldId id="526" r:id="rId35"/>
    <p:sldId id="527" r:id="rId36"/>
    <p:sldId id="528" r:id="rId37"/>
    <p:sldId id="529" r:id="rId38"/>
    <p:sldId id="531" r:id="rId39"/>
    <p:sldId id="532" r:id="rId40"/>
    <p:sldId id="530" r:id="rId41"/>
    <p:sldId id="534" r:id="rId42"/>
    <p:sldId id="533" r:id="rId4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ジェンダ" id="{49FDAB4F-FB00-D448-8C8D-E43FCF3B4F77}">
          <p14:sldIdLst>
            <p14:sldId id="256"/>
          </p14:sldIdLst>
        </p14:section>
        <p14:section name="プロジェクト" id="{F68014BC-725C-CF46-A7F4-F3F9D47A6B5E}">
          <p14:sldIdLst>
            <p14:sldId id="285"/>
            <p14:sldId id="486"/>
            <p14:sldId id="480"/>
            <p14:sldId id="481"/>
            <p14:sldId id="482"/>
            <p14:sldId id="483"/>
            <p14:sldId id="484"/>
            <p14:sldId id="344"/>
          </p14:sldIdLst>
        </p14:section>
        <p14:section name="レイアウト" id="{A37A1E51-7DD4-4445-8496-549EE5D05DED}">
          <p14:sldIdLst>
            <p14:sldId id="485"/>
            <p14:sldId id="479"/>
            <p14:sldId id="517"/>
            <p14:sldId id="488"/>
            <p14:sldId id="489"/>
            <p14:sldId id="498"/>
            <p14:sldId id="490"/>
            <p14:sldId id="511"/>
          </p14:sldIdLst>
        </p14:section>
        <p14:section name="レンダリング" id="{95084800-20EC-F543-8A22-A5DF20CEBE16}">
          <p14:sldIdLst>
            <p14:sldId id="491"/>
            <p14:sldId id="497"/>
            <p14:sldId id="496"/>
            <p14:sldId id="495"/>
            <p14:sldId id="492"/>
          </p14:sldIdLst>
        </p14:section>
        <p14:section name="コンポーネント" id="{277DDBBB-F5AE-A847-BCBD-4C53D8AB5973}">
          <p14:sldIdLst>
            <p14:sldId id="501"/>
            <p14:sldId id="519"/>
            <p14:sldId id="518"/>
            <p14:sldId id="516"/>
            <p14:sldId id="522"/>
            <p14:sldId id="524"/>
            <p14:sldId id="520"/>
            <p14:sldId id="521"/>
            <p14:sldId id="523"/>
            <p14:sldId id="525"/>
            <p14:sldId id="535"/>
            <p14:sldId id="526"/>
            <p14:sldId id="527"/>
            <p14:sldId id="528"/>
            <p14:sldId id="529"/>
            <p14:sldId id="531"/>
            <p14:sldId id="532"/>
            <p14:sldId id="530"/>
            <p14:sldId id="534"/>
            <p14:sldId id="5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FF6D6-8DAA-F19F-1754-0B6DD82A0653}" v="140" dt="2025-05-06T15:27:58.43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-INST 吉川洋平" userId="S::yoshikawa.yohei@thi.hal.ac.jp::19706b0f-5609-49a4-9fe3-c6e485df3adf" providerId="AD" clId="Web-{FB35723B-4DB8-E955-71B6-C5CD293D76B3}"/>
    <pc:docChg chg="addSld delSld modSld sldOrd">
      <pc:chgData name="TH-INST 吉川洋平" userId="S::yoshikawa.yohei@thi.hal.ac.jp::19706b0f-5609-49a4-9fe3-c6e485df3adf" providerId="AD" clId="Web-{FB35723B-4DB8-E955-71B6-C5CD293D76B3}" dt="2024-10-04T05:04:00.178" v="591" actId="20577"/>
      <pc:docMkLst>
        <pc:docMk/>
      </pc:docMkLst>
      <pc:sldChg chg="modSp">
        <pc:chgData name="TH-INST 吉川洋平" userId="S::yoshikawa.yohei@thi.hal.ac.jp::19706b0f-5609-49a4-9fe3-c6e485df3adf" providerId="AD" clId="Web-{FB35723B-4DB8-E955-71B6-C5CD293D76B3}" dt="2024-10-04T04:00:30.133" v="269" actId="1076"/>
        <pc:sldMkLst>
          <pc:docMk/>
          <pc:sldMk cId="1109529743" sldId="301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5:02:02.123" v="567" actId="20577"/>
        <pc:sldMkLst>
          <pc:docMk/>
          <pc:sldMk cId="2263242439" sldId="304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5:02:10.686" v="570" actId="20577"/>
        <pc:sldMkLst>
          <pc:docMk/>
          <pc:sldMk cId="1175413936" sldId="305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5:02:20.749" v="572" actId="20577"/>
        <pc:sldMkLst>
          <pc:docMk/>
          <pc:sldMk cId="600655186" sldId="306"/>
        </pc:sldMkLst>
      </pc:sldChg>
      <pc:sldChg chg="delSp">
        <pc:chgData name="TH-INST 吉川洋平" userId="S::yoshikawa.yohei@thi.hal.ac.jp::19706b0f-5609-49a4-9fe3-c6e485df3adf" providerId="AD" clId="Web-{FB35723B-4DB8-E955-71B6-C5CD293D76B3}" dt="2024-10-04T05:02:39.438" v="573"/>
        <pc:sldMkLst>
          <pc:docMk/>
          <pc:sldMk cId="3977413649" sldId="310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4:00:19.820" v="267" actId="20577"/>
        <pc:sldMkLst>
          <pc:docMk/>
          <pc:sldMk cId="3396605558" sldId="311"/>
        </pc:sldMkLst>
      </pc:sldChg>
      <pc:sldChg chg="delSp modSp mod modClrScheme chgLayout">
        <pc:chgData name="TH-INST 吉川洋平" userId="S::yoshikawa.yohei@thi.hal.ac.jp::19706b0f-5609-49a4-9fe3-c6e485df3adf" providerId="AD" clId="Web-{FB35723B-4DB8-E955-71B6-C5CD293D76B3}" dt="2024-10-04T03:20:17.244" v="20" actId="1076"/>
        <pc:sldMkLst>
          <pc:docMk/>
          <pc:sldMk cId="190397179" sldId="312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3:32:29.025" v="77" actId="1076"/>
        <pc:sldMkLst>
          <pc:docMk/>
          <pc:sldMk cId="3371046654" sldId="314"/>
        </pc:sldMkLst>
      </pc:sldChg>
      <pc:sldChg chg="modSp add replId">
        <pc:chgData name="TH-INST 吉川洋平" userId="S::yoshikawa.yohei@thi.hal.ac.jp::19706b0f-5609-49a4-9fe3-c6e485df3adf" providerId="AD" clId="Web-{FB35723B-4DB8-E955-71B6-C5CD293D76B3}" dt="2024-10-04T03:32:52.839" v="83" actId="20577"/>
        <pc:sldMkLst>
          <pc:docMk/>
          <pc:sldMk cId="3982353365" sldId="315"/>
        </pc:sldMkLst>
      </pc:sldChg>
      <pc:sldChg chg="addSp delSp modSp add ord replId">
        <pc:chgData name="TH-INST 吉川洋平" userId="S::yoshikawa.yohei@thi.hal.ac.jp::19706b0f-5609-49a4-9fe3-c6e485df3adf" providerId="AD" clId="Web-{FB35723B-4DB8-E955-71B6-C5CD293D76B3}" dt="2024-10-04T03:42:52.846" v="167" actId="1076"/>
        <pc:sldMkLst>
          <pc:docMk/>
          <pc:sldMk cId="2719700416" sldId="316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3:42:11.297" v="157" actId="20577"/>
        <pc:sldMkLst>
          <pc:docMk/>
          <pc:sldMk cId="919075081" sldId="317"/>
        </pc:sldMkLst>
      </pc:sldChg>
      <pc:sldChg chg="delSp modSp add ord replId">
        <pc:chgData name="TH-INST 吉川洋平" userId="S::yoshikawa.yohei@thi.hal.ac.jp::19706b0f-5609-49a4-9fe3-c6e485df3adf" providerId="AD" clId="Web-{FB35723B-4DB8-E955-71B6-C5CD293D76B3}" dt="2024-10-04T03:40:23.571" v="127"/>
        <pc:sldMkLst>
          <pc:docMk/>
          <pc:sldMk cId="1441883301" sldId="318"/>
        </pc:sldMkLst>
      </pc:sldChg>
      <pc:sldChg chg="addSp delSp modSp add ord replId">
        <pc:chgData name="TH-INST 吉川洋平" userId="S::yoshikawa.yohei@thi.hal.ac.jp::19706b0f-5609-49a4-9fe3-c6e485df3adf" providerId="AD" clId="Web-{FB35723B-4DB8-E955-71B6-C5CD293D76B3}" dt="2024-10-04T03:47:45.006" v="221" actId="20577"/>
        <pc:sldMkLst>
          <pc:docMk/>
          <pc:sldMk cId="2000504379" sldId="319"/>
        </pc:sldMkLst>
      </pc:sldChg>
      <pc:sldChg chg="modSp add ord replId">
        <pc:chgData name="TH-INST 吉川洋平" userId="S::yoshikawa.yohei@thi.hal.ac.jp::19706b0f-5609-49a4-9fe3-c6e485df3adf" providerId="AD" clId="Web-{FB35723B-4DB8-E955-71B6-C5CD293D76B3}" dt="2024-10-04T03:51:15.285" v="238" actId="20577"/>
        <pc:sldMkLst>
          <pc:docMk/>
          <pc:sldMk cId="499189309" sldId="320"/>
        </pc:sldMkLst>
      </pc:sldChg>
      <pc:sldChg chg="addSp delSp modSp add ord replId">
        <pc:chgData name="TH-INST 吉川洋平" userId="S::yoshikawa.yohei@thi.hal.ac.jp::19706b0f-5609-49a4-9fe3-c6e485df3adf" providerId="AD" clId="Web-{FB35723B-4DB8-E955-71B6-C5CD293D76B3}" dt="2024-10-04T03:47:04.909" v="217"/>
        <pc:sldMkLst>
          <pc:docMk/>
          <pc:sldMk cId="2631951540" sldId="321"/>
        </pc:sldMkLst>
      </pc:sldChg>
      <pc:sldChg chg="modSp add replId">
        <pc:chgData name="TH-INST 吉川洋平" userId="S::yoshikawa.yohei@thi.hal.ac.jp::19706b0f-5609-49a4-9fe3-c6e485df3adf" providerId="AD" clId="Web-{FB35723B-4DB8-E955-71B6-C5CD293D76B3}" dt="2024-10-04T03:48:56.666" v="234" actId="20577"/>
        <pc:sldMkLst>
          <pc:docMk/>
          <pc:sldMk cId="4113462566" sldId="322"/>
        </pc:sldMkLst>
      </pc:sldChg>
      <pc:sldChg chg="modSp add ord replId">
        <pc:chgData name="TH-INST 吉川洋平" userId="S::yoshikawa.yohei@thi.hal.ac.jp::19706b0f-5609-49a4-9fe3-c6e485df3adf" providerId="AD" clId="Web-{FB35723B-4DB8-E955-71B6-C5CD293D76B3}" dt="2024-10-04T03:56:28.961" v="251" actId="20577"/>
        <pc:sldMkLst>
          <pc:docMk/>
          <pc:sldMk cId="1001697580" sldId="323"/>
        </pc:sldMkLst>
      </pc:sldChg>
      <pc:sldChg chg="modSp add replId">
        <pc:chgData name="TH-INST 吉川洋平" userId="S::yoshikawa.yohei@thi.hal.ac.jp::19706b0f-5609-49a4-9fe3-c6e485df3adf" providerId="AD" clId="Web-{FB35723B-4DB8-E955-71B6-C5CD293D76B3}" dt="2024-10-04T05:03:01.737" v="578" actId="20577"/>
        <pc:sldMkLst>
          <pc:docMk/>
          <pc:sldMk cId="1678177121" sldId="324"/>
        </pc:sldMkLst>
      </pc:sldChg>
      <pc:sldChg chg="modSp add del replId">
        <pc:chgData name="TH-INST 吉川洋平" userId="S::yoshikawa.yohei@thi.hal.ac.jp::19706b0f-5609-49a4-9fe3-c6e485df3adf" providerId="AD" clId="Web-{FB35723B-4DB8-E955-71B6-C5CD293D76B3}" dt="2024-10-04T03:57:30.668" v="254"/>
        <pc:sldMkLst>
          <pc:docMk/>
          <pc:sldMk cId="3923457054" sldId="324"/>
        </pc:sldMkLst>
      </pc:sldChg>
      <pc:sldChg chg="modSp add del replId">
        <pc:chgData name="TH-INST 吉川洋平" userId="S::yoshikawa.yohei@thi.hal.ac.jp::19706b0f-5609-49a4-9fe3-c6e485df3adf" providerId="AD" clId="Web-{FB35723B-4DB8-E955-71B6-C5CD293D76B3}" dt="2024-10-04T04:06:06.561" v="359"/>
        <pc:sldMkLst>
          <pc:docMk/>
          <pc:sldMk cId="1549929754" sldId="325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04:32.742" v="327" actId="20577"/>
        <pc:sldMkLst>
          <pc:docMk/>
          <pc:sldMk cId="133058594" sldId="326"/>
        </pc:sldMkLst>
      </pc:sldChg>
      <pc:sldChg chg="add del replId">
        <pc:chgData name="TH-INST 吉川洋平" userId="S::yoshikawa.yohei@thi.hal.ac.jp::19706b0f-5609-49a4-9fe3-c6e485df3adf" providerId="AD" clId="Web-{FB35723B-4DB8-E955-71B6-C5CD293D76B3}" dt="2024-10-04T04:06:51.110" v="368"/>
        <pc:sldMkLst>
          <pc:docMk/>
          <pc:sldMk cId="1182330483" sldId="327"/>
        </pc:sldMkLst>
      </pc:sldChg>
      <pc:sldChg chg="modSp add del replId">
        <pc:chgData name="TH-INST 吉川洋平" userId="S::yoshikawa.yohei@thi.hal.ac.jp::19706b0f-5609-49a4-9fe3-c6e485df3adf" providerId="AD" clId="Web-{FB35723B-4DB8-E955-71B6-C5CD293D76B3}" dt="2024-10-04T04:04:38.758" v="330"/>
        <pc:sldMkLst>
          <pc:docMk/>
          <pc:sldMk cId="3485433927" sldId="328"/>
        </pc:sldMkLst>
      </pc:sldChg>
      <pc:sldChg chg="add del replId">
        <pc:chgData name="TH-INST 吉川洋平" userId="S::yoshikawa.yohei@thi.hal.ac.jp::19706b0f-5609-49a4-9fe3-c6e485df3adf" providerId="AD" clId="Web-{FB35723B-4DB8-E955-71B6-C5CD293D76B3}" dt="2024-10-04T04:04:42.571" v="332"/>
        <pc:sldMkLst>
          <pc:docMk/>
          <pc:sldMk cId="3019980395" sldId="329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06:49.641" v="367" actId="20577"/>
        <pc:sldMkLst>
          <pc:docMk/>
          <pc:sldMk cId="2302695818" sldId="330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55:54.957" v="530" actId="20577"/>
        <pc:sldMkLst>
          <pc:docMk/>
          <pc:sldMk cId="4009081566" sldId="331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49:53.807" v="471" actId="20577"/>
        <pc:sldMkLst>
          <pc:docMk/>
          <pc:sldMk cId="2091476712" sldId="332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58:32.077" v="549" actId="20577"/>
        <pc:sldMkLst>
          <pc:docMk/>
          <pc:sldMk cId="63363703" sldId="333"/>
        </pc:sldMkLst>
      </pc:sldChg>
      <pc:sldChg chg="add replId">
        <pc:chgData name="TH-INST 吉川洋平" userId="S::yoshikawa.yohei@thi.hal.ac.jp::19706b0f-5609-49a4-9fe3-c6e485df3adf" providerId="AD" clId="Web-{FB35723B-4DB8-E955-71B6-C5CD293D76B3}" dt="2024-10-04T04:53:58.980" v="486"/>
        <pc:sldMkLst>
          <pc:docMk/>
          <pc:sldMk cId="2220899916" sldId="334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5:04:00.178" v="591" actId="20577"/>
        <pc:sldMkLst>
          <pc:docMk/>
          <pc:sldMk cId="1510932942" sldId="335"/>
        </pc:sldMkLst>
      </pc:sldChg>
      <pc:sldChg chg="add del replId">
        <pc:chgData name="TH-INST 吉川洋平" userId="S::yoshikawa.yohei@thi.hal.ac.jp::19706b0f-5609-49a4-9fe3-c6e485df3adf" providerId="AD" clId="Web-{FB35723B-4DB8-E955-71B6-C5CD293D76B3}" dt="2024-10-04T05:02:50.205" v="575"/>
        <pc:sldMkLst>
          <pc:docMk/>
          <pc:sldMk cId="3518828799" sldId="335"/>
        </pc:sldMkLst>
      </pc:sldChg>
    </pc:docChg>
  </pc:docChgLst>
  <pc:docChgLst>
    <pc:chgData name="TH-INST 吉川洋平" userId="S::yoshikawa.yohei@thi.hal.ac.jp::19706b0f-5609-49a4-9fe3-c6e485df3adf" providerId="AD" clId="Web-{487F59BA-DD37-8F82-50B5-EE0AFD6CC1DF}"/>
    <pc:docChg chg="addSld modSld sldOrd addMainMaster delMainMaster">
      <pc:chgData name="TH-INST 吉川洋平" userId="S::yoshikawa.yohei@thi.hal.ac.jp::19706b0f-5609-49a4-9fe3-c6e485df3adf" providerId="AD" clId="Web-{487F59BA-DD37-8F82-50B5-EE0AFD6CC1DF}" dt="2024-10-03T03:43:29.246" v="124" actId="20577"/>
      <pc:docMkLst>
        <pc:docMk/>
      </pc:docMkLst>
      <pc:sldChg chg="addSp delSp modSp mod setBg modClrScheme chgLayout">
        <pc:chgData name="TH-INST 吉川洋平" userId="S::yoshikawa.yohei@thi.hal.ac.jp::19706b0f-5609-49a4-9fe3-c6e485df3adf" providerId="AD" clId="Web-{487F59BA-DD37-8F82-50B5-EE0AFD6CC1DF}" dt="2024-10-03T03:43:29.246" v="124" actId="20577"/>
        <pc:sldMkLst>
          <pc:docMk/>
          <pc:sldMk cId="2128380218" sldId="256"/>
        </pc:sldMkLst>
      </pc:sldChg>
      <pc:sldChg chg="addSp delSp modSp new mod setBg">
        <pc:chgData name="TH-INST 吉川洋平" userId="S::yoshikawa.yohei@thi.hal.ac.jp::19706b0f-5609-49a4-9fe3-c6e485df3adf" providerId="AD" clId="Web-{487F59BA-DD37-8F82-50B5-EE0AFD6CC1DF}" dt="2024-10-03T03:32:14.349" v="12"/>
        <pc:sldMkLst>
          <pc:docMk/>
          <pc:sldMk cId="3906711844" sldId="257"/>
        </pc:sldMkLst>
      </pc:sldChg>
      <pc:sldChg chg="modSp add ord replId">
        <pc:chgData name="TH-INST 吉川洋平" userId="S::yoshikawa.yohei@thi.hal.ac.jp::19706b0f-5609-49a4-9fe3-c6e485df3adf" providerId="AD" clId="Web-{487F59BA-DD37-8F82-50B5-EE0AFD6CC1DF}" dt="2024-10-03T03:40:56.553" v="122" actId="20577"/>
        <pc:sldMkLst>
          <pc:docMk/>
          <pc:sldMk cId="1354332911" sldId="258"/>
        </pc:sldMkLst>
      </pc:sldChg>
      <pc:sldChg chg="modSp add replId">
        <pc:chgData name="TH-INST 吉川洋平" userId="S::yoshikawa.yohei@thi.hal.ac.jp::19706b0f-5609-49a4-9fe3-c6e485df3adf" providerId="AD" clId="Web-{487F59BA-DD37-8F82-50B5-EE0AFD6CC1DF}" dt="2024-10-03T03:40:49.616" v="121" actId="20577"/>
        <pc:sldMkLst>
          <pc:docMk/>
          <pc:sldMk cId="382097654" sldId="259"/>
        </pc:sldMkLst>
      </pc:sldChg>
      <pc:sldMasterChg chg="add del addSldLayout delSldLayout">
        <pc:chgData name="TH-INST 吉川洋平" userId="S::yoshikawa.yohei@thi.hal.ac.jp::19706b0f-5609-49a4-9fe3-c6e485df3adf" providerId="AD" clId="Web-{487F59BA-DD37-8F82-50B5-EE0AFD6CC1DF}" dt="2024-10-03T03:25:48.040" v="2"/>
        <pc:sldMasterMkLst>
          <pc:docMk/>
          <pc:sldMasterMk cId="2907289730" sldId="2147483648"/>
        </pc:sldMasterMkLst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3849106771" sldId="2147483649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040515858" sldId="2147483650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4083904788" sldId="2147483651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1395402986" sldId="2147483652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797884901" sldId="2147483653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539588861" sldId="2147483654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042860812" sldId="2147483655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3888451093" sldId="2147483656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189387916" sldId="2147483657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575747102" sldId="2147483658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950866720" sldId="2147483659"/>
          </pc:sldLayoutMkLst>
        </pc:sldLayoutChg>
      </pc:sldMasterChg>
      <pc:sldMasterChg chg="add del addSldLayout delSldLayout">
        <pc:chgData name="TH-INST 吉川洋平" userId="S::yoshikawa.yohei@thi.hal.ac.jp::19706b0f-5609-49a4-9fe3-c6e485df3adf" providerId="AD" clId="Web-{487F59BA-DD37-8F82-50B5-EE0AFD6CC1DF}" dt="2024-10-03T03:26:16.557" v="5"/>
        <pc:sldMasterMkLst>
          <pc:docMk/>
          <pc:sldMasterMk cId="1111419496" sldId="2147483712"/>
        </pc:sldMasterMkLst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2051544963" sldId="2147483701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3250601671" sldId="2147483702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373842268" sldId="2147483703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217136274" sldId="2147483704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336121709" sldId="2147483705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368573466" sldId="2147483706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2232759902" sldId="2147483707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659496394" sldId="2147483708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617913619" sldId="2147483709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488315513" sldId="2147483710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2238980796" sldId="2147483711"/>
          </pc:sldLayoutMkLst>
        </pc:sldLayoutChg>
      </pc:sldMasterChg>
      <pc:sldMasterChg chg="add addSldLayout">
        <pc:chgData name="TH-INST 吉川洋平" userId="S::yoshikawa.yohei@thi.hal.ac.jp::19706b0f-5609-49a4-9fe3-c6e485df3adf" providerId="AD" clId="Web-{487F59BA-DD37-8F82-50B5-EE0AFD6CC1DF}" dt="2024-10-03T03:26:16.557" v="5"/>
        <pc:sldMasterMkLst>
          <pc:docMk/>
          <pc:sldMasterMk cId="1980416740" sldId="2147483713"/>
        </pc:sldMasterMkLst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286516620" sldId="2147483714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2239023549" sldId="2147483715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569660164" sldId="2147483716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1052327652" sldId="2147483717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2041796501" sldId="2147483718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155107584" sldId="2147483719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444254665" sldId="2147483720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4107992588" sldId="2147483721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1218681354" sldId="2147483722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234478483" sldId="2147483723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327803143" sldId="2147483724"/>
          </pc:sldLayoutMkLst>
        </pc:sldLayoutChg>
      </pc:sldMasterChg>
      <pc:sldMasterChg chg="add del addSldLayout delSldLayout">
        <pc:chgData name="TH-INST 吉川洋平" userId="S::yoshikawa.yohei@thi.hal.ac.jp::19706b0f-5609-49a4-9fe3-c6e485df3adf" providerId="AD" clId="Web-{487F59BA-DD37-8F82-50B5-EE0AFD6CC1DF}" dt="2024-10-03T03:25:47.962" v="1"/>
        <pc:sldMasterMkLst>
          <pc:docMk/>
          <pc:sldMasterMk cId="663208710" sldId="2147483725"/>
        </pc:sldMasterMkLst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1766767510" sldId="2147483714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870720714" sldId="2147483715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453148812" sldId="2147483716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3526523285" sldId="2147483717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4294446285" sldId="2147483718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438154269" sldId="2147483719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071190961" sldId="2147483720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775021373" sldId="2147483721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020107149" sldId="2147483722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121708915" sldId="2147483723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3113373069" sldId="2147483724"/>
          </pc:sldLayoutMkLst>
        </pc:sldLayoutChg>
      </pc:sldMasterChg>
    </pc:docChg>
  </pc:docChgLst>
  <pc:docChgLst>
    <pc:chgData name="TH-INST 吉川洋平" userId="S::yoshikawa.yohei@thi.hal.ac.jp::19706b0f-5609-49a4-9fe3-c6e485df3adf" providerId="AD" clId="Web-{CAAA4896-247D-EBBB-2F18-6F4CEB1E6142}"/>
    <pc:docChg chg="addSld delSld modSld">
      <pc:chgData name="TH-INST 吉川洋平" userId="S::yoshikawa.yohei@thi.hal.ac.jp::19706b0f-5609-49a4-9fe3-c6e485df3adf" providerId="AD" clId="Web-{CAAA4896-247D-EBBB-2F18-6F4CEB1E6142}" dt="2024-10-06T09:33:51.313" v="65"/>
      <pc:docMkLst>
        <pc:docMk/>
      </pc:docMkLst>
      <pc:sldChg chg="modSp del">
        <pc:chgData name="TH-INST 吉川洋平" userId="S::yoshikawa.yohei@thi.hal.ac.jp::19706b0f-5609-49a4-9fe3-c6e485df3adf" providerId="AD" clId="Web-{CAAA4896-247D-EBBB-2F18-6F4CEB1E6142}" dt="2024-10-06T09:33:51.313" v="65"/>
        <pc:sldMkLst>
          <pc:docMk/>
          <pc:sldMk cId="382097654" sldId="259"/>
        </pc:sldMkLst>
      </pc:sldChg>
      <pc:sldChg chg="modSp">
        <pc:chgData name="TH-INST 吉川洋平" userId="S::yoshikawa.yohei@thi.hal.ac.jp::19706b0f-5609-49a4-9fe3-c6e485df3adf" providerId="AD" clId="Web-{CAAA4896-247D-EBBB-2F18-6F4CEB1E6142}" dt="2024-10-06T03:38:07.636" v="57" actId="20577"/>
        <pc:sldMkLst>
          <pc:docMk/>
          <pc:sldMk cId="3901128022" sldId="260"/>
        </pc:sldMkLst>
      </pc:sldChg>
      <pc:sldChg chg="modSp add replId">
        <pc:chgData name="TH-INST 吉川洋平" userId="S::yoshikawa.yohei@thi.hal.ac.jp::19706b0f-5609-49a4-9fe3-c6e485df3adf" providerId="AD" clId="Web-{CAAA4896-247D-EBBB-2F18-6F4CEB1E6142}" dt="2024-10-06T09:33:16" v="64" actId="20577"/>
        <pc:sldMkLst>
          <pc:docMk/>
          <pc:sldMk cId="1229475939" sldId="350"/>
        </pc:sldMkLst>
      </pc:sldChg>
    </pc:docChg>
  </pc:docChgLst>
  <pc:docChgLst>
    <pc:chgData name="TH-INST 吉川洋平" userId="S::yoshikawa.yohei@thi.hal.ac.jp::19706b0f-5609-49a4-9fe3-c6e485df3adf" providerId="AD" clId="Web-{831D3579-8A3A-E76F-79F5-D96F76F9E940}"/>
    <pc:docChg chg="addSld modSld sldOrd modSection">
      <pc:chgData name="TH-INST 吉川洋平" userId="S::yoshikawa.yohei@thi.hal.ac.jp::19706b0f-5609-49a4-9fe3-c6e485df3adf" providerId="AD" clId="Web-{831D3579-8A3A-E76F-79F5-D96F76F9E940}" dt="2025-04-20T12:38:48.139" v="169"/>
      <pc:docMkLst>
        <pc:docMk/>
      </pc:docMkLst>
      <pc:sldChg chg="ord">
        <pc:chgData name="TH-INST 吉川洋平" userId="S::yoshikawa.yohei@thi.hal.ac.jp::19706b0f-5609-49a4-9fe3-c6e485df3adf" providerId="AD" clId="Web-{831D3579-8A3A-E76F-79F5-D96F76F9E940}" dt="2025-04-20T12:30:19.950" v="19"/>
        <pc:sldMkLst>
          <pc:docMk/>
          <pc:sldMk cId="3209193390" sldId="500"/>
        </pc:sldMkLst>
      </pc:sldChg>
      <pc:sldChg chg="modSp">
        <pc:chgData name="TH-INST 吉川洋平" userId="S::yoshikawa.yohei@thi.hal.ac.jp::19706b0f-5609-49a4-9fe3-c6e485df3adf" providerId="AD" clId="Web-{831D3579-8A3A-E76F-79F5-D96F76F9E940}" dt="2025-04-20T12:38:14.950" v="168" actId="1076"/>
        <pc:sldMkLst>
          <pc:docMk/>
          <pc:sldMk cId="733766331" sldId="503"/>
        </pc:sldMkLst>
        <pc:spChg chg="mod">
          <ac:chgData name="TH-INST 吉川洋平" userId="S::yoshikawa.yohei@thi.hal.ac.jp::19706b0f-5609-49a4-9fe3-c6e485df3adf" providerId="AD" clId="Web-{831D3579-8A3A-E76F-79F5-D96F76F9E940}" dt="2025-04-20T12:29:57.714" v="11" actId="20577"/>
          <ac:spMkLst>
            <pc:docMk/>
            <pc:sldMk cId="733766331" sldId="503"/>
            <ac:spMk id="2" creationId="{74987AB5-E393-D481-CE8C-950219F6D87B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8:14.950" v="168" actId="1076"/>
          <ac:spMkLst>
            <pc:docMk/>
            <pc:sldMk cId="733766331" sldId="503"/>
            <ac:spMk id="3" creationId="{E1B7684E-A43F-BA56-03D5-735A92806FF6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0:18.403" v="18" actId="20577"/>
          <ac:spMkLst>
            <pc:docMk/>
            <pc:sldMk cId="733766331" sldId="503"/>
            <ac:spMk id="6" creationId="{2E3EDF8D-188B-5C4F-EDC9-546D17447295}"/>
          </ac:spMkLst>
        </pc:spChg>
      </pc:sldChg>
      <pc:sldChg chg="modSp">
        <pc:chgData name="TH-INST 吉川洋平" userId="S::yoshikawa.yohei@thi.hal.ac.jp::19706b0f-5609-49a4-9fe3-c6e485df3adf" providerId="AD" clId="Web-{831D3579-8A3A-E76F-79F5-D96F76F9E940}" dt="2025-04-20T12:33:42.207" v="92" actId="20577"/>
        <pc:sldMkLst>
          <pc:docMk/>
          <pc:sldMk cId="1564478804" sldId="507"/>
        </pc:sldMkLst>
        <pc:spChg chg="mod">
          <ac:chgData name="TH-INST 吉川洋平" userId="S::yoshikawa.yohei@thi.hal.ac.jp::19706b0f-5609-49a4-9fe3-c6e485df3adf" providerId="AD" clId="Web-{831D3579-8A3A-E76F-79F5-D96F76F9E940}" dt="2025-04-20T12:33:39.597" v="88" actId="20577"/>
          <ac:spMkLst>
            <pc:docMk/>
            <pc:sldMk cId="1564478804" sldId="507"/>
            <ac:spMk id="3" creationId="{AC11A80C-E7A1-40C2-2D93-9B8F925548D8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3:42.207" v="92" actId="20577"/>
          <ac:spMkLst>
            <pc:docMk/>
            <pc:sldMk cId="1564478804" sldId="507"/>
            <ac:spMk id="6" creationId="{FB681702-4C6E-F055-F0B4-662A2D748334}"/>
          </ac:spMkLst>
        </pc:spChg>
      </pc:sldChg>
      <pc:sldChg chg="addSp delSp modSp add replId">
        <pc:chgData name="TH-INST 吉川洋平" userId="S::yoshikawa.yohei@thi.hal.ac.jp::19706b0f-5609-49a4-9fe3-c6e485df3adf" providerId="AD" clId="Web-{831D3579-8A3A-E76F-79F5-D96F76F9E940}" dt="2025-04-20T12:36:37.713" v="130" actId="1076"/>
        <pc:sldMkLst>
          <pc:docMk/>
          <pc:sldMk cId="2772042898" sldId="508"/>
        </pc:sldMkLst>
        <pc:spChg chg="mod">
          <ac:chgData name="TH-INST 吉川洋平" userId="S::yoshikawa.yohei@thi.hal.ac.jp::19706b0f-5609-49a4-9fe3-c6e485df3adf" providerId="AD" clId="Web-{831D3579-8A3A-E76F-79F5-D96F76F9E940}" dt="2025-04-20T12:36:35.228" v="129" actId="20577"/>
          <ac:spMkLst>
            <pc:docMk/>
            <pc:sldMk cId="2772042898" sldId="508"/>
            <ac:spMk id="6" creationId="{2F8DD8AE-B0AC-5DC3-304A-4B4310984029}"/>
          </ac:spMkLst>
        </pc:spChg>
        <pc:picChg chg="add mod">
          <ac:chgData name="TH-INST 吉川洋平" userId="S::yoshikawa.yohei@thi.hal.ac.jp::19706b0f-5609-49a4-9fe3-c6e485df3adf" providerId="AD" clId="Web-{831D3579-8A3A-E76F-79F5-D96F76F9E940}" dt="2025-04-20T12:36:37.713" v="130" actId="1076"/>
          <ac:picMkLst>
            <pc:docMk/>
            <pc:sldMk cId="2772042898" sldId="508"/>
            <ac:picMk id="3" creationId="{59B47193-CBCB-2AD8-5EF7-4535031D04ED}"/>
          </ac:picMkLst>
        </pc:picChg>
        <pc:picChg chg="del">
          <ac:chgData name="TH-INST 吉川洋平" userId="S::yoshikawa.yohei@thi.hal.ac.jp::19706b0f-5609-49a4-9fe3-c6e485df3adf" providerId="AD" clId="Web-{831D3579-8A3A-E76F-79F5-D96F76F9E940}" dt="2025-04-20T12:35:23.616" v="118"/>
          <ac:picMkLst>
            <pc:docMk/>
            <pc:sldMk cId="2772042898" sldId="508"/>
            <ac:picMk id="18434" creationId="{4B26D74B-45F6-C42B-F418-85FB51F28B59}"/>
          </ac:picMkLst>
        </pc:picChg>
      </pc:sldChg>
      <pc:sldChg chg="modSp add replId">
        <pc:chgData name="TH-INST 吉川洋平" userId="S::yoshikawa.yohei@thi.hal.ac.jp::19706b0f-5609-49a4-9fe3-c6e485df3adf" providerId="AD" clId="Web-{831D3579-8A3A-E76F-79F5-D96F76F9E940}" dt="2025-04-20T12:34:30.693" v="114"/>
        <pc:sldMkLst>
          <pc:docMk/>
          <pc:sldMk cId="3495892064" sldId="509"/>
        </pc:sldMkLst>
        <pc:spChg chg="mod">
          <ac:chgData name="TH-INST 吉川洋平" userId="S::yoshikawa.yohei@thi.hal.ac.jp::19706b0f-5609-49a4-9fe3-c6e485df3adf" providerId="AD" clId="Web-{831D3579-8A3A-E76F-79F5-D96F76F9E940}" dt="2025-04-20T12:34:30.693" v="114"/>
          <ac:spMkLst>
            <pc:docMk/>
            <pc:sldMk cId="3495892064" sldId="509"/>
            <ac:spMk id="3" creationId="{803842F8-3B8A-B512-F576-7CC5C7B380D0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4:10.614" v="109" actId="20577"/>
          <ac:spMkLst>
            <pc:docMk/>
            <pc:sldMk cId="3495892064" sldId="509"/>
            <ac:spMk id="6" creationId="{B524C62A-8AE5-94E5-2EB4-2FECCA09D723}"/>
          </ac:spMkLst>
        </pc:spChg>
      </pc:sldChg>
      <pc:sldChg chg="add replId">
        <pc:chgData name="TH-INST 吉川洋平" userId="S::yoshikawa.yohei@thi.hal.ac.jp::19706b0f-5609-49a4-9fe3-c6e485df3adf" providerId="AD" clId="Web-{831D3579-8A3A-E76F-79F5-D96F76F9E940}" dt="2025-04-20T12:34:38.146" v="115"/>
        <pc:sldMkLst>
          <pc:docMk/>
          <pc:sldMk cId="77609872" sldId="510"/>
        </pc:sldMkLst>
      </pc:sldChg>
      <pc:sldChg chg="add replId">
        <pc:chgData name="TH-INST 吉川洋平" userId="S::yoshikawa.yohei@thi.hal.ac.jp::19706b0f-5609-49a4-9fe3-c6e485df3adf" providerId="AD" clId="Web-{831D3579-8A3A-E76F-79F5-D96F76F9E940}" dt="2025-04-20T12:34:49.349" v="116"/>
        <pc:sldMkLst>
          <pc:docMk/>
          <pc:sldMk cId="2183776560" sldId="511"/>
        </pc:sldMkLst>
      </pc:sldChg>
      <pc:sldChg chg="add replId">
        <pc:chgData name="TH-INST 吉川洋平" userId="S::yoshikawa.yohei@thi.hal.ac.jp::19706b0f-5609-49a4-9fe3-c6e485df3adf" providerId="AD" clId="Web-{831D3579-8A3A-E76F-79F5-D96F76F9E940}" dt="2025-04-20T12:35:05.569" v="117"/>
        <pc:sldMkLst>
          <pc:docMk/>
          <pc:sldMk cId="3014361618" sldId="512"/>
        </pc:sldMkLst>
      </pc:sldChg>
      <pc:sldChg chg="add replId">
        <pc:chgData name="TH-INST 吉川洋平" userId="S::yoshikawa.yohei@thi.hal.ac.jp::19706b0f-5609-49a4-9fe3-c6e485df3adf" providerId="AD" clId="Web-{831D3579-8A3A-E76F-79F5-D96F76F9E940}" dt="2025-04-20T12:38:48.139" v="169"/>
        <pc:sldMkLst>
          <pc:docMk/>
          <pc:sldMk cId="3216564289" sldId="513"/>
        </pc:sldMkLst>
      </pc:sldChg>
    </pc:docChg>
  </pc:docChgLst>
  <pc:docChgLst>
    <pc:chgData name="TH-INST 吉川洋平" userId="S::yoshikawa.yohei@thi.hal.ac.jp::19706b0f-5609-49a4-9fe3-c6e485df3adf" providerId="AD" clId="Web-{8B8D36C8-1B8E-6FD8-4436-FE3F3C07C8C9}"/>
    <pc:docChg chg="addSld">
      <pc:chgData name="TH-INST 吉川洋平" userId="S::yoshikawa.yohei@thi.hal.ac.jp::19706b0f-5609-49a4-9fe3-c6e485df3adf" providerId="AD" clId="Web-{8B8D36C8-1B8E-6FD8-4436-FE3F3C07C8C9}" dt="2024-10-10T02:19:15.936" v="0"/>
      <pc:docMkLst>
        <pc:docMk/>
      </pc:docMkLst>
      <pc:sldChg chg="new">
        <pc:chgData name="TH-INST 吉川洋平" userId="S::yoshikawa.yohei@thi.hal.ac.jp::19706b0f-5609-49a4-9fe3-c6e485df3adf" providerId="AD" clId="Web-{8B8D36C8-1B8E-6FD8-4436-FE3F3C07C8C9}" dt="2024-10-10T02:19:15.936" v="0"/>
        <pc:sldMkLst>
          <pc:docMk/>
          <pc:sldMk cId="3782330925" sldId="351"/>
        </pc:sldMkLst>
      </pc:sldChg>
    </pc:docChg>
  </pc:docChgLst>
  <pc:docChgLst>
    <pc:chgData name="TH-INST 吉川洋平" userId="S::yoshikawa.yohei@thi.hal.ac.jp::19706b0f-5609-49a4-9fe3-c6e485df3adf" providerId="AD" clId="Web-{FBC5579F-E138-A6A2-DD3B-A4B3EF743DF0}"/>
    <pc:docChg chg="addSld delSld modSld sldOrd">
      <pc:chgData name="TH-INST 吉川洋平" userId="S::yoshikawa.yohei@thi.hal.ac.jp::19706b0f-5609-49a4-9fe3-c6e485df3adf" providerId="AD" clId="Web-{FBC5579F-E138-A6A2-DD3B-A4B3EF743DF0}" dt="2024-10-04T03:18:08.262" v="1695"/>
      <pc:docMkLst>
        <pc:docMk/>
      </pc:docMkLst>
      <pc:sldChg chg="addSp delSp modSp">
        <pc:chgData name="TH-INST 吉川洋平" userId="S::yoshikawa.yohei@thi.hal.ac.jp::19706b0f-5609-49a4-9fe3-c6e485df3adf" providerId="AD" clId="Web-{FBC5579F-E138-A6A2-DD3B-A4B3EF743DF0}" dt="2024-10-03T23:50:36.719" v="19" actId="1076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FBC5579F-E138-A6A2-DD3B-A4B3EF743DF0}" dt="2024-10-04T00:44:39.496" v="436" actId="20577"/>
        <pc:sldMkLst>
          <pc:docMk/>
          <pc:sldMk cId="3906711844" sldId="257"/>
        </pc:sldMkLst>
      </pc:sldChg>
      <pc:sldChg chg="modSp">
        <pc:chgData name="TH-INST 吉川洋平" userId="S::yoshikawa.yohei@thi.hal.ac.jp::19706b0f-5609-49a4-9fe3-c6e485df3adf" providerId="AD" clId="Web-{FBC5579F-E138-A6A2-DD3B-A4B3EF743DF0}" dt="2024-10-04T00:47:26.657" v="472" actId="20577"/>
        <pc:sldMkLst>
          <pc:docMk/>
          <pc:sldMk cId="3966921020" sldId="262"/>
        </pc:sldMkLst>
      </pc:sldChg>
      <pc:sldChg chg="del">
        <pc:chgData name="TH-INST 吉川洋平" userId="S::yoshikawa.yohei@thi.hal.ac.jp::19706b0f-5609-49a4-9fe3-c6e485df3adf" providerId="AD" clId="Web-{FBC5579F-E138-A6A2-DD3B-A4B3EF743DF0}" dt="2024-10-03T23:47:22.807" v="1"/>
        <pc:sldMkLst>
          <pc:docMk/>
          <pc:sldMk cId="276713457" sldId="264"/>
        </pc:sldMkLst>
      </pc:sldChg>
      <pc:sldChg chg="addSp delSp modSp new mod modClrScheme chgLayout">
        <pc:chgData name="TH-INST 吉川洋平" userId="S::yoshikawa.yohei@thi.hal.ac.jp::19706b0f-5609-49a4-9fe3-c6e485df3adf" providerId="AD" clId="Web-{FBC5579F-E138-A6A2-DD3B-A4B3EF743DF0}" dt="2024-10-04T00:21:37.927" v="201" actId="20577"/>
        <pc:sldMkLst>
          <pc:docMk/>
          <pc:sldMk cId="2388088012" sldId="264"/>
        </pc:sldMkLst>
      </pc:sldChg>
      <pc:sldChg chg="modSp add del replId">
        <pc:chgData name="TH-INST 吉川洋平" userId="S::yoshikawa.yohei@thi.hal.ac.jp::19706b0f-5609-49a4-9fe3-c6e485df3adf" providerId="AD" clId="Web-{FBC5579F-E138-A6A2-DD3B-A4B3EF743DF0}" dt="2024-10-04T00:21:22.207" v="194"/>
        <pc:sldMkLst>
          <pc:docMk/>
          <pc:sldMk cId="948863289" sldId="265"/>
        </pc:sldMkLst>
      </pc:sldChg>
      <pc:sldChg chg="add del">
        <pc:chgData name="TH-INST 吉川洋平" userId="S::yoshikawa.yohei@thi.hal.ac.jp::19706b0f-5609-49a4-9fe3-c6e485df3adf" providerId="AD" clId="Web-{FBC5579F-E138-A6A2-DD3B-A4B3EF743DF0}" dt="2024-10-03T23:48:16.262" v="2"/>
        <pc:sldMkLst>
          <pc:docMk/>
          <pc:sldMk cId="1991939303" sldId="265"/>
        </pc:sldMkLst>
      </pc:sldChg>
      <pc:sldChg chg="add del">
        <pc:chgData name="TH-INST 吉川洋平" userId="S::yoshikawa.yohei@thi.hal.ac.jp::19706b0f-5609-49a4-9fe3-c6e485df3adf" providerId="AD" clId="Web-{FBC5579F-E138-A6A2-DD3B-A4B3EF743DF0}" dt="2024-10-03T23:48:24.106" v="4"/>
        <pc:sldMkLst>
          <pc:docMk/>
          <pc:sldMk cId="1248153957" sldId="266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0:19:27.610" v="172" actId="1076"/>
        <pc:sldMkLst>
          <pc:docMk/>
          <pc:sldMk cId="3275251922" sldId="266"/>
        </pc:sldMkLst>
      </pc:sldChg>
      <pc:sldChg chg="addSp delSp modSp add mod ord replId modClrScheme chgLayout">
        <pc:chgData name="TH-INST 吉川洋平" userId="S::yoshikawa.yohei@thi.hal.ac.jp::19706b0f-5609-49a4-9fe3-c6e485df3adf" providerId="AD" clId="Web-{FBC5579F-E138-A6A2-DD3B-A4B3EF743DF0}" dt="2024-10-04T01:51:24.999" v="874" actId="1076"/>
        <pc:sldMkLst>
          <pc:docMk/>
          <pc:sldMk cId="3016017697" sldId="267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0:19:40.064" v="173" actId="20577"/>
        <pc:sldMkLst>
          <pc:docMk/>
          <pc:sldMk cId="3116977061" sldId="268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0:19:55.252" v="186" actId="20577"/>
        <pc:sldMkLst>
          <pc:docMk/>
          <pc:sldMk cId="3625637695" sldId="269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22:48.288" v="208" actId="20577"/>
        <pc:sldMkLst>
          <pc:docMk/>
          <pc:sldMk cId="1912699109" sldId="270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49:15.848" v="475" actId="1076"/>
        <pc:sldMkLst>
          <pc:docMk/>
          <pc:sldMk cId="2310975100" sldId="271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29:38.221" v="304" actId="1076"/>
        <pc:sldMkLst>
          <pc:docMk/>
          <pc:sldMk cId="1265383269" sldId="272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0:49:27.692" v="476" actId="20577"/>
        <pc:sldMkLst>
          <pc:docMk/>
          <pc:sldMk cId="2170840884" sldId="273"/>
        </pc:sldMkLst>
      </pc:sldChg>
      <pc:sldChg chg="add del">
        <pc:chgData name="TH-INST 吉川洋平" userId="S::yoshikawa.yohei@thi.hal.ac.jp::19706b0f-5609-49a4-9fe3-c6e485df3adf" providerId="AD" clId="Web-{FBC5579F-E138-A6A2-DD3B-A4B3EF743DF0}" dt="2024-10-03T23:49:11.247" v="10"/>
        <pc:sldMkLst>
          <pc:docMk/>
          <pc:sldMk cId="1022097596" sldId="274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51:09.351" v="501" actId="14100"/>
        <pc:sldMkLst>
          <pc:docMk/>
          <pc:sldMk cId="2148600681" sldId="274"/>
        </pc:sldMkLst>
      </pc:sldChg>
      <pc:sldChg chg="modSp add del replId">
        <pc:chgData name="TH-INST 吉川洋平" userId="S::yoshikawa.yohei@thi.hal.ac.jp::19706b0f-5609-49a4-9fe3-c6e485df3adf" providerId="AD" clId="Web-{FBC5579F-E138-A6A2-DD3B-A4B3EF743DF0}" dt="2024-10-04T00:52:36.088" v="502"/>
        <pc:sldMkLst>
          <pc:docMk/>
          <pc:sldMk cId="2187912209" sldId="275"/>
        </pc:sldMkLst>
      </pc:sldChg>
      <pc:sldChg chg="modSp add ord replId">
        <pc:chgData name="TH-INST 吉川洋平" userId="S::yoshikawa.yohei@thi.hal.ac.jp::19706b0f-5609-49a4-9fe3-c6e485df3adf" providerId="AD" clId="Web-{FBC5579F-E138-A6A2-DD3B-A4B3EF743DF0}" dt="2024-10-04T00:40:17.083" v="367" actId="20577"/>
        <pc:sldMkLst>
          <pc:docMk/>
          <pc:sldMk cId="17742983" sldId="276"/>
        </pc:sldMkLst>
      </pc:sldChg>
      <pc:sldChg chg="addSp delSp modSp add ord replId">
        <pc:chgData name="TH-INST 吉川洋平" userId="S::yoshikawa.yohei@thi.hal.ac.jp::19706b0f-5609-49a4-9fe3-c6e485df3adf" providerId="AD" clId="Web-{FBC5579F-E138-A6A2-DD3B-A4B3EF743DF0}" dt="2024-10-04T00:46:20.124" v="452" actId="20577"/>
        <pc:sldMkLst>
          <pc:docMk/>
          <pc:sldMk cId="274928361" sldId="277"/>
        </pc:sldMkLst>
      </pc:sldChg>
      <pc:sldChg chg="addSp delSp add del">
        <pc:chgData name="TH-INST 吉川洋平" userId="S::yoshikawa.yohei@thi.hal.ac.jp::19706b0f-5609-49a4-9fe3-c6e485df3adf" providerId="AD" clId="Web-{FBC5579F-E138-A6A2-DD3B-A4B3EF743DF0}" dt="2024-10-03T23:48:49.434" v="8"/>
        <pc:sldMkLst>
          <pc:docMk/>
          <pc:sldMk cId="1313809061" sldId="277"/>
        </pc:sldMkLst>
      </pc:sldChg>
      <pc:sldChg chg="addSp modSp add replId">
        <pc:chgData name="TH-INST 吉川洋平" userId="S::yoshikawa.yohei@thi.hal.ac.jp::19706b0f-5609-49a4-9fe3-c6e485df3adf" providerId="AD" clId="Web-{FBC5579F-E138-A6A2-DD3B-A4B3EF743DF0}" dt="2024-10-04T00:45:43.420" v="445" actId="20577"/>
        <pc:sldMkLst>
          <pc:docMk/>
          <pc:sldMk cId="2360769131" sldId="278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0:54:07.528" v="505" actId="20577"/>
        <pc:sldMkLst>
          <pc:docMk/>
          <pc:sldMk cId="513993699" sldId="279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28:53.086" v="566" actId="14100"/>
        <pc:sldMkLst>
          <pc:docMk/>
          <pc:sldMk cId="2289621785" sldId="280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23:47.468" v="556" actId="20577"/>
        <pc:sldMkLst>
          <pc:docMk/>
          <pc:sldMk cId="884588223" sldId="281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31:28.793" v="578" actId="20577"/>
        <pc:sldMkLst>
          <pc:docMk/>
          <pc:sldMk cId="368831268" sldId="282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32:29.170" v="592" actId="20577"/>
        <pc:sldMkLst>
          <pc:docMk/>
          <pc:sldMk cId="1765225261" sldId="283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35:30.753" v="635" actId="1076"/>
        <pc:sldMkLst>
          <pc:docMk/>
          <pc:sldMk cId="511006646" sldId="284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36:19.614" v="640" actId="20577"/>
        <pc:sldMkLst>
          <pc:docMk/>
          <pc:sldMk cId="4022172353" sldId="285"/>
        </pc:sldMkLst>
      </pc:sldChg>
      <pc:sldChg chg="addSp delSp modSp add ord replId">
        <pc:chgData name="TH-INST 吉川洋平" userId="S::yoshikawa.yohei@thi.hal.ac.jp::19706b0f-5609-49a4-9fe3-c6e485df3adf" providerId="AD" clId="Web-{FBC5579F-E138-A6A2-DD3B-A4B3EF743DF0}" dt="2024-10-04T01:42:34.046" v="749" actId="20577"/>
        <pc:sldMkLst>
          <pc:docMk/>
          <pc:sldMk cId="444740656" sldId="286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40:23.402" v="728" actId="20577"/>
        <pc:sldMkLst>
          <pc:docMk/>
          <pc:sldMk cId="3365676482" sldId="287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2:24:13.836" v="1128" actId="20577"/>
        <pc:sldMkLst>
          <pc:docMk/>
          <pc:sldMk cId="748513734" sldId="288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44:34.503" v="770" actId="20577"/>
        <pc:sldMkLst>
          <pc:docMk/>
          <pc:sldMk cId="4204880789" sldId="289"/>
        </pc:sldMkLst>
      </pc:sldChg>
      <pc:sldChg chg="add del replId">
        <pc:chgData name="TH-INST 吉川洋平" userId="S::yoshikawa.yohei@thi.hal.ac.jp::19706b0f-5609-49a4-9fe3-c6e485df3adf" providerId="AD" clId="Web-{FBC5579F-E138-A6A2-DD3B-A4B3EF743DF0}" dt="2024-10-04T01:49:35.933" v="838"/>
        <pc:sldMkLst>
          <pc:docMk/>
          <pc:sldMk cId="4021450137" sldId="290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1:54:47.145" v="922" actId="1076"/>
        <pc:sldMkLst>
          <pc:docMk/>
          <pc:sldMk cId="1388214678" sldId="291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54:54.926" v="924" actId="1076"/>
        <pc:sldMkLst>
          <pc:docMk/>
          <pc:sldMk cId="556907380" sldId="292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53:08.939" v="893" actId="20577"/>
        <pc:sldMkLst>
          <pc:docMk/>
          <pc:sldMk cId="4172731911" sldId="293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58:53.292" v="986" actId="20577"/>
        <pc:sldMkLst>
          <pc:docMk/>
          <pc:sldMk cId="1309905633" sldId="294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2:23:40.881" v="1125" actId="20577"/>
        <pc:sldMkLst>
          <pc:docMk/>
          <pc:sldMk cId="487234804" sldId="295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2:23:26.162" v="1124" actId="20577"/>
        <pc:sldMkLst>
          <pc:docMk/>
          <pc:sldMk cId="422175470" sldId="296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2:34:32.220" v="1166" actId="20577"/>
        <pc:sldMkLst>
          <pc:docMk/>
          <pc:sldMk cId="2161899225" sldId="297"/>
        </pc:sldMkLst>
      </pc:sldChg>
      <pc:sldChg chg="add replId">
        <pc:chgData name="TH-INST 吉川洋平" userId="S::yoshikawa.yohei@thi.hal.ac.jp::19706b0f-5609-49a4-9fe3-c6e485df3adf" providerId="AD" clId="Web-{FBC5579F-E138-A6A2-DD3B-A4B3EF743DF0}" dt="2024-10-04T02:35:54.504" v="1167"/>
        <pc:sldMkLst>
          <pc:docMk/>
          <pc:sldMk cId="1691572667" sldId="298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3:16:53.165" v="1688" actId="20577"/>
        <pc:sldMkLst>
          <pc:docMk/>
          <pc:sldMk cId="2313090526" sldId="299"/>
        </pc:sldMkLst>
      </pc:sldChg>
      <pc:sldChg chg="addSp delSp modSp new mod ord modClrScheme chgLayout">
        <pc:chgData name="TH-INST 吉川洋平" userId="S::yoshikawa.yohei@thi.hal.ac.jp::19706b0f-5609-49a4-9fe3-c6e485df3adf" providerId="AD" clId="Web-{FBC5579F-E138-A6A2-DD3B-A4B3EF743DF0}" dt="2024-10-04T02:48:29.722" v="1298" actId="1076"/>
        <pc:sldMkLst>
          <pc:docMk/>
          <pc:sldMk cId="1345564007" sldId="300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2:46:55.984" v="1273" actId="1076"/>
        <pc:sldMkLst>
          <pc:docMk/>
          <pc:sldMk cId="1109529743" sldId="301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2:50:38.399" v="1332" actId="20577"/>
        <pc:sldMkLst>
          <pc:docMk/>
          <pc:sldMk cId="468677037" sldId="302"/>
        </pc:sldMkLst>
      </pc:sldChg>
      <pc:sldChg chg="delSp modSp add replId">
        <pc:chgData name="TH-INST 吉川洋平" userId="S::yoshikawa.yohei@thi.hal.ac.jp::19706b0f-5609-49a4-9fe3-c6e485df3adf" providerId="AD" clId="Web-{FBC5579F-E138-A6A2-DD3B-A4B3EF743DF0}" dt="2024-10-04T02:50:52.790" v="1336" actId="20577"/>
        <pc:sldMkLst>
          <pc:docMk/>
          <pc:sldMk cId="3356818094" sldId="303"/>
        </pc:sldMkLst>
      </pc:sldChg>
      <pc:sldChg chg="addSp delSp modSp add del replId">
        <pc:chgData name="TH-INST 吉川洋平" userId="S::yoshikawa.yohei@thi.hal.ac.jp::19706b0f-5609-49a4-9fe3-c6e485df3adf" providerId="AD" clId="Web-{FBC5579F-E138-A6A2-DD3B-A4B3EF743DF0}" dt="2024-10-04T02:58:43.887" v="1440"/>
        <pc:sldMkLst>
          <pc:docMk/>
          <pc:sldMk cId="2263242439" sldId="304"/>
        </pc:sldMkLst>
      </pc:sldChg>
      <pc:sldChg chg="modSp add del replId">
        <pc:chgData name="TH-INST 吉川洋平" userId="S::yoshikawa.yohei@thi.hal.ac.jp::19706b0f-5609-49a4-9fe3-c6e485df3adf" providerId="AD" clId="Web-{FBC5579F-E138-A6A2-DD3B-A4B3EF743DF0}" dt="2024-10-04T02:51:25.416" v="1341"/>
        <pc:sldMkLst>
          <pc:docMk/>
          <pc:sldMk cId="2930253421" sldId="304"/>
        </pc:sldMkLst>
      </pc:sldChg>
      <pc:sldChg chg="add del replId">
        <pc:chgData name="TH-INST 吉川洋平" userId="S::yoshikawa.yohei@thi.hal.ac.jp::19706b0f-5609-49a4-9fe3-c6e485df3adf" providerId="AD" clId="Web-{FBC5579F-E138-A6A2-DD3B-A4B3EF743DF0}" dt="2024-10-04T02:51:27.229" v="1342"/>
        <pc:sldMkLst>
          <pc:docMk/>
          <pc:sldMk cId="286113213" sldId="305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2:59:51.312" v="1460" actId="20577"/>
        <pc:sldMkLst>
          <pc:docMk/>
          <pc:sldMk cId="1175413936" sldId="305"/>
        </pc:sldMkLst>
      </pc:sldChg>
      <pc:sldChg chg="addSp delSp modSp add del replId">
        <pc:chgData name="TH-INST 吉川洋平" userId="S::yoshikawa.yohei@thi.hal.ac.jp::19706b0f-5609-49a4-9fe3-c6e485df3adf" providerId="AD" clId="Web-{FBC5579F-E138-A6A2-DD3B-A4B3EF743DF0}" dt="2024-10-04T02:55:22.332" v="1390"/>
        <pc:sldMkLst>
          <pc:docMk/>
          <pc:sldMk cId="1646402044" sldId="305"/>
        </pc:sldMkLst>
      </pc:sldChg>
      <pc:sldChg chg="add del replId">
        <pc:chgData name="TH-INST 吉川洋平" userId="S::yoshikawa.yohei@thi.hal.ac.jp::19706b0f-5609-49a4-9fe3-c6e485df3adf" providerId="AD" clId="Web-{FBC5579F-E138-A6A2-DD3B-A4B3EF743DF0}" dt="2024-10-04T02:55:01.816" v="1384"/>
        <pc:sldMkLst>
          <pc:docMk/>
          <pc:sldMk cId="3894649942" sldId="305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3:01:52.910" v="1486" actId="14100"/>
        <pc:sldMkLst>
          <pc:docMk/>
          <pc:sldMk cId="600655186" sldId="306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3:03:00.788" v="1518" actId="20577"/>
        <pc:sldMkLst>
          <pc:docMk/>
          <pc:sldMk cId="1092267763" sldId="307"/>
        </pc:sldMkLst>
      </pc:sldChg>
      <pc:sldChg chg="delSp modSp add replId">
        <pc:chgData name="TH-INST 吉川洋平" userId="S::yoshikawa.yohei@thi.hal.ac.jp::19706b0f-5609-49a4-9fe3-c6e485df3adf" providerId="AD" clId="Web-{FBC5579F-E138-A6A2-DD3B-A4B3EF743DF0}" dt="2024-10-04T03:11:08.807" v="1680"/>
        <pc:sldMkLst>
          <pc:docMk/>
          <pc:sldMk cId="177021056" sldId="308"/>
        </pc:sldMkLst>
      </pc:sldChg>
      <pc:sldChg chg="delSp modSp add replId">
        <pc:chgData name="TH-INST 吉川洋平" userId="S::yoshikawa.yohei@thi.hal.ac.jp::19706b0f-5609-49a4-9fe3-c6e485df3adf" providerId="AD" clId="Web-{FBC5579F-E138-A6A2-DD3B-A4B3EF743DF0}" dt="2024-10-04T03:11:11.729" v="1681"/>
        <pc:sldMkLst>
          <pc:docMk/>
          <pc:sldMk cId="1171183159" sldId="309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3:11:25.089" v="1686" actId="20577"/>
        <pc:sldMkLst>
          <pc:docMk/>
          <pc:sldMk cId="3977413649" sldId="310"/>
        </pc:sldMkLst>
      </pc:sldChg>
      <pc:sldChg chg="add replId">
        <pc:chgData name="TH-INST 吉川洋平" userId="S::yoshikawa.yohei@thi.hal.ac.jp::19706b0f-5609-49a4-9fe3-c6e485df3adf" providerId="AD" clId="Web-{FBC5579F-E138-A6A2-DD3B-A4B3EF743DF0}" dt="2024-10-04T03:16:47.055" v="1687"/>
        <pc:sldMkLst>
          <pc:docMk/>
          <pc:sldMk cId="3396605558" sldId="311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3:17:21.869" v="1692" actId="20577"/>
        <pc:sldMkLst>
          <pc:docMk/>
          <pc:sldMk cId="190397179" sldId="312"/>
        </pc:sldMkLst>
      </pc:sldChg>
      <pc:sldChg chg="delSp add replId">
        <pc:chgData name="TH-INST 吉川洋平" userId="S::yoshikawa.yohei@thi.hal.ac.jp::19706b0f-5609-49a4-9fe3-c6e485df3adf" providerId="AD" clId="Web-{FBC5579F-E138-A6A2-DD3B-A4B3EF743DF0}" dt="2024-10-04T03:18:08.262" v="1695"/>
        <pc:sldMkLst>
          <pc:docMk/>
          <pc:sldMk cId="2405177393" sldId="313"/>
        </pc:sldMkLst>
      </pc:sldChg>
      <pc:sldMasterChg chg="addSldLayout delSldLayout">
        <pc:chgData name="TH-INST 吉川洋平" userId="S::yoshikawa.yohei@thi.hal.ac.jp::19706b0f-5609-49a4-9fe3-c6e485df3adf" providerId="AD" clId="Web-{FBC5579F-E138-A6A2-DD3B-A4B3EF743DF0}" dt="2024-10-03T23:48:57.997" v="9"/>
        <pc:sldMasterMkLst>
          <pc:docMk/>
          <pc:sldMasterMk cId="1980416740" sldId="2147483713"/>
        </pc:sldMasterMkLst>
        <pc:sldLayoutChg chg="add">
          <pc:chgData name="TH-INST 吉川洋平" userId="S::yoshikawa.yohei@thi.hal.ac.jp::19706b0f-5609-49a4-9fe3-c6e485df3adf" providerId="AD" clId="Web-{FBC5579F-E138-A6A2-DD3B-A4B3EF743DF0}" dt="2024-10-03T23:47:19.463" v="0"/>
          <pc:sldLayoutMkLst>
            <pc:docMk/>
            <pc:sldMasterMk cId="1857180748" sldId="2147483780"/>
            <pc:sldLayoutMk cId="3001987158" sldId="2147483725"/>
          </pc:sldLayoutMkLst>
        </pc:sldLayoutChg>
        <pc:sldLayoutChg chg="add del">
          <pc:chgData name="TH-INST 吉川洋平" userId="S::yoshikawa.yohei@thi.hal.ac.jp::19706b0f-5609-49a4-9fe3-c6e485df3adf" providerId="AD" clId="Web-{FBC5579F-E138-A6A2-DD3B-A4B3EF743DF0}" dt="2024-10-03T23:48:24.106" v="4"/>
          <pc:sldLayoutMkLst>
            <pc:docMk/>
            <pc:sldMasterMk cId="1980416740" sldId="2147483713"/>
            <pc:sldLayoutMk cId="13170585" sldId="2147483726"/>
          </pc:sldLayoutMkLst>
        </pc:sldLayoutChg>
        <pc:sldLayoutChg chg="add">
          <pc:chgData name="TH-INST 吉川洋平" userId="S::yoshikawa.yohei@thi.hal.ac.jp::19706b0f-5609-49a4-9fe3-c6e485df3adf" providerId="AD" clId="Web-{FBC5579F-E138-A6A2-DD3B-A4B3EF743DF0}" dt="2024-10-03T23:48:42.059" v="5"/>
          <pc:sldLayoutMkLst>
            <pc:docMk/>
            <pc:sldMasterMk cId="1857180748" sldId="2147483780"/>
            <pc:sldLayoutMk cId="1565022669" sldId="2147483726"/>
          </pc:sldLayoutMkLst>
        </pc:sldLayoutChg>
        <pc:sldLayoutChg chg="add">
          <pc:chgData name="TH-INST 吉川洋平" userId="S::yoshikawa.yohei@thi.hal.ac.jp::19706b0f-5609-49a4-9fe3-c6e485df3adf" providerId="AD" clId="Web-{FBC5579F-E138-A6A2-DD3B-A4B3EF743DF0}" dt="2024-10-03T23:48:57.997" v="9"/>
          <pc:sldLayoutMkLst>
            <pc:docMk/>
            <pc:sldMasterMk cId="1980416740" sldId="2147483713"/>
            <pc:sldLayoutMk cId="1042344177" sldId="2147483727"/>
          </pc:sldLayoutMkLst>
        </pc:sldLayoutChg>
      </pc:sldMasterChg>
    </pc:docChg>
  </pc:docChgLst>
  <pc:docChgLst>
    <pc:chgData name="TH-INST 吉川洋平" userId="S::yoshikawa.yohei@thi.hal.ac.jp::19706b0f-5609-49a4-9fe3-c6e485df3adf" providerId="AD" clId="Web-{2CA1BADB-4B94-EF7D-319A-E902117D85B8}"/>
    <pc:docChg chg="addSld delSld modSld sldOrd modSection">
      <pc:chgData name="TH-INST 吉川洋平" userId="S::yoshikawa.yohei@thi.hal.ac.jp::19706b0f-5609-49a4-9fe3-c6e485df3adf" providerId="AD" clId="Web-{2CA1BADB-4B94-EF7D-319A-E902117D85B8}" dt="2025-04-22T14:02:30.285" v="252" actId="20577"/>
      <pc:docMkLst>
        <pc:docMk/>
      </pc:docMkLst>
      <pc:sldChg chg="modSp">
        <pc:chgData name="TH-INST 吉川洋平" userId="S::yoshikawa.yohei@thi.hal.ac.jp::19706b0f-5609-49a4-9fe3-c6e485df3adf" providerId="AD" clId="Web-{2CA1BADB-4B94-EF7D-319A-E902117D85B8}" dt="2025-04-22T12:54:16.792" v="48" actId="20577"/>
        <pc:sldMkLst>
          <pc:docMk/>
          <pc:sldMk cId="3625020270" sldId="479"/>
        </pc:sldMkLst>
        <pc:spChg chg="mod">
          <ac:chgData name="TH-INST 吉川洋平" userId="S::yoshikawa.yohei@thi.hal.ac.jp::19706b0f-5609-49a4-9fe3-c6e485df3adf" providerId="AD" clId="Web-{2CA1BADB-4B94-EF7D-319A-E902117D85B8}" dt="2025-04-22T12:54:16.792" v="48" actId="20577"/>
          <ac:spMkLst>
            <pc:docMk/>
            <pc:sldMk cId="3625020270" sldId="479"/>
            <ac:spMk id="6" creationId="{525EB21C-58D3-30AC-D963-5F34130C9C54}"/>
          </ac:spMkLst>
        </pc:spChg>
      </pc:sldChg>
      <pc:sldChg chg="modSp">
        <pc:chgData name="TH-INST 吉川洋平" userId="S::yoshikawa.yohei@thi.hal.ac.jp::19706b0f-5609-49a4-9fe3-c6e485df3adf" providerId="AD" clId="Web-{2CA1BADB-4B94-EF7D-319A-E902117D85B8}" dt="2025-04-22T12:56:02.249" v="82" actId="20577"/>
        <pc:sldMkLst>
          <pc:docMk/>
          <pc:sldMk cId="4039808312" sldId="487"/>
        </pc:sldMkLst>
        <pc:spChg chg="mod">
          <ac:chgData name="TH-INST 吉川洋平" userId="S::yoshikawa.yohei@thi.hal.ac.jp::19706b0f-5609-49a4-9fe3-c6e485df3adf" providerId="AD" clId="Web-{2CA1BADB-4B94-EF7D-319A-E902117D85B8}" dt="2025-04-22T12:56:02.249" v="82" actId="20577"/>
          <ac:spMkLst>
            <pc:docMk/>
            <pc:sldMk cId="4039808312" sldId="487"/>
            <ac:spMk id="2" creationId="{8FECB151-9FC9-5B23-74E7-CE7EE6FF7928}"/>
          </ac:spMkLst>
        </pc:spChg>
        <pc:spChg chg="mod">
          <ac:chgData name="TH-INST 吉川洋平" userId="S::yoshikawa.yohei@thi.hal.ac.jp::19706b0f-5609-49a4-9fe3-c6e485df3adf" providerId="AD" clId="Web-{2CA1BADB-4B94-EF7D-319A-E902117D85B8}" dt="2025-04-22T12:55:36.967" v="73" actId="20577"/>
          <ac:spMkLst>
            <pc:docMk/>
            <pc:sldMk cId="4039808312" sldId="487"/>
            <ac:spMk id="6" creationId="{04B35F59-1608-FCB2-C32B-F64C3B8B3D79}"/>
          </ac:spMkLst>
        </pc:spChg>
      </pc:sldChg>
      <pc:sldChg chg="modSp">
        <pc:chgData name="TH-INST 吉川洋平" userId="S::yoshikawa.yohei@thi.hal.ac.jp::19706b0f-5609-49a4-9fe3-c6e485df3adf" providerId="AD" clId="Web-{2CA1BADB-4B94-EF7D-319A-E902117D85B8}" dt="2025-04-22T12:56:51.985" v="93" actId="20577"/>
        <pc:sldMkLst>
          <pc:docMk/>
          <pc:sldMk cId="1803568735" sldId="498"/>
        </pc:sldMkLst>
        <pc:spChg chg="mod">
          <ac:chgData name="TH-INST 吉川洋平" userId="S::yoshikawa.yohei@thi.hal.ac.jp::19706b0f-5609-49a4-9fe3-c6e485df3adf" providerId="AD" clId="Web-{2CA1BADB-4B94-EF7D-319A-E902117D85B8}" dt="2025-04-22T12:56:51.985" v="93" actId="20577"/>
          <ac:spMkLst>
            <pc:docMk/>
            <pc:sldMk cId="1803568735" sldId="498"/>
            <ac:spMk id="6" creationId="{3A4375B3-E74E-D126-AF7C-1089BC93F794}"/>
          </ac:spMkLst>
        </pc:spChg>
      </pc:sldChg>
      <pc:sldChg chg="modSp">
        <pc:chgData name="TH-INST 吉川洋平" userId="S::yoshikawa.yohei@thi.hal.ac.jp::19706b0f-5609-49a4-9fe3-c6e485df3adf" providerId="AD" clId="Web-{2CA1BADB-4B94-EF7D-319A-E902117D85B8}" dt="2025-04-22T13:07:09.397" v="108" actId="20577"/>
        <pc:sldMkLst>
          <pc:docMk/>
          <pc:sldMk cId="2069133906" sldId="501"/>
        </pc:sldMkLst>
        <pc:spChg chg="mod">
          <ac:chgData name="TH-INST 吉川洋平" userId="S::yoshikawa.yohei@thi.hal.ac.jp::19706b0f-5609-49a4-9fe3-c6e485df3adf" providerId="AD" clId="Web-{2CA1BADB-4B94-EF7D-319A-E902117D85B8}" dt="2025-04-22T13:07:09.397" v="108" actId="20577"/>
          <ac:spMkLst>
            <pc:docMk/>
            <pc:sldMk cId="2069133906" sldId="501"/>
            <ac:spMk id="2" creationId="{6D558932-C62F-E176-A9F6-84963DBAE53A}"/>
          </ac:spMkLst>
        </pc:spChg>
      </pc:sldChg>
      <pc:sldChg chg="modSp">
        <pc:chgData name="TH-INST 吉川洋平" userId="S::yoshikawa.yohei@thi.hal.ac.jp::19706b0f-5609-49a4-9fe3-c6e485df3adf" providerId="AD" clId="Web-{2CA1BADB-4B94-EF7D-319A-E902117D85B8}" dt="2025-04-22T12:52:19.507" v="2" actId="20577"/>
        <pc:sldMkLst>
          <pc:docMk/>
          <pc:sldMk cId="1284043204" sldId="504"/>
        </pc:sldMkLst>
        <pc:spChg chg="mod">
          <ac:chgData name="TH-INST 吉川洋平" userId="S::yoshikawa.yohei@thi.hal.ac.jp::19706b0f-5609-49a4-9fe3-c6e485df3adf" providerId="AD" clId="Web-{2CA1BADB-4B94-EF7D-319A-E902117D85B8}" dt="2025-04-22T12:52:19.507" v="2" actId="20577"/>
          <ac:spMkLst>
            <pc:docMk/>
            <pc:sldMk cId="1284043204" sldId="504"/>
            <ac:spMk id="6" creationId="{9FB1262A-448A-AE2C-2690-9DA0C3B72E68}"/>
          </ac:spMkLst>
        </pc:spChg>
      </pc:sldChg>
      <pc:sldChg chg="modSp del">
        <pc:chgData name="TH-INST 吉川洋平" userId="S::yoshikawa.yohei@thi.hal.ac.jp::19706b0f-5609-49a4-9fe3-c6e485df3adf" providerId="AD" clId="Web-{2CA1BADB-4B94-EF7D-319A-E902117D85B8}" dt="2025-04-22T13:09:23.417" v="151"/>
        <pc:sldMkLst>
          <pc:docMk/>
          <pc:sldMk cId="3089375869" sldId="515"/>
        </pc:sldMkLst>
        <pc:spChg chg="mod">
          <ac:chgData name="TH-INST 吉川洋平" userId="S::yoshikawa.yohei@thi.hal.ac.jp::19706b0f-5609-49a4-9fe3-c6e485df3adf" providerId="AD" clId="Web-{2CA1BADB-4B94-EF7D-319A-E902117D85B8}" dt="2025-04-22T12:58:16.988" v="105" actId="20577"/>
          <ac:spMkLst>
            <pc:docMk/>
            <pc:sldMk cId="3089375869" sldId="515"/>
            <ac:spMk id="2" creationId="{2536EE7D-87BC-5267-0C29-859D7D449598}"/>
          </ac:spMkLst>
        </pc:spChg>
        <pc:spChg chg="mod">
          <ac:chgData name="TH-INST 吉川洋平" userId="S::yoshikawa.yohei@thi.hal.ac.jp::19706b0f-5609-49a4-9fe3-c6e485df3adf" providerId="AD" clId="Web-{2CA1BADB-4B94-EF7D-319A-E902117D85B8}" dt="2025-04-22T13:08:58.150" v="145" actId="20577"/>
          <ac:spMkLst>
            <pc:docMk/>
            <pc:sldMk cId="3089375869" sldId="515"/>
            <ac:spMk id="6" creationId="{E4F5568E-DA3E-1482-0065-BB73098B46E3}"/>
          </ac:spMkLst>
        </pc:spChg>
      </pc:sldChg>
      <pc:sldChg chg="addSp modSp">
        <pc:chgData name="TH-INST 吉川洋平" userId="S::yoshikawa.yohei@thi.hal.ac.jp::19706b0f-5609-49a4-9fe3-c6e485df3adf" providerId="AD" clId="Web-{2CA1BADB-4B94-EF7D-319A-E902117D85B8}" dt="2025-04-22T12:52:43.336" v="4" actId="1076"/>
        <pc:sldMkLst>
          <pc:docMk/>
          <pc:sldMk cId="4353657" sldId="516"/>
        </pc:sldMkLst>
        <pc:spChg chg="add mod">
          <ac:chgData name="TH-INST 吉川洋平" userId="S::yoshikawa.yohei@thi.hal.ac.jp::19706b0f-5609-49a4-9fe3-c6e485df3adf" providerId="AD" clId="Web-{2CA1BADB-4B94-EF7D-319A-E902117D85B8}" dt="2025-04-22T12:52:43.336" v="4" actId="1076"/>
          <ac:spMkLst>
            <pc:docMk/>
            <pc:sldMk cId="4353657" sldId="516"/>
            <ac:spMk id="5" creationId="{6AC2291D-E240-2D7C-DC5F-1D210D0BA815}"/>
          </ac:spMkLst>
        </pc:spChg>
      </pc:sldChg>
      <pc:sldChg chg="addSp delSp modSp add replId">
        <pc:chgData name="TH-INST 吉川洋平" userId="S::yoshikawa.yohei@thi.hal.ac.jp::19706b0f-5609-49a4-9fe3-c6e485df3adf" providerId="AD" clId="Web-{2CA1BADB-4B94-EF7D-319A-E902117D85B8}" dt="2025-04-22T12:55:48.092" v="80" actId="20577"/>
        <pc:sldMkLst>
          <pc:docMk/>
          <pc:sldMk cId="4198020578" sldId="517"/>
        </pc:sldMkLst>
        <pc:spChg chg="mod">
          <ac:chgData name="TH-INST 吉川洋平" userId="S::yoshikawa.yohei@thi.hal.ac.jp::19706b0f-5609-49a4-9fe3-c6e485df3adf" providerId="AD" clId="Web-{2CA1BADB-4B94-EF7D-319A-E902117D85B8}" dt="2025-04-22T12:55:48.092" v="80" actId="20577"/>
          <ac:spMkLst>
            <pc:docMk/>
            <pc:sldMk cId="4198020578" sldId="517"/>
            <ac:spMk id="6" creationId="{82988F5F-7C79-6F17-9BAE-0D562C6187DC}"/>
          </ac:spMkLst>
        </pc:spChg>
        <pc:spChg chg="add mod">
          <ac:chgData name="TH-INST 吉川洋平" userId="S::yoshikawa.yohei@thi.hal.ac.jp::19706b0f-5609-49a4-9fe3-c6e485df3adf" providerId="AD" clId="Web-{2CA1BADB-4B94-EF7D-319A-E902117D85B8}" dt="2025-04-22T12:53:40.557" v="22" actId="1076"/>
          <ac:spMkLst>
            <pc:docMk/>
            <pc:sldMk cId="4198020578" sldId="517"/>
            <ac:spMk id="7" creationId="{C93D295B-2C62-FECE-F11B-FA3C895574EA}"/>
          </ac:spMkLst>
        </pc:spChg>
        <pc:picChg chg="add mod">
          <ac:chgData name="TH-INST 吉川洋平" userId="S::yoshikawa.yohei@thi.hal.ac.jp::19706b0f-5609-49a4-9fe3-c6e485df3adf" providerId="AD" clId="Web-{2CA1BADB-4B94-EF7D-319A-E902117D85B8}" dt="2025-04-22T12:53:38.510" v="21" actId="1076"/>
          <ac:picMkLst>
            <pc:docMk/>
            <pc:sldMk cId="4198020578" sldId="517"/>
            <ac:picMk id="4" creationId="{EFBB0566-34C5-220B-0183-E20C8F6C590D}"/>
          </ac:picMkLst>
        </pc:picChg>
        <pc:picChg chg="del">
          <ac:chgData name="TH-INST 吉川洋平" userId="S::yoshikawa.yohei@thi.hal.ac.jp::19706b0f-5609-49a4-9fe3-c6e485df3adf" providerId="AD" clId="Web-{2CA1BADB-4B94-EF7D-319A-E902117D85B8}" dt="2025-04-22T12:52:56.227" v="6"/>
          <ac:picMkLst>
            <pc:docMk/>
            <pc:sldMk cId="4198020578" sldId="517"/>
            <ac:picMk id="7170" creationId="{09BE9AA8-8D6B-06A5-3E8A-0E304A1DAA3E}"/>
          </ac:picMkLst>
        </pc:picChg>
      </pc:sldChg>
      <pc:sldChg chg="addSp delSp modSp add ord replId">
        <pc:chgData name="TH-INST 吉川洋平" userId="S::yoshikawa.yohei@thi.hal.ac.jp::19706b0f-5609-49a4-9fe3-c6e485df3adf" providerId="AD" clId="Web-{2CA1BADB-4B94-EF7D-319A-E902117D85B8}" dt="2025-04-22T13:11:41.593" v="192" actId="20577"/>
        <pc:sldMkLst>
          <pc:docMk/>
          <pc:sldMk cId="2511530306" sldId="518"/>
        </pc:sldMkLst>
        <pc:spChg chg="mod">
          <ac:chgData name="TH-INST 吉川洋平" userId="S::yoshikawa.yohei@thi.hal.ac.jp::19706b0f-5609-49a4-9fe3-c6e485df3adf" providerId="AD" clId="Web-{2CA1BADB-4B94-EF7D-319A-E902117D85B8}" dt="2025-04-22T13:11:41.593" v="192" actId="20577"/>
          <ac:spMkLst>
            <pc:docMk/>
            <pc:sldMk cId="2511530306" sldId="518"/>
            <ac:spMk id="2" creationId="{616ADD35-767E-A4F9-0A68-ECAB67652D36}"/>
          </ac:spMkLst>
        </pc:spChg>
        <pc:spChg chg="mod">
          <ac:chgData name="TH-INST 吉川洋平" userId="S::yoshikawa.yohei@thi.hal.ac.jp::19706b0f-5609-49a4-9fe3-c6e485df3adf" providerId="AD" clId="Web-{2CA1BADB-4B94-EF7D-319A-E902117D85B8}" dt="2025-04-22T13:09:06.713" v="150" actId="20577"/>
          <ac:spMkLst>
            <pc:docMk/>
            <pc:sldMk cId="2511530306" sldId="518"/>
            <ac:spMk id="6" creationId="{402D975C-AE48-093F-0436-10248A125E7A}"/>
          </ac:spMkLst>
        </pc:spChg>
        <pc:spChg chg="del">
          <ac:chgData name="TH-INST 吉川洋平" userId="S::yoshikawa.yohei@thi.hal.ac.jp::19706b0f-5609-49a4-9fe3-c6e485df3adf" providerId="AD" clId="Web-{2CA1BADB-4B94-EF7D-319A-E902117D85B8}" dt="2025-04-22T13:08:03.508" v="125"/>
          <ac:spMkLst>
            <pc:docMk/>
            <pc:sldMk cId="2511530306" sldId="518"/>
            <ac:spMk id="7" creationId="{93283261-2786-9D1C-D4A6-EF058FCA7CA1}"/>
          </ac:spMkLst>
        </pc:spChg>
        <pc:spChg chg="add">
          <ac:chgData name="TH-INST 吉川洋平" userId="S::yoshikawa.yohei@thi.hal.ac.jp::19706b0f-5609-49a4-9fe3-c6e485df3adf" providerId="AD" clId="Web-{2CA1BADB-4B94-EF7D-319A-E902117D85B8}" dt="2025-04-22T13:08:33.024" v="136"/>
          <ac:spMkLst>
            <pc:docMk/>
            <pc:sldMk cId="2511530306" sldId="518"/>
            <ac:spMk id="9" creationId="{3A74E7EA-21C7-17F4-8E14-4E90C8ED8A7E}"/>
          </ac:spMkLst>
        </pc:spChg>
        <pc:picChg chg="del">
          <ac:chgData name="TH-INST 吉川洋平" userId="S::yoshikawa.yohei@thi.hal.ac.jp::19706b0f-5609-49a4-9fe3-c6e485df3adf" providerId="AD" clId="Web-{2CA1BADB-4B94-EF7D-319A-E902117D85B8}" dt="2025-04-22T13:08:03.508" v="126"/>
          <ac:picMkLst>
            <pc:docMk/>
            <pc:sldMk cId="2511530306" sldId="518"/>
            <ac:picMk id="3" creationId="{0790940E-7516-8F5F-2503-6A6BE045C0E0}"/>
          </ac:picMkLst>
        </pc:picChg>
        <pc:picChg chg="add">
          <ac:chgData name="TH-INST 吉川洋平" userId="S::yoshikawa.yohei@thi.hal.ac.jp::19706b0f-5609-49a4-9fe3-c6e485df3adf" providerId="AD" clId="Web-{2CA1BADB-4B94-EF7D-319A-E902117D85B8}" dt="2025-04-22T13:08:33.009" v="135"/>
          <ac:picMkLst>
            <pc:docMk/>
            <pc:sldMk cId="2511530306" sldId="518"/>
            <ac:picMk id="5" creationId="{B20FCBB5-5828-DA13-97FA-08FC7A2FB2D3}"/>
          </ac:picMkLst>
        </pc:picChg>
      </pc:sldChg>
      <pc:sldChg chg="addSp delSp modSp add ord replId">
        <pc:chgData name="TH-INST 吉川洋平" userId="S::yoshikawa.yohei@thi.hal.ac.jp::19706b0f-5609-49a4-9fe3-c6e485df3adf" providerId="AD" clId="Web-{2CA1BADB-4B94-EF7D-319A-E902117D85B8}" dt="2025-04-22T13:11:17.827" v="187"/>
        <pc:sldMkLst>
          <pc:docMk/>
          <pc:sldMk cId="3884753641" sldId="519"/>
        </pc:sldMkLst>
        <pc:spChg chg="mod">
          <ac:chgData name="TH-INST 吉川洋平" userId="S::yoshikawa.yohei@thi.hal.ac.jp::19706b0f-5609-49a4-9fe3-c6e485df3adf" providerId="AD" clId="Web-{2CA1BADB-4B94-EF7D-319A-E902117D85B8}" dt="2025-04-22T13:10:48.404" v="180" actId="20577"/>
          <ac:spMkLst>
            <pc:docMk/>
            <pc:sldMk cId="3884753641" sldId="519"/>
            <ac:spMk id="2" creationId="{C67F19D5-EA9A-CED0-3E7A-6C1CF4586E82}"/>
          </ac:spMkLst>
        </pc:spChg>
        <pc:spChg chg="del">
          <ac:chgData name="TH-INST 吉川洋平" userId="S::yoshikawa.yohei@thi.hal.ac.jp::19706b0f-5609-49a4-9fe3-c6e485df3adf" providerId="AD" clId="Web-{2CA1BADB-4B94-EF7D-319A-E902117D85B8}" dt="2025-04-22T13:10:02.606" v="158"/>
          <ac:spMkLst>
            <pc:docMk/>
            <pc:sldMk cId="3884753641" sldId="519"/>
            <ac:spMk id="5" creationId="{915EA93C-8160-2906-9E91-CD7415B96F0A}"/>
          </ac:spMkLst>
        </pc:spChg>
        <pc:spChg chg="del">
          <ac:chgData name="TH-INST 吉川洋平" userId="S::yoshikawa.yohei@thi.hal.ac.jp::19706b0f-5609-49a4-9fe3-c6e485df3adf" providerId="AD" clId="Web-{2CA1BADB-4B94-EF7D-319A-E902117D85B8}" dt="2025-04-22T13:10:00.137" v="156"/>
          <ac:spMkLst>
            <pc:docMk/>
            <pc:sldMk cId="3884753641" sldId="519"/>
            <ac:spMk id="6" creationId="{C57F96BE-FDB4-BF7D-1F4F-F0081885F877}"/>
          </ac:spMkLst>
        </pc:spChg>
        <pc:spChg chg="add mod">
          <ac:chgData name="TH-INST 吉川洋平" userId="S::yoshikawa.yohei@thi.hal.ac.jp::19706b0f-5609-49a4-9fe3-c6e485df3adf" providerId="AD" clId="Web-{2CA1BADB-4B94-EF7D-319A-E902117D85B8}" dt="2025-04-22T13:11:00.576" v="184" actId="20577"/>
          <ac:spMkLst>
            <pc:docMk/>
            <pc:sldMk cId="3884753641" sldId="519"/>
            <ac:spMk id="9" creationId="{1E81581A-0DD1-221B-3B3F-9E2C2D581C1C}"/>
          </ac:spMkLst>
        </pc:spChg>
        <pc:graphicFrameChg chg="add mod modGraphic">
          <ac:chgData name="TH-INST 吉川洋平" userId="S::yoshikawa.yohei@thi.hal.ac.jp::19706b0f-5609-49a4-9fe3-c6e485df3adf" providerId="AD" clId="Web-{2CA1BADB-4B94-EF7D-319A-E902117D85B8}" dt="2025-04-22T13:11:04.561" v="185"/>
          <ac:graphicFrameMkLst>
            <pc:docMk/>
            <pc:sldMk cId="3884753641" sldId="519"/>
            <ac:graphicFrameMk id="7" creationId="{A5A02877-51A1-6EDD-016A-CC30A8ED6400}"/>
          </ac:graphicFrameMkLst>
        </pc:graphicFrameChg>
        <pc:picChg chg="del">
          <ac:chgData name="TH-INST 吉川洋平" userId="S::yoshikawa.yohei@thi.hal.ac.jp::19706b0f-5609-49a4-9fe3-c6e485df3adf" providerId="AD" clId="Web-{2CA1BADB-4B94-EF7D-319A-E902117D85B8}" dt="2025-04-22T13:10:01.199" v="157"/>
          <ac:picMkLst>
            <pc:docMk/>
            <pc:sldMk cId="3884753641" sldId="519"/>
            <ac:picMk id="3" creationId="{2183A03F-175F-9AC0-3DED-08E2D264A1F1}"/>
          </ac:picMkLst>
        </pc:picChg>
      </pc:sldChg>
      <pc:sldChg chg="add replId">
        <pc:chgData name="TH-INST 吉川洋平" userId="S::yoshikawa.yohei@thi.hal.ac.jp::19706b0f-5609-49a4-9fe3-c6e485df3adf" providerId="AD" clId="Web-{2CA1BADB-4B94-EF7D-319A-E902117D85B8}" dt="2025-04-22T13:11:52.922" v="193"/>
        <pc:sldMkLst>
          <pc:docMk/>
          <pc:sldMk cId="1820022496" sldId="520"/>
        </pc:sldMkLst>
      </pc:sldChg>
      <pc:sldChg chg="modSp add replId">
        <pc:chgData name="TH-INST 吉川洋平" userId="S::yoshikawa.yohei@thi.hal.ac.jp::19706b0f-5609-49a4-9fe3-c6e485df3adf" providerId="AD" clId="Web-{2CA1BADB-4B94-EF7D-319A-E902117D85B8}" dt="2025-04-22T13:12:15.673" v="197" actId="20577"/>
        <pc:sldMkLst>
          <pc:docMk/>
          <pc:sldMk cId="540476273" sldId="521"/>
        </pc:sldMkLst>
        <pc:spChg chg="mod">
          <ac:chgData name="TH-INST 吉川洋平" userId="S::yoshikawa.yohei@thi.hal.ac.jp::19706b0f-5609-49a4-9fe3-c6e485df3adf" providerId="AD" clId="Web-{2CA1BADB-4B94-EF7D-319A-E902117D85B8}" dt="2025-04-22T13:12:15.673" v="197" actId="20577"/>
          <ac:spMkLst>
            <pc:docMk/>
            <pc:sldMk cId="540476273" sldId="521"/>
            <ac:spMk id="2" creationId="{11D8FB0A-ADAF-A424-3F36-06F44476492E}"/>
          </ac:spMkLst>
        </pc:spChg>
      </pc:sldChg>
      <pc:sldChg chg="addSp delSp modSp add replId">
        <pc:chgData name="TH-INST 吉川洋平" userId="S::yoshikawa.yohei@thi.hal.ac.jp::19706b0f-5609-49a4-9fe3-c6e485df3adf" providerId="AD" clId="Web-{2CA1BADB-4B94-EF7D-319A-E902117D85B8}" dt="2025-04-22T14:02:30.285" v="252" actId="20577"/>
        <pc:sldMkLst>
          <pc:docMk/>
          <pc:sldMk cId="3078241556" sldId="522"/>
        </pc:sldMkLst>
        <pc:spChg chg="mod">
          <ac:chgData name="TH-INST 吉川洋平" userId="S::yoshikawa.yohei@thi.hal.ac.jp::19706b0f-5609-49a4-9fe3-c6e485df3adf" providerId="AD" clId="Web-{2CA1BADB-4B94-EF7D-319A-E902117D85B8}" dt="2025-04-22T13:59:47.265" v="211" actId="20577"/>
          <ac:spMkLst>
            <pc:docMk/>
            <pc:sldMk cId="3078241556" sldId="522"/>
            <ac:spMk id="2" creationId="{9CF60111-03A5-C803-CF8D-8219E0240D7C}"/>
          </ac:spMkLst>
        </pc:spChg>
        <pc:spChg chg="mod">
          <ac:chgData name="TH-INST 吉川洋平" userId="S::yoshikawa.yohei@thi.hal.ac.jp::19706b0f-5609-49a4-9fe3-c6e485df3adf" providerId="AD" clId="Web-{2CA1BADB-4B94-EF7D-319A-E902117D85B8}" dt="2025-04-22T14:02:18.691" v="248" actId="20577"/>
          <ac:spMkLst>
            <pc:docMk/>
            <pc:sldMk cId="3078241556" sldId="522"/>
            <ac:spMk id="3" creationId="{9E596385-27FA-B851-5D46-588114F3C62A}"/>
          </ac:spMkLst>
        </pc:spChg>
        <pc:spChg chg="del">
          <ac:chgData name="TH-INST 吉川洋平" userId="S::yoshikawa.yohei@thi.hal.ac.jp::19706b0f-5609-49a4-9fe3-c6e485df3adf" providerId="AD" clId="Web-{2CA1BADB-4B94-EF7D-319A-E902117D85B8}" dt="2025-04-22T13:59:30.265" v="199"/>
          <ac:spMkLst>
            <pc:docMk/>
            <pc:sldMk cId="3078241556" sldId="522"/>
            <ac:spMk id="4" creationId="{0064D132-DC2F-7566-CC50-20213AAF0B67}"/>
          </ac:spMkLst>
        </pc:spChg>
        <pc:spChg chg="del mod">
          <ac:chgData name="TH-INST 吉川洋平" userId="S::yoshikawa.yohei@thi.hal.ac.jp::19706b0f-5609-49a4-9fe3-c6e485df3adf" providerId="AD" clId="Web-{2CA1BADB-4B94-EF7D-319A-E902117D85B8}" dt="2025-04-22T13:59:50.140" v="213"/>
          <ac:spMkLst>
            <pc:docMk/>
            <pc:sldMk cId="3078241556" sldId="522"/>
            <ac:spMk id="6" creationId="{C4205E95-EDDF-F276-4086-27AE9B996679}"/>
          </ac:spMkLst>
        </pc:spChg>
        <pc:spChg chg="add mod">
          <ac:chgData name="TH-INST 吉川洋平" userId="S::yoshikawa.yohei@thi.hal.ac.jp::19706b0f-5609-49a4-9fe3-c6e485df3adf" providerId="AD" clId="Web-{2CA1BADB-4B94-EF7D-319A-E902117D85B8}" dt="2025-04-22T14:02:30.285" v="252" actId="20577"/>
          <ac:spMkLst>
            <pc:docMk/>
            <pc:sldMk cId="3078241556" sldId="522"/>
            <ac:spMk id="8" creationId="{C393C3D8-C1E4-2926-1F56-241F56F9CAA9}"/>
          </ac:spMkLst>
        </pc:spChg>
        <pc:picChg chg="del">
          <ac:chgData name="TH-INST 吉川洋平" userId="S::yoshikawa.yohei@thi.hal.ac.jp::19706b0f-5609-49a4-9fe3-c6e485df3adf" providerId="AD" clId="Web-{2CA1BADB-4B94-EF7D-319A-E902117D85B8}" dt="2025-04-22T13:59:30.265" v="200"/>
          <ac:picMkLst>
            <pc:docMk/>
            <pc:sldMk cId="3078241556" sldId="522"/>
            <ac:picMk id="8194" creationId="{869A3A19-9EDE-F6F9-61F9-8272B182719B}"/>
          </ac:picMkLst>
        </pc:picChg>
        <pc:cxnChg chg="del">
          <ac:chgData name="TH-INST 吉川洋平" userId="S::yoshikawa.yohei@thi.hal.ac.jp::19706b0f-5609-49a4-9fe3-c6e485df3adf" providerId="AD" clId="Web-{2CA1BADB-4B94-EF7D-319A-E902117D85B8}" dt="2025-04-22T13:59:32.233" v="201"/>
          <ac:cxnSpMkLst>
            <pc:docMk/>
            <pc:sldMk cId="3078241556" sldId="522"/>
            <ac:cxnSpMk id="7" creationId="{E881B387-25ED-CCCA-E338-4DAAC9E64114}"/>
          </ac:cxnSpMkLst>
        </pc:cxnChg>
      </pc:sldChg>
    </pc:docChg>
  </pc:docChgLst>
  <pc:docChgLst>
    <pc:chgData name="TH-INST 吉川洋平" userId="19706b0f-5609-49a4-9fe3-c6e485df3adf" providerId="ADAL" clId="{D868EAFF-DD72-414A-AB5C-E106DF02DAAB}"/>
    <pc:docChg chg="undo custSel addSld delSld modSld sldOrd addSection modSection">
      <pc:chgData name="TH-INST 吉川洋平" userId="19706b0f-5609-49a4-9fe3-c6e485df3adf" providerId="ADAL" clId="{D868EAFF-DD72-414A-AB5C-E106DF02DAAB}" dt="2025-04-20T11:43:09.808" v="3146" actId="20577"/>
      <pc:docMkLst>
        <pc:docMk/>
      </pc:docMkLst>
      <pc:sldChg chg="modSp mod">
        <pc:chgData name="TH-INST 吉川洋平" userId="19706b0f-5609-49a4-9fe3-c6e485df3adf" providerId="ADAL" clId="{D868EAFF-DD72-414A-AB5C-E106DF02DAAB}" dt="2025-04-20T06:33:33.840" v="18" actId="20577"/>
        <pc:sldMkLst>
          <pc:docMk/>
          <pc:sldMk cId="2128380218" sldId="256"/>
        </pc:sldMkLst>
        <pc:spChg chg="mod">
          <ac:chgData name="TH-INST 吉川洋平" userId="19706b0f-5609-49a4-9fe3-c6e485df3adf" providerId="ADAL" clId="{D868EAFF-DD72-414A-AB5C-E106DF02DAAB}" dt="2025-04-20T06:33:33.840" v="18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del">
        <pc:chgData name="TH-INST 吉川洋平" userId="19706b0f-5609-49a4-9fe3-c6e485df3adf" providerId="ADAL" clId="{D868EAFF-DD72-414A-AB5C-E106DF02DAAB}" dt="2025-04-20T06:34:09.381" v="21" actId="2696"/>
        <pc:sldMkLst>
          <pc:docMk/>
          <pc:sldMk cId="3906711844" sldId="257"/>
        </pc:sldMkLst>
      </pc:sldChg>
      <pc:sldChg chg="del">
        <pc:chgData name="TH-INST 吉川洋平" userId="19706b0f-5609-49a4-9fe3-c6e485df3adf" providerId="ADAL" clId="{D868EAFF-DD72-414A-AB5C-E106DF02DAAB}" dt="2025-04-20T06:34:07.825" v="19" actId="2696"/>
        <pc:sldMkLst>
          <pc:docMk/>
          <pc:sldMk cId="1354332911" sldId="258"/>
        </pc:sldMkLst>
      </pc:sldChg>
      <pc:sldChg chg="del">
        <pc:chgData name="TH-INST 吉川洋平" userId="19706b0f-5609-49a4-9fe3-c6e485df3adf" providerId="ADAL" clId="{D868EAFF-DD72-414A-AB5C-E106DF02DAAB}" dt="2025-04-20T06:34:57.871" v="38" actId="2696"/>
        <pc:sldMkLst>
          <pc:docMk/>
          <pc:sldMk cId="2404409300" sldId="274"/>
        </pc:sldMkLst>
      </pc:sldChg>
      <pc:sldChg chg="modSp mod">
        <pc:chgData name="TH-INST 吉川洋平" userId="19706b0f-5609-49a4-9fe3-c6e485df3adf" providerId="ADAL" clId="{D868EAFF-DD72-414A-AB5C-E106DF02DAAB}" dt="2025-04-20T08:04:03.835" v="796" actId="20577"/>
        <pc:sldMkLst>
          <pc:docMk/>
          <pc:sldMk cId="4022172353" sldId="285"/>
        </pc:sldMkLst>
        <pc:spChg chg="mod">
          <ac:chgData name="TH-INST 吉川洋平" userId="19706b0f-5609-49a4-9fe3-c6e485df3adf" providerId="ADAL" clId="{D868EAFF-DD72-414A-AB5C-E106DF02DAAB}" dt="2025-04-20T08:04:03.835" v="796" actId="20577"/>
          <ac:spMkLst>
            <pc:docMk/>
            <pc:sldMk cId="4022172353" sldId="285"/>
            <ac:spMk id="2" creationId="{073CFCE7-9B63-E67F-C2FA-C7DEB5618995}"/>
          </ac:spMkLst>
        </pc:spChg>
      </pc:sldChg>
      <pc:sldChg chg="del">
        <pc:chgData name="TH-INST 吉川洋平" userId="19706b0f-5609-49a4-9fe3-c6e485df3adf" providerId="ADAL" clId="{D868EAFF-DD72-414A-AB5C-E106DF02DAAB}" dt="2025-04-20T06:34:58.678" v="40" actId="2696"/>
        <pc:sldMkLst>
          <pc:docMk/>
          <pc:sldMk cId="2663380271" sldId="286"/>
        </pc:sldMkLst>
      </pc:sldChg>
      <pc:sldChg chg="del">
        <pc:chgData name="TH-INST 吉川洋平" userId="19706b0f-5609-49a4-9fe3-c6e485df3adf" providerId="ADAL" clId="{D868EAFF-DD72-414A-AB5C-E106DF02DAAB}" dt="2025-04-20T06:35:38.418" v="48" actId="2696"/>
        <pc:sldMkLst>
          <pc:docMk/>
          <pc:sldMk cId="2719700416" sldId="316"/>
        </pc:sldMkLst>
      </pc:sldChg>
      <pc:sldChg chg="del">
        <pc:chgData name="TH-INST 吉川洋平" userId="19706b0f-5609-49a4-9fe3-c6e485df3adf" providerId="ADAL" clId="{D868EAFF-DD72-414A-AB5C-E106DF02DAAB}" dt="2025-04-20T06:35:38.419" v="49" actId="2696"/>
        <pc:sldMkLst>
          <pc:docMk/>
          <pc:sldMk cId="499189309" sldId="320"/>
        </pc:sldMkLst>
      </pc:sldChg>
      <pc:sldChg chg="del">
        <pc:chgData name="TH-INST 吉川洋平" userId="19706b0f-5609-49a4-9fe3-c6e485df3adf" providerId="ADAL" clId="{D868EAFF-DD72-414A-AB5C-E106DF02DAAB}" dt="2025-04-20T06:34:44.298" v="23" actId="2696"/>
        <pc:sldMkLst>
          <pc:docMk/>
          <pc:sldMk cId="1437454526" sldId="338"/>
        </pc:sldMkLst>
      </pc:sldChg>
      <pc:sldChg chg="del">
        <pc:chgData name="TH-INST 吉川洋平" userId="19706b0f-5609-49a4-9fe3-c6e485df3adf" providerId="ADAL" clId="{D868EAFF-DD72-414A-AB5C-E106DF02DAAB}" dt="2025-04-20T06:35:38.416" v="46" actId="2696"/>
        <pc:sldMkLst>
          <pc:docMk/>
          <pc:sldMk cId="1411915742" sldId="341"/>
        </pc:sldMkLst>
      </pc:sldChg>
      <pc:sldChg chg="del">
        <pc:chgData name="TH-INST 吉川洋平" userId="19706b0f-5609-49a4-9fe3-c6e485df3adf" providerId="ADAL" clId="{D868EAFF-DD72-414A-AB5C-E106DF02DAAB}" dt="2025-04-20T06:35:38.416" v="45" actId="2696"/>
        <pc:sldMkLst>
          <pc:docMk/>
          <pc:sldMk cId="1946488121" sldId="342"/>
        </pc:sldMkLst>
      </pc:sldChg>
      <pc:sldChg chg="ord">
        <pc:chgData name="TH-INST 吉川洋平" userId="19706b0f-5609-49a4-9fe3-c6e485df3adf" providerId="ADAL" clId="{D868EAFF-DD72-414A-AB5C-E106DF02DAAB}" dt="2025-04-20T08:08:35.022" v="805" actId="20578"/>
        <pc:sldMkLst>
          <pc:docMk/>
          <pc:sldMk cId="867743678" sldId="344"/>
        </pc:sldMkLst>
      </pc:sldChg>
      <pc:sldChg chg="del">
        <pc:chgData name="TH-INST 吉川洋平" userId="19706b0f-5609-49a4-9fe3-c6e485df3adf" providerId="ADAL" clId="{D868EAFF-DD72-414A-AB5C-E106DF02DAAB}" dt="2025-04-20T06:34:10.121" v="22" actId="2696"/>
        <pc:sldMkLst>
          <pc:docMk/>
          <pc:sldMk cId="4125913778" sldId="348"/>
        </pc:sldMkLst>
      </pc:sldChg>
      <pc:sldChg chg="del">
        <pc:chgData name="TH-INST 吉川洋平" userId="19706b0f-5609-49a4-9fe3-c6e485df3adf" providerId="ADAL" clId="{D868EAFF-DD72-414A-AB5C-E106DF02DAAB}" dt="2025-04-20T06:34:07.830" v="20" actId="2696"/>
        <pc:sldMkLst>
          <pc:docMk/>
          <pc:sldMk cId="1229475939" sldId="350"/>
        </pc:sldMkLst>
      </pc:sldChg>
      <pc:sldChg chg="del">
        <pc:chgData name="TH-INST 吉川洋平" userId="19706b0f-5609-49a4-9fe3-c6e485df3adf" providerId="ADAL" clId="{D868EAFF-DD72-414A-AB5C-E106DF02DAAB}" dt="2025-04-20T06:34:44.301" v="24" actId="2696"/>
        <pc:sldMkLst>
          <pc:docMk/>
          <pc:sldMk cId="1260960486" sldId="353"/>
        </pc:sldMkLst>
      </pc:sldChg>
      <pc:sldChg chg="del">
        <pc:chgData name="TH-INST 吉川洋平" userId="19706b0f-5609-49a4-9fe3-c6e485df3adf" providerId="ADAL" clId="{D868EAFF-DD72-414A-AB5C-E106DF02DAAB}" dt="2025-04-20T06:35:38.426" v="50" actId="2696"/>
        <pc:sldMkLst>
          <pc:docMk/>
          <pc:sldMk cId="109466446" sldId="355"/>
        </pc:sldMkLst>
      </pc:sldChg>
      <pc:sldChg chg="del">
        <pc:chgData name="TH-INST 吉川洋平" userId="19706b0f-5609-49a4-9fe3-c6e485df3adf" providerId="ADAL" clId="{D868EAFF-DD72-414A-AB5C-E106DF02DAAB}" dt="2025-04-20T06:35:38.417" v="47" actId="2696"/>
        <pc:sldMkLst>
          <pc:docMk/>
          <pc:sldMk cId="882947572" sldId="357"/>
        </pc:sldMkLst>
      </pc:sldChg>
      <pc:sldChg chg="del">
        <pc:chgData name="TH-INST 吉川洋平" userId="19706b0f-5609-49a4-9fe3-c6e485df3adf" providerId="ADAL" clId="{D868EAFF-DD72-414A-AB5C-E106DF02DAAB}" dt="2025-04-20T06:35:38.429" v="53" actId="2696"/>
        <pc:sldMkLst>
          <pc:docMk/>
          <pc:sldMk cId="4287472643" sldId="358"/>
        </pc:sldMkLst>
      </pc:sldChg>
      <pc:sldChg chg="del">
        <pc:chgData name="TH-INST 吉川洋平" userId="19706b0f-5609-49a4-9fe3-c6e485df3adf" providerId="ADAL" clId="{D868EAFF-DD72-414A-AB5C-E106DF02DAAB}" dt="2025-04-20T06:35:38.427" v="51" actId="2696"/>
        <pc:sldMkLst>
          <pc:docMk/>
          <pc:sldMk cId="1215256813" sldId="361"/>
        </pc:sldMkLst>
      </pc:sldChg>
      <pc:sldChg chg="del">
        <pc:chgData name="TH-INST 吉川洋平" userId="19706b0f-5609-49a4-9fe3-c6e485df3adf" providerId="ADAL" clId="{D868EAFF-DD72-414A-AB5C-E106DF02DAAB}" dt="2025-04-20T06:35:38.414" v="43" actId="2696"/>
        <pc:sldMkLst>
          <pc:docMk/>
          <pc:sldMk cId="1101783973" sldId="362"/>
        </pc:sldMkLst>
      </pc:sldChg>
      <pc:sldChg chg="del">
        <pc:chgData name="TH-INST 吉川洋平" userId="19706b0f-5609-49a4-9fe3-c6e485df3adf" providerId="ADAL" clId="{D868EAFF-DD72-414A-AB5C-E106DF02DAAB}" dt="2025-04-20T06:35:38.413" v="42" actId="2696"/>
        <pc:sldMkLst>
          <pc:docMk/>
          <pc:sldMk cId="3103610574" sldId="364"/>
        </pc:sldMkLst>
      </pc:sldChg>
      <pc:sldChg chg="del">
        <pc:chgData name="TH-INST 吉川洋平" userId="19706b0f-5609-49a4-9fe3-c6e485df3adf" providerId="ADAL" clId="{D868EAFF-DD72-414A-AB5C-E106DF02DAAB}" dt="2025-04-20T06:35:38.434" v="55" actId="2696"/>
        <pc:sldMkLst>
          <pc:docMk/>
          <pc:sldMk cId="1556420688" sldId="365"/>
        </pc:sldMkLst>
      </pc:sldChg>
      <pc:sldChg chg="del">
        <pc:chgData name="TH-INST 吉川洋平" userId="19706b0f-5609-49a4-9fe3-c6e485df3adf" providerId="ADAL" clId="{D868EAFF-DD72-414A-AB5C-E106DF02DAAB}" dt="2025-04-20T06:35:38.428" v="52" actId="2696"/>
        <pc:sldMkLst>
          <pc:docMk/>
          <pc:sldMk cId="3225469246" sldId="366"/>
        </pc:sldMkLst>
      </pc:sldChg>
      <pc:sldChg chg="del">
        <pc:chgData name="TH-INST 吉川洋平" userId="19706b0f-5609-49a4-9fe3-c6e485df3adf" providerId="ADAL" clId="{D868EAFF-DD72-414A-AB5C-E106DF02DAAB}" dt="2025-04-20T06:35:38.412" v="41" actId="2696"/>
        <pc:sldMkLst>
          <pc:docMk/>
          <pc:sldMk cId="666467521" sldId="368"/>
        </pc:sldMkLst>
      </pc:sldChg>
      <pc:sldChg chg="del">
        <pc:chgData name="TH-INST 吉川洋平" userId="19706b0f-5609-49a4-9fe3-c6e485df3adf" providerId="ADAL" clId="{D868EAFF-DD72-414A-AB5C-E106DF02DAAB}" dt="2025-04-20T06:34:58.150" v="39" actId="2696"/>
        <pc:sldMkLst>
          <pc:docMk/>
          <pc:sldMk cId="3946798019" sldId="369"/>
        </pc:sldMkLst>
      </pc:sldChg>
      <pc:sldChg chg="del">
        <pc:chgData name="TH-INST 吉川洋平" userId="19706b0f-5609-49a4-9fe3-c6e485df3adf" providerId="ADAL" clId="{D868EAFF-DD72-414A-AB5C-E106DF02DAAB}" dt="2025-04-20T06:35:38.415" v="44" actId="2696"/>
        <pc:sldMkLst>
          <pc:docMk/>
          <pc:sldMk cId="497245989" sldId="370"/>
        </pc:sldMkLst>
      </pc:sldChg>
      <pc:sldChg chg="del">
        <pc:chgData name="TH-INST 吉川洋平" userId="19706b0f-5609-49a4-9fe3-c6e485df3adf" providerId="ADAL" clId="{D868EAFF-DD72-414A-AB5C-E106DF02DAAB}" dt="2025-04-20T06:35:38.431" v="54" actId="2696"/>
        <pc:sldMkLst>
          <pc:docMk/>
          <pc:sldMk cId="1438680474" sldId="371"/>
        </pc:sldMkLst>
      </pc:sldChg>
      <pc:sldChg chg="addSp delSp modSp add mod ord">
        <pc:chgData name="TH-INST 吉川洋平" userId="19706b0f-5609-49a4-9fe3-c6e485df3adf" providerId="ADAL" clId="{D868EAFF-DD72-414A-AB5C-E106DF02DAAB}" dt="2025-04-20T08:10:34.704" v="949" actId="1076"/>
        <pc:sldMkLst>
          <pc:docMk/>
          <pc:sldMk cId="3625020270" sldId="479"/>
        </pc:sldMkLst>
        <pc:spChg chg="mod">
          <ac:chgData name="TH-INST 吉川洋平" userId="19706b0f-5609-49a4-9fe3-c6e485df3adf" providerId="ADAL" clId="{D868EAFF-DD72-414A-AB5C-E106DF02DAAB}" dt="2025-04-20T08:08:51.715" v="824" actId="20577"/>
          <ac:spMkLst>
            <pc:docMk/>
            <pc:sldMk cId="3625020270" sldId="479"/>
            <ac:spMk id="2" creationId="{34395A23-B6AD-6D58-5E39-C2B73DDC029B}"/>
          </ac:spMkLst>
        </pc:spChg>
        <pc:spChg chg="del mod">
          <ac:chgData name="TH-INST 吉川洋平" userId="19706b0f-5609-49a4-9fe3-c6e485df3adf" providerId="ADAL" clId="{D868EAFF-DD72-414A-AB5C-E106DF02DAAB}" dt="2025-04-20T08:08:47.873" v="815" actId="478"/>
          <ac:spMkLst>
            <pc:docMk/>
            <pc:sldMk cId="3625020270" sldId="479"/>
            <ac:spMk id="3" creationId="{608385D6-BC65-4A35-F1A3-3A955C10E91E}"/>
          </ac:spMkLst>
        </pc:spChg>
        <pc:spChg chg="add del mod">
          <ac:chgData name="TH-INST 吉川洋平" userId="19706b0f-5609-49a4-9fe3-c6e485df3adf" providerId="ADAL" clId="{D868EAFF-DD72-414A-AB5C-E106DF02DAAB}" dt="2025-04-20T06:40:31.572" v="232"/>
          <ac:spMkLst>
            <pc:docMk/>
            <pc:sldMk cId="3625020270" sldId="479"/>
            <ac:spMk id="4" creationId="{054F6973-33AD-A632-29A7-CFF388579363}"/>
          </ac:spMkLst>
        </pc:spChg>
        <pc:spChg chg="del">
          <ac:chgData name="TH-INST 吉川洋平" userId="19706b0f-5609-49a4-9fe3-c6e485df3adf" providerId="ADAL" clId="{D868EAFF-DD72-414A-AB5C-E106DF02DAAB}" dt="2025-04-20T06:36:50.464" v="122" actId="478"/>
          <ac:spMkLst>
            <pc:docMk/>
            <pc:sldMk cId="3625020270" sldId="479"/>
            <ac:spMk id="5" creationId="{F122F7E8-4CF5-FD84-AA70-C9EB9E12CD09}"/>
          </ac:spMkLst>
        </pc:spChg>
        <pc:spChg chg="mod">
          <ac:chgData name="TH-INST 吉川洋平" userId="19706b0f-5609-49a4-9fe3-c6e485df3adf" providerId="ADAL" clId="{D868EAFF-DD72-414A-AB5C-E106DF02DAAB}" dt="2025-04-20T08:10:27.056" v="947" actId="20577"/>
          <ac:spMkLst>
            <pc:docMk/>
            <pc:sldMk cId="3625020270" sldId="479"/>
            <ac:spMk id="6" creationId="{525EB21C-58D3-30AC-D963-5F34130C9C54}"/>
          </ac:spMkLst>
        </pc:spChg>
        <pc:spChg chg="del">
          <ac:chgData name="TH-INST 吉川洋平" userId="19706b0f-5609-49a4-9fe3-c6e485df3adf" providerId="ADAL" clId="{D868EAFF-DD72-414A-AB5C-E106DF02DAAB}" dt="2025-04-20T06:36:50.464" v="122" actId="478"/>
          <ac:spMkLst>
            <pc:docMk/>
            <pc:sldMk cId="3625020270" sldId="479"/>
            <ac:spMk id="7" creationId="{ECBFDF79-E2F0-DEBF-2AA8-729B7D1094E1}"/>
          </ac:spMkLst>
        </pc:spChg>
        <pc:spChg chg="del">
          <ac:chgData name="TH-INST 吉川洋平" userId="19706b0f-5609-49a4-9fe3-c6e485df3adf" providerId="ADAL" clId="{D868EAFF-DD72-414A-AB5C-E106DF02DAAB}" dt="2025-04-20T06:36:47.891" v="121" actId="478"/>
          <ac:spMkLst>
            <pc:docMk/>
            <pc:sldMk cId="3625020270" sldId="479"/>
            <ac:spMk id="8" creationId="{F696BD98-4DE3-0531-8302-F5A77AC89668}"/>
          </ac:spMkLst>
        </pc:spChg>
        <pc:spChg chg="del">
          <ac:chgData name="TH-INST 吉川洋平" userId="19706b0f-5609-49a4-9fe3-c6e485df3adf" providerId="ADAL" clId="{D868EAFF-DD72-414A-AB5C-E106DF02DAAB}" dt="2025-04-20T06:36:47.891" v="121" actId="478"/>
          <ac:spMkLst>
            <pc:docMk/>
            <pc:sldMk cId="3625020270" sldId="479"/>
            <ac:spMk id="9" creationId="{7AA65A17-BA61-86D1-3B2F-72ECC27033D0}"/>
          </ac:spMkLst>
        </pc:spChg>
        <pc:picChg chg="add mod">
          <ac:chgData name="TH-INST 吉川洋平" userId="19706b0f-5609-49a4-9fe3-c6e485df3adf" providerId="ADAL" clId="{D868EAFF-DD72-414A-AB5C-E106DF02DAAB}" dt="2025-04-20T08:10:34.704" v="949" actId="1076"/>
          <ac:picMkLst>
            <pc:docMk/>
            <pc:sldMk cId="3625020270" sldId="479"/>
            <ac:picMk id="7170" creationId="{578F5856-EE5F-88FE-D6DE-B03A044AFF86}"/>
          </ac:picMkLst>
        </pc:picChg>
      </pc:sldChg>
      <pc:sldChg chg="modSp add mod">
        <pc:chgData name="TH-INST 吉川洋平" userId="19706b0f-5609-49a4-9fe3-c6e485df3adf" providerId="ADAL" clId="{D868EAFF-DD72-414A-AB5C-E106DF02DAAB}" dt="2025-04-20T06:43:58.374" v="376" actId="1076"/>
        <pc:sldMkLst>
          <pc:docMk/>
          <pc:sldMk cId="4020454311" sldId="480"/>
        </pc:sldMkLst>
        <pc:spChg chg="mod">
          <ac:chgData name="TH-INST 吉川洋平" userId="19706b0f-5609-49a4-9fe3-c6e485df3adf" providerId="ADAL" clId="{D868EAFF-DD72-414A-AB5C-E106DF02DAAB}" dt="2025-04-20T06:41:11.741" v="261" actId="20577"/>
          <ac:spMkLst>
            <pc:docMk/>
            <pc:sldMk cId="4020454311" sldId="480"/>
            <ac:spMk id="2" creationId="{6677CA3B-7EE8-1664-6AF8-4DD5F14A5F9A}"/>
          </ac:spMkLst>
        </pc:spChg>
        <pc:spChg chg="mod">
          <ac:chgData name="TH-INST 吉川洋平" userId="19706b0f-5609-49a4-9fe3-c6e485df3adf" providerId="ADAL" clId="{D868EAFF-DD72-414A-AB5C-E106DF02DAAB}" dt="2025-04-20T06:43:58.374" v="376" actId="1076"/>
          <ac:spMkLst>
            <pc:docMk/>
            <pc:sldMk cId="4020454311" sldId="480"/>
            <ac:spMk id="3" creationId="{56298438-C7DF-A967-E005-70B4F1F3860B}"/>
          </ac:spMkLst>
        </pc:spChg>
        <pc:spChg chg="mod">
          <ac:chgData name="TH-INST 吉川洋平" userId="19706b0f-5609-49a4-9fe3-c6e485df3adf" providerId="ADAL" clId="{D868EAFF-DD72-414A-AB5C-E106DF02DAAB}" dt="2025-04-20T06:43:53.697" v="375"/>
          <ac:spMkLst>
            <pc:docMk/>
            <pc:sldMk cId="4020454311" sldId="480"/>
            <ac:spMk id="6" creationId="{A94047F1-097D-6618-14FA-7A2E862346E4}"/>
          </ac:spMkLst>
        </pc:spChg>
      </pc:sldChg>
      <pc:sldChg chg="addSp delSp modSp add mod">
        <pc:chgData name="TH-INST 吉川洋平" userId="19706b0f-5609-49a4-9fe3-c6e485df3adf" providerId="ADAL" clId="{D868EAFF-DD72-414A-AB5C-E106DF02DAAB}" dt="2025-04-20T07:58:34.738" v="483" actId="21"/>
        <pc:sldMkLst>
          <pc:docMk/>
          <pc:sldMk cId="3485596386" sldId="481"/>
        </pc:sldMkLst>
        <pc:spChg chg="mod">
          <ac:chgData name="TH-INST 吉川洋平" userId="19706b0f-5609-49a4-9fe3-c6e485df3adf" providerId="ADAL" clId="{D868EAFF-DD72-414A-AB5C-E106DF02DAAB}" dt="2025-04-20T06:54:50.577" v="433" actId="21"/>
          <ac:spMkLst>
            <pc:docMk/>
            <pc:sldMk cId="3485596386" sldId="481"/>
            <ac:spMk id="2" creationId="{D05F514F-D204-1B88-3D0E-F05BBF60F583}"/>
          </ac:spMkLst>
        </pc:spChg>
        <pc:spChg chg="mod">
          <ac:chgData name="TH-INST 吉川洋平" userId="19706b0f-5609-49a4-9fe3-c6e485df3adf" providerId="ADAL" clId="{D868EAFF-DD72-414A-AB5C-E106DF02DAAB}" dt="2025-04-20T06:55:24.640" v="478" actId="1076"/>
          <ac:spMkLst>
            <pc:docMk/>
            <pc:sldMk cId="3485596386" sldId="481"/>
            <ac:spMk id="3" creationId="{42DF9DAD-8B8A-9354-55D1-85503E7E9BE9}"/>
          </ac:spMkLst>
        </pc:spChg>
        <pc:spChg chg="mod">
          <ac:chgData name="TH-INST 吉川洋平" userId="19706b0f-5609-49a4-9fe3-c6e485df3adf" providerId="ADAL" clId="{D868EAFF-DD72-414A-AB5C-E106DF02DAAB}" dt="2025-04-20T06:55:07.065" v="476" actId="20577"/>
          <ac:spMkLst>
            <pc:docMk/>
            <pc:sldMk cId="3485596386" sldId="481"/>
            <ac:spMk id="6" creationId="{B3D8A6CC-025C-8E11-8A74-45A6A62C4AE8}"/>
          </ac:spMkLst>
        </pc:spChg>
        <pc:picChg chg="add del mod">
          <ac:chgData name="TH-INST 吉川洋平" userId="19706b0f-5609-49a4-9fe3-c6e485df3adf" providerId="ADAL" clId="{D868EAFF-DD72-414A-AB5C-E106DF02DAAB}" dt="2025-04-20T07:58:34.738" v="483" actId="21"/>
          <ac:picMkLst>
            <pc:docMk/>
            <pc:sldMk cId="3485596386" sldId="481"/>
            <ac:picMk id="1026" creationId="{413886AF-1BF2-842A-FD49-0FB4B951CE2D}"/>
          </ac:picMkLst>
        </pc:picChg>
      </pc:sldChg>
      <pc:sldChg chg="addSp delSp modSp add mod">
        <pc:chgData name="TH-INST 吉川洋平" userId="19706b0f-5609-49a4-9fe3-c6e485df3adf" providerId="ADAL" clId="{D868EAFF-DD72-414A-AB5C-E106DF02DAAB}" dt="2025-04-20T08:01:29.927" v="635" actId="1076"/>
        <pc:sldMkLst>
          <pc:docMk/>
          <pc:sldMk cId="3670423005" sldId="482"/>
        </pc:sldMkLst>
        <pc:spChg chg="mod">
          <ac:chgData name="TH-INST 吉川洋平" userId="19706b0f-5609-49a4-9fe3-c6e485df3adf" providerId="ADAL" clId="{D868EAFF-DD72-414A-AB5C-E106DF02DAAB}" dt="2025-04-20T07:59:56.977" v="546" actId="20577"/>
          <ac:spMkLst>
            <pc:docMk/>
            <pc:sldMk cId="3670423005" sldId="482"/>
            <ac:spMk id="2" creationId="{AD03AF1E-824A-083F-D979-AA416BD0F537}"/>
          </ac:spMkLst>
        </pc:spChg>
        <pc:spChg chg="del mod">
          <ac:chgData name="TH-INST 吉川洋平" userId="19706b0f-5609-49a4-9fe3-c6e485df3adf" providerId="ADAL" clId="{D868EAFF-DD72-414A-AB5C-E106DF02DAAB}" dt="2025-04-20T07:58:43.246" v="487" actId="478"/>
          <ac:spMkLst>
            <pc:docMk/>
            <pc:sldMk cId="3670423005" sldId="482"/>
            <ac:spMk id="3" creationId="{7057DF92-2D8A-6C4B-FC87-6AB53C21447C}"/>
          </ac:spMkLst>
        </pc:spChg>
        <pc:spChg chg="add mod">
          <ac:chgData name="TH-INST 吉川洋平" userId="19706b0f-5609-49a4-9fe3-c6e485df3adf" providerId="ADAL" clId="{D868EAFF-DD72-414A-AB5C-E106DF02DAAB}" dt="2025-04-20T08:00:42.924" v="583" actId="14100"/>
          <ac:spMkLst>
            <pc:docMk/>
            <pc:sldMk cId="3670423005" sldId="482"/>
            <ac:spMk id="5" creationId="{9B1EC726-B721-BD56-D124-AC7025E272F2}"/>
          </ac:spMkLst>
        </pc:spChg>
        <pc:spChg chg="del">
          <ac:chgData name="TH-INST 吉川洋平" userId="19706b0f-5609-49a4-9fe3-c6e485df3adf" providerId="ADAL" clId="{D868EAFF-DD72-414A-AB5C-E106DF02DAAB}" dt="2025-04-20T07:59:07.204" v="506" actId="478"/>
          <ac:spMkLst>
            <pc:docMk/>
            <pc:sldMk cId="3670423005" sldId="482"/>
            <ac:spMk id="6" creationId="{4955438A-6F11-0623-26D1-69621DB43B28}"/>
          </ac:spMkLst>
        </pc:spChg>
        <pc:spChg chg="add mod">
          <ac:chgData name="TH-INST 吉川洋平" userId="19706b0f-5609-49a4-9fe3-c6e485df3adf" providerId="ADAL" clId="{D868EAFF-DD72-414A-AB5C-E106DF02DAAB}" dt="2025-04-20T08:01:28.303" v="634" actId="14100"/>
          <ac:spMkLst>
            <pc:docMk/>
            <pc:sldMk cId="3670423005" sldId="482"/>
            <ac:spMk id="7" creationId="{28FCB591-A58D-360D-E01C-33100BB7368D}"/>
          </ac:spMkLst>
        </pc:spChg>
        <pc:picChg chg="add mod">
          <ac:chgData name="TH-INST 吉川洋平" userId="19706b0f-5609-49a4-9fe3-c6e485df3adf" providerId="ADAL" clId="{D868EAFF-DD72-414A-AB5C-E106DF02DAAB}" dt="2025-04-20T08:01:29.927" v="635" actId="1076"/>
          <ac:picMkLst>
            <pc:docMk/>
            <pc:sldMk cId="3670423005" sldId="482"/>
            <ac:picMk id="4" creationId="{AC63791D-09CF-6EB0-53C7-B94006D255DE}"/>
          </ac:picMkLst>
        </pc:picChg>
      </pc:sldChg>
      <pc:sldChg chg="addSp delSp modSp add mod ord">
        <pc:chgData name="TH-INST 吉川洋平" userId="19706b0f-5609-49a4-9fe3-c6e485df3adf" providerId="ADAL" clId="{D868EAFF-DD72-414A-AB5C-E106DF02DAAB}" dt="2025-04-20T08:02:33.741" v="674"/>
        <pc:sldMkLst>
          <pc:docMk/>
          <pc:sldMk cId="716621073" sldId="483"/>
        </pc:sldMkLst>
        <pc:spChg chg="mod">
          <ac:chgData name="TH-INST 吉川洋平" userId="19706b0f-5609-49a4-9fe3-c6e485df3adf" providerId="ADAL" clId="{D868EAFF-DD72-414A-AB5C-E106DF02DAAB}" dt="2025-04-20T08:02:26.248" v="670" actId="20577"/>
          <ac:spMkLst>
            <pc:docMk/>
            <pc:sldMk cId="716621073" sldId="483"/>
            <ac:spMk id="2" creationId="{E3500EA0-061D-C8D4-D72C-5972E9C373DC}"/>
          </ac:spMkLst>
        </pc:spChg>
        <pc:spChg chg="del">
          <ac:chgData name="TH-INST 吉川洋平" userId="19706b0f-5609-49a4-9fe3-c6e485df3adf" providerId="ADAL" clId="{D868EAFF-DD72-414A-AB5C-E106DF02DAAB}" dt="2025-04-20T08:02:08.653" v="638" actId="478"/>
          <ac:spMkLst>
            <pc:docMk/>
            <pc:sldMk cId="716621073" sldId="483"/>
            <ac:spMk id="3" creationId="{49B47875-BA8A-DCCE-1837-0E8395036BB5}"/>
          </ac:spMkLst>
        </pc:spChg>
        <pc:spChg chg="del mod">
          <ac:chgData name="TH-INST 吉川洋平" userId="19706b0f-5609-49a4-9fe3-c6e485df3adf" providerId="ADAL" clId="{D868EAFF-DD72-414A-AB5C-E106DF02DAAB}" dt="2025-04-20T08:02:33.741" v="674"/>
          <ac:spMkLst>
            <pc:docMk/>
            <pc:sldMk cId="716621073" sldId="483"/>
            <ac:spMk id="6" creationId="{1E2A1625-D2BA-6894-AE4A-EA4594F55486}"/>
          </ac:spMkLst>
        </pc:spChg>
        <pc:picChg chg="add mod">
          <ac:chgData name="TH-INST 吉川洋平" userId="19706b0f-5609-49a4-9fe3-c6e485df3adf" providerId="ADAL" clId="{D868EAFF-DD72-414A-AB5C-E106DF02DAAB}" dt="2025-04-20T08:02:29.826" v="672" actId="1076"/>
          <ac:picMkLst>
            <pc:docMk/>
            <pc:sldMk cId="716621073" sldId="483"/>
            <ac:picMk id="5122" creationId="{EDBBF5F5-8CE1-6363-1399-4D2E8FDBFA86}"/>
          </ac:picMkLst>
        </pc:picChg>
      </pc:sldChg>
      <pc:sldChg chg="addSp delSp modSp add mod">
        <pc:chgData name="TH-INST 吉川洋平" userId="19706b0f-5609-49a4-9fe3-c6e485df3adf" providerId="ADAL" clId="{D868EAFF-DD72-414A-AB5C-E106DF02DAAB}" dt="2025-04-20T08:03:31.455" v="748" actId="1076"/>
        <pc:sldMkLst>
          <pc:docMk/>
          <pc:sldMk cId="1492359328" sldId="484"/>
        </pc:sldMkLst>
        <pc:spChg chg="mod">
          <ac:chgData name="TH-INST 吉川洋平" userId="19706b0f-5609-49a4-9fe3-c6e485df3adf" providerId="ADAL" clId="{D868EAFF-DD72-414A-AB5C-E106DF02DAAB}" dt="2025-04-20T08:03:11.117" v="692" actId="20577"/>
          <ac:spMkLst>
            <pc:docMk/>
            <pc:sldMk cId="1492359328" sldId="484"/>
            <ac:spMk id="2" creationId="{CD5FD081-48A6-C43B-710E-4892A9B65054}"/>
          </ac:spMkLst>
        </pc:spChg>
        <pc:spChg chg="del mod">
          <ac:chgData name="TH-INST 吉川洋平" userId="19706b0f-5609-49a4-9fe3-c6e485df3adf" providerId="ADAL" clId="{D868EAFF-DD72-414A-AB5C-E106DF02DAAB}" dt="2025-04-20T08:03:02.913" v="677" actId="478"/>
          <ac:spMkLst>
            <pc:docMk/>
            <pc:sldMk cId="1492359328" sldId="484"/>
            <ac:spMk id="3" creationId="{7F02F5DF-CE60-58A4-8C7E-0AAD55EDF423}"/>
          </ac:spMkLst>
        </pc:spChg>
        <pc:spChg chg="mod">
          <ac:chgData name="TH-INST 吉川洋平" userId="19706b0f-5609-49a4-9fe3-c6e485df3adf" providerId="ADAL" clId="{D868EAFF-DD72-414A-AB5C-E106DF02DAAB}" dt="2025-04-20T08:03:27.518" v="746" actId="20577"/>
          <ac:spMkLst>
            <pc:docMk/>
            <pc:sldMk cId="1492359328" sldId="484"/>
            <ac:spMk id="6" creationId="{F5C5B562-A306-5DE3-98E4-F8F2F4EF898B}"/>
          </ac:spMkLst>
        </pc:spChg>
        <pc:picChg chg="add mod">
          <ac:chgData name="TH-INST 吉川洋平" userId="19706b0f-5609-49a4-9fe3-c6e485df3adf" providerId="ADAL" clId="{D868EAFF-DD72-414A-AB5C-E106DF02DAAB}" dt="2025-04-20T08:03:31.455" v="748" actId="1076"/>
          <ac:picMkLst>
            <pc:docMk/>
            <pc:sldMk cId="1492359328" sldId="484"/>
            <ac:picMk id="6146" creationId="{38D3217C-8093-11D3-1210-F2483E9AF904}"/>
          </ac:picMkLst>
        </pc:picChg>
      </pc:sldChg>
      <pc:sldChg chg="addSp delSp add del setBg delDesignElem">
        <pc:chgData name="TH-INST 吉川洋平" userId="19706b0f-5609-49a4-9fe3-c6e485df3adf" providerId="ADAL" clId="{D868EAFF-DD72-414A-AB5C-E106DF02DAAB}" dt="2025-04-20T08:08:05.036" v="799"/>
        <pc:sldMkLst>
          <pc:docMk/>
          <pc:sldMk cId="2980325383" sldId="485"/>
        </pc:sldMkLst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7" creationId="{69B4DD0A-743A-3403-BB54-A76D433D7D11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9" creationId="{9739A7AB-DEF1-EC43-9BB1-3CB594654C08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1" creationId="{B80A3E15-9CEB-7FA8-FC5D-7C9380A36467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3" creationId="{48E1A222-CACF-C3D7-204F-44BF5A7F322C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5" creationId="{D2B932B5-633B-1672-1507-98359B51DA28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7" creationId="{6B0C2296-57B5-6E74-340F-DB90E3658417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08:08:38.415" v="814" actId="20577"/>
        <pc:sldMkLst>
          <pc:docMk/>
          <pc:sldMk cId="4017909850" sldId="485"/>
        </pc:sldMkLst>
        <pc:spChg chg="mod">
          <ac:chgData name="TH-INST 吉川洋平" userId="19706b0f-5609-49a4-9fe3-c6e485df3adf" providerId="ADAL" clId="{D868EAFF-DD72-414A-AB5C-E106DF02DAAB}" dt="2025-04-20T08:08:38.415" v="814" actId="20577"/>
          <ac:spMkLst>
            <pc:docMk/>
            <pc:sldMk cId="4017909850" sldId="485"/>
            <ac:spMk id="2" creationId="{83C499C2-36D1-BC21-3912-5EE76A0BD635}"/>
          </ac:spMkLst>
        </pc:spChg>
      </pc:sldChg>
      <pc:sldChg chg="add">
        <pc:chgData name="TH-INST 吉川洋平" userId="19706b0f-5609-49a4-9fe3-c6e485df3adf" providerId="ADAL" clId="{D868EAFF-DD72-414A-AB5C-E106DF02DAAB}" dt="2025-04-20T08:08:09.109" v="801" actId="2890"/>
        <pc:sldMkLst>
          <pc:docMk/>
          <pc:sldMk cId="707486350" sldId="486"/>
        </pc:sldMkLst>
      </pc:sldChg>
      <pc:sldChg chg="addSp modSp add mod">
        <pc:chgData name="TH-INST 吉川洋平" userId="19706b0f-5609-49a4-9fe3-c6e485df3adf" providerId="ADAL" clId="{D868EAFF-DD72-414A-AB5C-E106DF02DAAB}" dt="2025-04-20T08:22:54.159" v="1572" actId="14100"/>
        <pc:sldMkLst>
          <pc:docMk/>
          <pc:sldMk cId="4039808312" sldId="487"/>
        </pc:sldMkLst>
        <pc:spChg chg="mod">
          <ac:chgData name="TH-INST 吉川洋平" userId="19706b0f-5609-49a4-9fe3-c6e485df3adf" providerId="ADAL" clId="{D868EAFF-DD72-414A-AB5C-E106DF02DAAB}" dt="2025-04-20T08:14:33.370" v="1146" actId="1076"/>
          <ac:spMkLst>
            <pc:docMk/>
            <pc:sldMk cId="4039808312" sldId="487"/>
            <ac:spMk id="3" creationId="{CCD00AB7-3E00-9A85-479F-608B85375E70}"/>
          </ac:spMkLst>
        </pc:spChg>
        <pc:spChg chg="add mod">
          <ac:chgData name="TH-INST 吉川洋平" userId="19706b0f-5609-49a4-9fe3-c6e485df3adf" providerId="ADAL" clId="{D868EAFF-DD72-414A-AB5C-E106DF02DAAB}" dt="2025-04-20T08:22:54.159" v="1572" actId="14100"/>
          <ac:spMkLst>
            <pc:docMk/>
            <pc:sldMk cId="4039808312" sldId="487"/>
            <ac:spMk id="4" creationId="{9332A902-D7F2-1424-3882-12DE8F7F87ED}"/>
          </ac:spMkLst>
        </pc:spChg>
        <pc:spChg chg="mod">
          <ac:chgData name="TH-INST 吉川洋平" userId="19706b0f-5609-49a4-9fe3-c6e485df3adf" providerId="ADAL" clId="{D868EAFF-DD72-414A-AB5C-E106DF02DAAB}" dt="2025-04-20T08:14:17.981" v="1142" actId="20577"/>
          <ac:spMkLst>
            <pc:docMk/>
            <pc:sldMk cId="4039808312" sldId="487"/>
            <ac:spMk id="6" creationId="{04B35F59-1608-FCB2-C32B-F64C3B8B3D79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11:13:13.494" v="2717" actId="14100"/>
        <pc:sldMkLst>
          <pc:docMk/>
          <pc:sldMk cId="1134692100" sldId="488"/>
        </pc:sldMkLst>
        <pc:spChg chg="mod">
          <ac:chgData name="TH-INST 吉川洋平" userId="19706b0f-5609-49a4-9fe3-c6e485df3adf" providerId="ADAL" clId="{D868EAFF-DD72-414A-AB5C-E106DF02DAAB}" dt="2025-04-20T08:16:11.391" v="1166" actId="20577"/>
          <ac:spMkLst>
            <pc:docMk/>
            <pc:sldMk cId="1134692100" sldId="488"/>
            <ac:spMk id="2" creationId="{700F5B54-BC60-0BDE-96F6-47D3E264B778}"/>
          </ac:spMkLst>
        </pc:spChg>
        <pc:spChg chg="mod">
          <ac:chgData name="TH-INST 吉川洋平" userId="19706b0f-5609-49a4-9fe3-c6e485df3adf" providerId="ADAL" clId="{D868EAFF-DD72-414A-AB5C-E106DF02DAAB}" dt="2025-04-20T11:13:00.572" v="2712" actId="14100"/>
          <ac:spMkLst>
            <pc:docMk/>
            <pc:sldMk cId="1134692100" sldId="488"/>
            <ac:spMk id="3" creationId="{399C78B4-C233-6A68-44E5-466DCCDAEBFF}"/>
          </ac:spMkLst>
        </pc:spChg>
        <pc:spChg chg="mod">
          <ac:chgData name="TH-INST 吉川洋平" userId="19706b0f-5609-49a4-9fe3-c6e485df3adf" providerId="ADAL" clId="{D868EAFF-DD72-414A-AB5C-E106DF02DAAB}" dt="2025-04-20T11:13:13.494" v="2717" actId="14100"/>
          <ac:spMkLst>
            <pc:docMk/>
            <pc:sldMk cId="1134692100" sldId="488"/>
            <ac:spMk id="4" creationId="{518AFAB9-9CC2-7F6B-B58A-01114FC506A1}"/>
          </ac:spMkLst>
        </pc:spChg>
        <pc:spChg chg="mod">
          <ac:chgData name="TH-INST 吉川洋平" userId="19706b0f-5609-49a4-9fe3-c6e485df3adf" providerId="ADAL" clId="{D868EAFF-DD72-414A-AB5C-E106DF02DAAB}" dt="2025-04-20T08:17:18.358" v="1273" actId="207"/>
          <ac:spMkLst>
            <pc:docMk/>
            <pc:sldMk cId="1134692100" sldId="488"/>
            <ac:spMk id="6" creationId="{F5C897DF-374D-2E8A-EC0F-4196D91CCC9E}"/>
          </ac:spMkLst>
        </pc:spChg>
      </pc:sldChg>
      <pc:sldChg chg="delSp modSp add mod">
        <pc:chgData name="TH-INST 吉川洋平" userId="19706b0f-5609-49a4-9fe3-c6e485df3adf" providerId="ADAL" clId="{D868EAFF-DD72-414A-AB5C-E106DF02DAAB}" dt="2025-04-20T11:00:32.051" v="1911" actId="207"/>
        <pc:sldMkLst>
          <pc:docMk/>
          <pc:sldMk cId="1548209866" sldId="489"/>
        </pc:sldMkLst>
        <pc:spChg chg="mod">
          <ac:chgData name="TH-INST 吉川洋平" userId="19706b0f-5609-49a4-9fe3-c6e485df3adf" providerId="ADAL" clId="{D868EAFF-DD72-414A-AB5C-E106DF02DAAB}" dt="2025-04-20T08:19:55.783" v="1289" actId="20577"/>
          <ac:spMkLst>
            <pc:docMk/>
            <pc:sldMk cId="1548209866" sldId="489"/>
            <ac:spMk id="2" creationId="{155F0594-90C5-B169-48F9-98663D527D7C}"/>
          </ac:spMkLst>
        </pc:spChg>
        <pc:spChg chg="mod">
          <ac:chgData name="TH-INST 吉川洋平" userId="19706b0f-5609-49a4-9fe3-c6e485df3adf" providerId="ADAL" clId="{D868EAFF-DD72-414A-AB5C-E106DF02DAAB}" dt="2025-04-20T08:19:29.706" v="1283" actId="1076"/>
          <ac:spMkLst>
            <pc:docMk/>
            <pc:sldMk cId="1548209866" sldId="489"/>
            <ac:spMk id="3" creationId="{E115057E-9BCA-867C-9218-72D2A9B3B674}"/>
          </ac:spMkLst>
        </pc:spChg>
        <pc:spChg chg="del">
          <ac:chgData name="TH-INST 吉川洋平" userId="19706b0f-5609-49a4-9fe3-c6e485df3adf" providerId="ADAL" clId="{D868EAFF-DD72-414A-AB5C-E106DF02DAAB}" dt="2025-04-20T08:19:18.072" v="1276" actId="478"/>
          <ac:spMkLst>
            <pc:docMk/>
            <pc:sldMk cId="1548209866" sldId="489"/>
            <ac:spMk id="4" creationId="{81118296-BCDE-AD04-957A-1959F553D69E}"/>
          </ac:spMkLst>
        </pc:spChg>
        <pc:spChg chg="mod">
          <ac:chgData name="TH-INST 吉川洋平" userId="19706b0f-5609-49a4-9fe3-c6e485df3adf" providerId="ADAL" clId="{D868EAFF-DD72-414A-AB5C-E106DF02DAAB}" dt="2025-04-20T11:00:32.051" v="1911" actId="207"/>
          <ac:spMkLst>
            <pc:docMk/>
            <pc:sldMk cId="1548209866" sldId="489"/>
            <ac:spMk id="6" creationId="{83AC4E7E-2D03-5587-B7A6-996F6C85BD98}"/>
          </ac:spMkLst>
        </pc:spChg>
      </pc:sldChg>
      <pc:sldChg chg="addSp modSp add mod ord">
        <pc:chgData name="TH-INST 吉川洋平" userId="19706b0f-5609-49a4-9fe3-c6e485df3adf" providerId="ADAL" clId="{D868EAFF-DD72-414A-AB5C-E106DF02DAAB}" dt="2025-04-20T08:24:20.526" v="1588" actId="20578"/>
        <pc:sldMkLst>
          <pc:docMk/>
          <pc:sldMk cId="4284968339" sldId="490"/>
        </pc:sldMkLst>
        <pc:spChg chg="mod">
          <ac:chgData name="TH-INST 吉川洋平" userId="19706b0f-5609-49a4-9fe3-c6e485df3adf" providerId="ADAL" clId="{D868EAFF-DD72-414A-AB5C-E106DF02DAAB}" dt="2025-04-20T08:21:55.619" v="1494" actId="20577"/>
          <ac:spMkLst>
            <pc:docMk/>
            <pc:sldMk cId="4284968339" sldId="490"/>
            <ac:spMk id="2" creationId="{629C244A-A5DE-33BD-A29D-72B7048ABB9F}"/>
          </ac:spMkLst>
        </pc:spChg>
        <pc:spChg chg="mod">
          <ac:chgData name="TH-INST 吉川洋平" userId="19706b0f-5609-49a4-9fe3-c6e485df3adf" providerId="ADAL" clId="{D868EAFF-DD72-414A-AB5C-E106DF02DAAB}" dt="2025-04-20T08:22:35.414" v="1564" actId="14100"/>
          <ac:spMkLst>
            <pc:docMk/>
            <pc:sldMk cId="4284968339" sldId="490"/>
            <ac:spMk id="3" creationId="{8D4570F7-2A2E-3107-1468-4008E3BB2A51}"/>
          </ac:spMkLst>
        </pc:spChg>
        <pc:spChg chg="add mod">
          <ac:chgData name="TH-INST 吉川洋平" userId="19706b0f-5609-49a4-9fe3-c6e485df3adf" providerId="ADAL" clId="{D868EAFF-DD72-414A-AB5C-E106DF02DAAB}" dt="2025-04-20T08:23:00.737" v="1575" actId="14100"/>
          <ac:spMkLst>
            <pc:docMk/>
            <pc:sldMk cId="4284968339" sldId="490"/>
            <ac:spMk id="4" creationId="{D38E4426-D7BB-96CA-A77A-F59126D66587}"/>
          </ac:spMkLst>
        </pc:spChg>
        <pc:spChg chg="mod">
          <ac:chgData name="TH-INST 吉川洋平" userId="19706b0f-5609-49a4-9fe3-c6e485df3adf" providerId="ADAL" clId="{D868EAFF-DD72-414A-AB5C-E106DF02DAAB}" dt="2025-04-20T08:22:16.168" v="1558" actId="20577"/>
          <ac:spMkLst>
            <pc:docMk/>
            <pc:sldMk cId="4284968339" sldId="490"/>
            <ac:spMk id="6" creationId="{F6ED3190-B81A-3466-2EAE-14C10CEA01CF}"/>
          </ac:spMkLst>
        </pc:spChg>
        <pc:picChg chg="add mod">
          <ac:chgData name="TH-INST 吉川洋平" userId="19706b0f-5609-49a4-9fe3-c6e485df3adf" providerId="ADAL" clId="{D868EAFF-DD72-414A-AB5C-E106DF02DAAB}" dt="2025-04-20T08:22:49.223" v="1571" actId="1076"/>
          <ac:picMkLst>
            <pc:docMk/>
            <pc:sldMk cId="4284968339" sldId="490"/>
            <ac:picMk id="8194" creationId="{6393F376-C9BB-85D6-C688-00AF531A9530}"/>
          </ac:picMkLst>
        </pc:picChg>
        <pc:cxnChg chg="add mod">
          <ac:chgData name="TH-INST 吉川洋平" userId="19706b0f-5609-49a4-9fe3-c6e485df3adf" providerId="ADAL" clId="{D868EAFF-DD72-414A-AB5C-E106DF02DAAB}" dt="2025-04-20T08:23:33.414" v="1581" actId="14100"/>
          <ac:cxnSpMkLst>
            <pc:docMk/>
            <pc:sldMk cId="4284968339" sldId="490"/>
            <ac:cxnSpMk id="7" creationId="{544D9BD5-3DB7-C6E1-950D-11C2AC51ADB4}"/>
          </ac:cxnSpMkLst>
        </pc:cxnChg>
      </pc:sldChg>
      <pc:sldChg chg="addSp delSp add del setBg delDesignElem">
        <pc:chgData name="TH-INST 吉川洋平" userId="19706b0f-5609-49a4-9fe3-c6e485df3adf" providerId="ADAL" clId="{D868EAFF-DD72-414A-AB5C-E106DF02DAAB}" dt="2025-04-20T08:23:57.805" v="1584"/>
        <pc:sldMkLst>
          <pc:docMk/>
          <pc:sldMk cId="1385536895" sldId="491"/>
        </pc:sldMkLst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7" creationId="{C196CD8B-1DE7-853F-0A3B-0F514F80C58F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9" creationId="{3B2B1A85-F978-10A1-87ED-D22FACE221AE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1" creationId="{FA95DC76-659C-E494-E696-E71C50B0A798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3" creationId="{8036337B-3DB4-7E69-E21F-9377E93580BB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5" creationId="{C95290C3-0658-72DA-03CD-3836899E8568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7" creationId="{F8EE5CFD-CDFC-5A44-D492-5F6E9FB13457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11:02:54.118" v="2134" actId="20577"/>
        <pc:sldMkLst>
          <pc:docMk/>
          <pc:sldMk cId="4045764351" sldId="491"/>
        </pc:sldMkLst>
        <pc:spChg chg="mod">
          <ac:chgData name="TH-INST 吉川洋平" userId="19706b0f-5609-49a4-9fe3-c6e485df3adf" providerId="ADAL" clId="{D868EAFF-DD72-414A-AB5C-E106DF02DAAB}" dt="2025-04-20T11:02:54.118" v="2134" actId="20577"/>
          <ac:spMkLst>
            <pc:docMk/>
            <pc:sldMk cId="4045764351" sldId="491"/>
            <ac:spMk id="2" creationId="{8B693520-7702-18E7-3C62-8B9FEBF12747}"/>
          </ac:spMkLst>
        </pc:spChg>
      </pc:sldChg>
      <pc:sldChg chg="addSp delSp modSp add mod ord setBg">
        <pc:chgData name="TH-INST 吉川洋平" userId="19706b0f-5609-49a4-9fe3-c6e485df3adf" providerId="ADAL" clId="{D868EAFF-DD72-414A-AB5C-E106DF02DAAB}" dt="2025-04-20T10:15:13.206" v="1837" actId="1076"/>
        <pc:sldMkLst>
          <pc:docMk/>
          <pc:sldMk cId="1441178948" sldId="492"/>
        </pc:sldMkLst>
        <pc:spChg chg="mod">
          <ac:chgData name="TH-INST 吉川洋平" userId="19706b0f-5609-49a4-9fe3-c6e485df3adf" providerId="ADAL" clId="{D868EAFF-DD72-414A-AB5C-E106DF02DAAB}" dt="2025-04-20T10:14:20.144" v="1822" actId="14100"/>
          <ac:spMkLst>
            <pc:docMk/>
            <pc:sldMk cId="1441178948" sldId="492"/>
            <ac:spMk id="2" creationId="{D8A845E0-ADF2-E3CC-C962-3400085EC1A2}"/>
          </ac:spMkLst>
        </pc:spChg>
        <pc:spChg chg="del">
          <ac:chgData name="TH-INST 吉川洋平" userId="19706b0f-5609-49a4-9fe3-c6e485df3adf" providerId="ADAL" clId="{D868EAFF-DD72-414A-AB5C-E106DF02DAAB}" dt="2025-04-20T08:26:39.734" v="1607" actId="478"/>
          <ac:spMkLst>
            <pc:docMk/>
            <pc:sldMk cId="1441178948" sldId="492"/>
            <ac:spMk id="3" creationId="{760BC49A-C1F7-23CC-A482-EA26E9ED431F}"/>
          </ac:spMkLst>
        </pc:spChg>
        <pc:spChg chg="del">
          <ac:chgData name="TH-INST 吉川洋平" userId="19706b0f-5609-49a4-9fe3-c6e485df3adf" providerId="ADAL" clId="{D868EAFF-DD72-414A-AB5C-E106DF02DAAB}" dt="2025-04-20T08:26:44.463" v="1610" actId="478"/>
          <ac:spMkLst>
            <pc:docMk/>
            <pc:sldMk cId="1441178948" sldId="492"/>
            <ac:spMk id="6" creationId="{F501D496-7568-2DB6-58DC-B011B9C62356}"/>
          </ac:spMkLst>
        </pc:spChg>
        <pc:spChg chg="add del">
          <ac:chgData name="TH-INST 吉川洋平" userId="19706b0f-5609-49a4-9fe3-c6e485df3adf" providerId="ADAL" clId="{D868EAFF-DD72-414A-AB5C-E106DF02DAAB}" dt="2025-04-20T08:27:01.197" v="1622" actId="26606"/>
          <ac:spMkLst>
            <pc:docMk/>
            <pc:sldMk cId="1441178948" sldId="492"/>
            <ac:spMk id="9" creationId="{47942995-B07F-4636-9A06-C6A104B260A8}"/>
          </ac:spMkLst>
        </pc:spChg>
        <pc:spChg chg="add mod">
          <ac:chgData name="TH-INST 吉川洋平" userId="19706b0f-5609-49a4-9fe3-c6e485df3adf" providerId="ADAL" clId="{D868EAFF-DD72-414A-AB5C-E106DF02DAAB}" dt="2025-04-20T10:14:26.367" v="1828" actId="20577"/>
          <ac:spMkLst>
            <pc:docMk/>
            <pc:sldMk cId="1441178948" sldId="492"/>
            <ac:spMk id="10" creationId="{950789B7-3F3B-43EF-5834-6EF44AFA58E7}"/>
          </ac:spMkLst>
        </pc:spChg>
        <pc:spChg chg="add del">
          <ac:chgData name="TH-INST 吉川洋平" userId="19706b0f-5609-49a4-9fe3-c6e485df3adf" providerId="ADAL" clId="{D868EAFF-DD72-414A-AB5C-E106DF02DAAB}" dt="2025-04-20T08:27:01.197" v="1622" actId="26606"/>
          <ac:spMkLst>
            <pc:docMk/>
            <pc:sldMk cId="1441178948" sldId="492"/>
            <ac:spMk id="16" creationId="{B81933D1-5615-42C7-9C0B-4EB7105CCE2D}"/>
          </ac:spMkLst>
        </pc:spChg>
        <pc:spChg chg="add del">
          <ac:chgData name="TH-INST 吉川洋平" userId="19706b0f-5609-49a4-9fe3-c6e485df3adf" providerId="ADAL" clId="{D868EAFF-DD72-414A-AB5C-E106DF02DAAB}" dt="2025-04-20T08:27:01.197" v="1622" actId="26606"/>
          <ac:spMkLst>
            <pc:docMk/>
            <pc:sldMk cId="1441178948" sldId="492"/>
            <ac:spMk id="18" creationId="{19C9EAEA-39D0-4B0E-A0EB-51E7B26740B1}"/>
          </ac:spMkLst>
        </pc:spChg>
        <pc:grpChg chg="add del">
          <ac:chgData name="TH-INST 吉川洋平" userId="19706b0f-5609-49a4-9fe3-c6e485df3adf" providerId="ADAL" clId="{D868EAFF-DD72-414A-AB5C-E106DF02DAAB}" dt="2025-04-20T08:27:01.197" v="1622" actId="26606"/>
          <ac:grpSpMkLst>
            <pc:docMk/>
            <pc:sldMk cId="1441178948" sldId="492"/>
            <ac:grpSpMk id="11" creationId="{032D8612-31EB-44CF-A1D0-14FD4C705424}"/>
          </ac:grpSpMkLst>
        </pc:grpChg>
        <pc:graphicFrameChg chg="add del mod modGraphic">
          <ac:chgData name="TH-INST 吉川洋平" userId="19706b0f-5609-49a4-9fe3-c6e485df3adf" providerId="ADAL" clId="{D868EAFF-DD72-414A-AB5C-E106DF02DAAB}" dt="2025-04-20T08:37:39.084" v="1749" actId="478"/>
          <ac:graphicFrameMkLst>
            <pc:docMk/>
            <pc:sldMk cId="1441178948" sldId="492"/>
            <ac:graphicFrameMk id="4" creationId="{30A5A3A1-FE6A-2D28-0F57-054C9ADFDE01}"/>
          </ac:graphicFrameMkLst>
        </pc:graphicFrameChg>
        <pc:picChg chg="add mod">
          <ac:chgData name="TH-INST 吉川洋平" userId="19706b0f-5609-49a4-9fe3-c6e485df3adf" providerId="ADAL" clId="{D868EAFF-DD72-414A-AB5C-E106DF02DAAB}" dt="2025-04-20T10:15:13.206" v="1837" actId="1076"/>
          <ac:picMkLst>
            <pc:docMk/>
            <pc:sldMk cId="1441178948" sldId="492"/>
            <ac:picMk id="5" creationId="{ABF6F0D9-F77E-7AC8-2A0F-19D9121A058B}"/>
          </ac:picMkLst>
        </pc:picChg>
        <pc:picChg chg="add del mod">
          <ac:chgData name="TH-INST 吉川洋平" userId="19706b0f-5609-49a4-9fe3-c6e485df3adf" providerId="ADAL" clId="{D868EAFF-DD72-414A-AB5C-E106DF02DAAB}" dt="2025-04-20T10:12:37.940" v="1813" actId="478"/>
          <ac:picMkLst>
            <pc:docMk/>
            <pc:sldMk cId="1441178948" sldId="492"/>
            <ac:picMk id="7" creationId="{5E55381E-DEC3-3541-B6DA-AF0C6B9C0F46}"/>
          </ac:picMkLst>
        </pc:picChg>
        <pc:picChg chg="add del mod">
          <ac:chgData name="TH-INST 吉川洋平" userId="19706b0f-5609-49a4-9fe3-c6e485df3adf" providerId="ADAL" clId="{D868EAFF-DD72-414A-AB5C-E106DF02DAAB}" dt="2025-04-20T10:14:56.908" v="1829" actId="478"/>
          <ac:picMkLst>
            <pc:docMk/>
            <pc:sldMk cId="1441178948" sldId="492"/>
            <ac:picMk id="8" creationId="{9769EEE0-6F36-F6CF-9C0C-845670EF0B49}"/>
          </ac:picMkLst>
        </pc:picChg>
        <pc:picChg chg="add mod">
          <ac:chgData name="TH-INST 吉川洋平" userId="19706b0f-5609-49a4-9fe3-c6e485df3adf" providerId="ADAL" clId="{D868EAFF-DD72-414A-AB5C-E106DF02DAAB}" dt="2025-04-20T10:15:09.189" v="1835" actId="14100"/>
          <ac:picMkLst>
            <pc:docMk/>
            <pc:sldMk cId="1441178948" sldId="492"/>
            <ac:picMk id="15" creationId="{D63B2D01-AC4E-D47D-5519-3C73C8DEF3D2}"/>
          </ac:picMkLst>
        </pc:picChg>
      </pc:sldChg>
      <pc:sldChg chg="addSp delSp modSp add mod">
        <pc:chgData name="TH-INST 吉川洋平" userId="19706b0f-5609-49a4-9fe3-c6e485df3adf" providerId="ADAL" clId="{D868EAFF-DD72-414A-AB5C-E106DF02DAAB}" dt="2025-04-20T10:44:48.176" v="1898" actId="113"/>
        <pc:sldMkLst>
          <pc:docMk/>
          <pc:sldMk cId="1903412193" sldId="493"/>
        </pc:sldMkLst>
        <pc:spChg chg="mod">
          <ac:chgData name="TH-INST 吉川洋平" userId="19706b0f-5609-49a4-9fe3-c6e485df3adf" providerId="ADAL" clId="{D868EAFF-DD72-414A-AB5C-E106DF02DAAB}" dt="2025-04-20T08:30:52.584" v="1708" actId="20577"/>
          <ac:spMkLst>
            <pc:docMk/>
            <pc:sldMk cId="1903412193" sldId="493"/>
            <ac:spMk id="2" creationId="{84D4DF58-DFAC-35CA-858B-A8E1C2CD55A7}"/>
          </ac:spMkLst>
        </pc:spChg>
        <pc:graphicFrameChg chg="add del mod modGraphic">
          <ac:chgData name="TH-INST 吉川洋平" userId="19706b0f-5609-49a4-9fe3-c6e485df3adf" providerId="ADAL" clId="{D868EAFF-DD72-414A-AB5C-E106DF02DAAB}" dt="2025-04-20T10:44:22.635" v="1887" actId="478"/>
          <ac:graphicFrameMkLst>
            <pc:docMk/>
            <pc:sldMk cId="1903412193" sldId="493"/>
            <ac:graphicFrameMk id="3" creationId="{BA5EA10D-A174-268B-845D-544D3CDF6935}"/>
          </ac:graphicFrameMkLst>
        </pc:graphicFrameChg>
        <pc:graphicFrameChg chg="del">
          <ac:chgData name="TH-INST 吉川洋平" userId="19706b0f-5609-49a4-9fe3-c6e485df3adf" providerId="ADAL" clId="{D868EAFF-DD72-414A-AB5C-E106DF02DAAB}" dt="2025-04-20T08:30:31.269" v="1666" actId="478"/>
          <ac:graphicFrameMkLst>
            <pc:docMk/>
            <pc:sldMk cId="1903412193" sldId="493"/>
            <ac:graphicFrameMk id="4" creationId="{D2C150EA-AD6B-9091-CFA5-8C455F278013}"/>
          </ac:graphicFrameMkLst>
        </pc:graphicFrameChg>
        <pc:graphicFrameChg chg="add mod modGraphic">
          <ac:chgData name="TH-INST 吉川洋平" userId="19706b0f-5609-49a4-9fe3-c6e485df3adf" providerId="ADAL" clId="{D868EAFF-DD72-414A-AB5C-E106DF02DAAB}" dt="2025-04-20T10:44:48.176" v="1898" actId="113"/>
          <ac:graphicFrameMkLst>
            <pc:docMk/>
            <pc:sldMk cId="1903412193" sldId="493"/>
            <ac:graphicFrameMk id="5" creationId="{C52FFEBE-4884-BC29-B957-3AB2C5945212}"/>
          </ac:graphicFrameMkLst>
        </pc:graphicFrameChg>
      </pc:sldChg>
      <pc:sldChg chg="modSp add del">
        <pc:chgData name="TH-INST 吉川洋平" userId="19706b0f-5609-49a4-9fe3-c6e485df3adf" providerId="ADAL" clId="{D868EAFF-DD72-414A-AB5C-E106DF02DAAB}" dt="2025-04-20T08:33:08.324" v="1728" actId="2696"/>
        <pc:sldMkLst>
          <pc:docMk/>
          <pc:sldMk cId="1612450115" sldId="494"/>
        </pc:sldMkLst>
        <pc:graphicFrameChg chg="mod">
          <ac:chgData name="TH-INST 吉川洋平" userId="19706b0f-5609-49a4-9fe3-c6e485df3adf" providerId="ADAL" clId="{D868EAFF-DD72-414A-AB5C-E106DF02DAAB}" dt="2025-04-20T08:32:08.823" v="1716"/>
          <ac:graphicFrameMkLst>
            <pc:docMk/>
            <pc:sldMk cId="1612450115" sldId="494"/>
            <ac:graphicFrameMk id="3" creationId="{A1E5CF26-499B-4986-0686-E4A56F48C1B3}"/>
          </ac:graphicFrameMkLst>
        </pc:graphicFrameChg>
      </pc:sldChg>
      <pc:sldChg chg="addSp delSp modSp add mod ord">
        <pc:chgData name="TH-INST 吉川洋平" userId="19706b0f-5609-49a4-9fe3-c6e485df3adf" providerId="ADAL" clId="{D868EAFF-DD72-414A-AB5C-E106DF02DAAB}" dt="2025-04-20T10:15:47.656" v="1840" actId="21"/>
        <pc:sldMkLst>
          <pc:docMk/>
          <pc:sldMk cId="313088551" sldId="495"/>
        </pc:sldMkLst>
        <pc:spChg chg="mod">
          <ac:chgData name="TH-INST 吉川洋平" userId="19706b0f-5609-49a4-9fe3-c6e485df3adf" providerId="ADAL" clId="{D868EAFF-DD72-414A-AB5C-E106DF02DAAB}" dt="2025-04-20T08:38:51.962" v="1806" actId="20577"/>
          <ac:spMkLst>
            <pc:docMk/>
            <pc:sldMk cId="313088551" sldId="495"/>
            <ac:spMk id="2" creationId="{A52E2A47-BD42-2F77-7A14-0C9DCBF61CFE}"/>
          </ac:spMkLst>
        </pc:spChg>
        <pc:spChg chg="add mod">
          <ac:chgData name="TH-INST 吉川洋平" userId="19706b0f-5609-49a4-9fe3-c6e485df3adf" providerId="ADAL" clId="{D868EAFF-DD72-414A-AB5C-E106DF02DAAB}" dt="2025-04-20T08:32:20.768" v="1719"/>
          <ac:spMkLst>
            <pc:docMk/>
            <pc:sldMk cId="313088551" sldId="495"/>
            <ac:spMk id="5" creationId="{B911AF61-555B-3FF7-A96D-FC2182C89B31}"/>
          </ac:spMkLst>
        </pc:spChg>
        <pc:graphicFrameChg chg="del mod">
          <ac:chgData name="TH-INST 吉川洋平" userId="19706b0f-5609-49a4-9fe3-c6e485df3adf" providerId="ADAL" clId="{D868EAFF-DD72-414A-AB5C-E106DF02DAAB}" dt="2025-04-20T08:32:20.389" v="1718" actId="478"/>
          <ac:graphicFrameMkLst>
            <pc:docMk/>
            <pc:sldMk cId="313088551" sldId="495"/>
            <ac:graphicFrameMk id="3" creationId="{993C8C43-4DA3-40B2-4E88-A221B91BA384}"/>
          </ac:graphicFrameMkLst>
        </pc:graphicFrameChg>
        <pc:graphicFrameChg chg="add mod modGraphic">
          <ac:chgData name="TH-INST 吉川洋平" userId="19706b0f-5609-49a4-9fe3-c6e485df3adf" providerId="ADAL" clId="{D868EAFF-DD72-414A-AB5C-E106DF02DAAB}" dt="2025-04-20T10:15:47.656" v="1840" actId="21"/>
          <ac:graphicFrameMkLst>
            <pc:docMk/>
            <pc:sldMk cId="313088551" sldId="495"/>
            <ac:graphicFrameMk id="4" creationId="{84BD4A90-72CE-5E87-00A6-A04144B07A67}"/>
          </ac:graphicFrameMkLst>
        </pc:graphicFrameChg>
      </pc:sldChg>
      <pc:sldChg chg="modSp add mod ord">
        <pc:chgData name="TH-INST 吉川洋平" userId="19706b0f-5609-49a4-9fe3-c6e485df3adf" providerId="ADAL" clId="{D868EAFF-DD72-414A-AB5C-E106DF02DAAB}" dt="2025-04-20T10:22:46.449" v="1886" actId="2165"/>
        <pc:sldMkLst>
          <pc:docMk/>
          <pc:sldMk cId="4275488021" sldId="496"/>
        </pc:sldMkLst>
        <pc:graphicFrameChg chg="modGraphic">
          <ac:chgData name="TH-INST 吉川洋平" userId="19706b0f-5609-49a4-9fe3-c6e485df3adf" providerId="ADAL" clId="{D868EAFF-DD72-414A-AB5C-E106DF02DAAB}" dt="2025-04-20T10:22:46.449" v="1886" actId="2165"/>
          <ac:graphicFrameMkLst>
            <pc:docMk/>
            <pc:sldMk cId="4275488021" sldId="496"/>
            <ac:graphicFrameMk id="4" creationId="{1D1D74C5-C41A-1C1E-13AC-AFBE3BF75CE4}"/>
          </ac:graphicFrameMkLst>
        </pc:graphicFrameChg>
      </pc:sldChg>
      <pc:sldChg chg="add del">
        <pc:chgData name="TH-INST 吉川洋平" userId="19706b0f-5609-49a4-9fe3-c6e485df3adf" providerId="ADAL" clId="{D868EAFF-DD72-414A-AB5C-E106DF02DAAB}" dt="2025-04-20T10:21:00.703" v="1842" actId="2890"/>
        <pc:sldMkLst>
          <pc:docMk/>
          <pc:sldMk cId="99174417" sldId="497"/>
        </pc:sldMkLst>
      </pc:sldChg>
      <pc:sldChg chg="addSp delSp modSp add mod ord">
        <pc:chgData name="TH-INST 吉川洋平" userId="19706b0f-5609-49a4-9fe3-c6e485df3adf" providerId="ADAL" clId="{D868EAFF-DD72-414A-AB5C-E106DF02DAAB}" dt="2025-04-20T10:22:28.310" v="1885" actId="14100"/>
        <pc:sldMkLst>
          <pc:docMk/>
          <pc:sldMk cId="3905587981" sldId="497"/>
        </pc:sldMkLst>
        <pc:spChg chg="mod">
          <ac:chgData name="TH-INST 吉川洋平" userId="19706b0f-5609-49a4-9fe3-c6e485df3adf" providerId="ADAL" clId="{D868EAFF-DD72-414A-AB5C-E106DF02DAAB}" dt="2025-04-20T10:21:10.858" v="1863" actId="20577"/>
          <ac:spMkLst>
            <pc:docMk/>
            <pc:sldMk cId="3905587981" sldId="497"/>
            <ac:spMk id="2" creationId="{849469CB-4124-D524-EF71-AE7279407152}"/>
          </ac:spMkLst>
        </pc:spChg>
        <pc:spChg chg="del">
          <ac:chgData name="TH-INST 吉川洋平" userId="19706b0f-5609-49a4-9fe3-c6e485df3adf" providerId="ADAL" clId="{D868EAFF-DD72-414A-AB5C-E106DF02DAAB}" dt="2025-04-20T10:21:19.128" v="1864" actId="478"/>
          <ac:spMkLst>
            <pc:docMk/>
            <pc:sldMk cId="3905587981" sldId="497"/>
            <ac:spMk id="3" creationId="{1A4E1A44-A249-153A-D0C6-321FD7C21107}"/>
          </ac:spMkLst>
        </pc:spChg>
        <pc:spChg chg="mod">
          <ac:chgData name="TH-INST 吉川洋平" userId="19706b0f-5609-49a4-9fe3-c6e485df3adf" providerId="ADAL" clId="{D868EAFF-DD72-414A-AB5C-E106DF02DAAB}" dt="2025-04-20T10:22:13.658" v="1879" actId="207"/>
          <ac:spMkLst>
            <pc:docMk/>
            <pc:sldMk cId="3905587981" sldId="497"/>
            <ac:spMk id="6" creationId="{2D9F1530-EE85-FB40-FD7F-C03DE7E6BF1A}"/>
          </ac:spMkLst>
        </pc:spChg>
        <pc:graphicFrameChg chg="add mod modGraphic">
          <ac:chgData name="TH-INST 吉川洋平" userId="19706b0f-5609-49a4-9fe3-c6e485df3adf" providerId="ADAL" clId="{D868EAFF-DD72-414A-AB5C-E106DF02DAAB}" dt="2025-04-20T10:22:28.310" v="1885" actId="14100"/>
          <ac:graphicFrameMkLst>
            <pc:docMk/>
            <pc:sldMk cId="3905587981" sldId="497"/>
            <ac:graphicFrameMk id="4" creationId="{592D67D7-58F6-B2E0-99E6-8CE0C94FAF51}"/>
          </ac:graphicFrameMkLst>
        </pc:graphicFrameChg>
      </pc:sldChg>
      <pc:sldChg chg="addSp delSp modSp add mod ord">
        <pc:chgData name="TH-INST 吉川洋平" userId="19706b0f-5609-49a4-9fe3-c6e485df3adf" providerId="ADAL" clId="{D868EAFF-DD72-414A-AB5C-E106DF02DAAB}" dt="2025-04-20T11:02:24.116" v="2110" actId="20577"/>
        <pc:sldMkLst>
          <pc:docMk/>
          <pc:sldMk cId="1803568735" sldId="498"/>
        </pc:sldMkLst>
        <pc:spChg chg="mod">
          <ac:chgData name="TH-INST 吉川洋平" userId="19706b0f-5609-49a4-9fe3-c6e485df3adf" providerId="ADAL" clId="{D868EAFF-DD72-414A-AB5C-E106DF02DAAB}" dt="2025-04-20T11:01:14.187" v="1989" actId="20577"/>
          <ac:spMkLst>
            <pc:docMk/>
            <pc:sldMk cId="1803568735" sldId="498"/>
            <ac:spMk id="2" creationId="{FC89F684-224A-D633-4476-BE8BD5C7A2BB}"/>
          </ac:spMkLst>
        </pc:spChg>
        <pc:spChg chg="mod">
          <ac:chgData name="TH-INST 吉川洋平" userId="19706b0f-5609-49a4-9fe3-c6e485df3adf" providerId="ADAL" clId="{D868EAFF-DD72-414A-AB5C-E106DF02DAAB}" dt="2025-04-20T11:02:13.693" v="2083" actId="1076"/>
          <ac:spMkLst>
            <pc:docMk/>
            <pc:sldMk cId="1803568735" sldId="498"/>
            <ac:spMk id="3" creationId="{5F8CA841-CCD8-608F-A8BE-23E4AEEFE29F}"/>
          </ac:spMkLst>
        </pc:spChg>
        <pc:spChg chg="del">
          <ac:chgData name="TH-INST 吉川洋平" userId="19706b0f-5609-49a4-9fe3-c6e485df3adf" providerId="ADAL" clId="{D868EAFF-DD72-414A-AB5C-E106DF02DAAB}" dt="2025-04-20T11:00:52.304" v="1921" actId="478"/>
          <ac:spMkLst>
            <pc:docMk/>
            <pc:sldMk cId="1803568735" sldId="498"/>
            <ac:spMk id="4" creationId="{4BEC2434-70E9-0F97-2B7F-4A93DF0B899B}"/>
          </ac:spMkLst>
        </pc:spChg>
        <pc:spChg chg="add del mod">
          <ac:chgData name="TH-INST 吉川洋平" userId="19706b0f-5609-49a4-9fe3-c6e485df3adf" providerId="ADAL" clId="{D868EAFF-DD72-414A-AB5C-E106DF02DAAB}" dt="2025-04-20T11:02:24.116" v="2110" actId="20577"/>
          <ac:spMkLst>
            <pc:docMk/>
            <pc:sldMk cId="1803568735" sldId="498"/>
            <ac:spMk id="6" creationId="{3A4375B3-E74E-D126-AF7C-1089BC93F794}"/>
          </ac:spMkLst>
        </pc:spChg>
        <pc:picChg chg="del">
          <ac:chgData name="TH-INST 吉川洋平" userId="19706b0f-5609-49a4-9fe3-c6e485df3adf" providerId="ADAL" clId="{D868EAFF-DD72-414A-AB5C-E106DF02DAAB}" dt="2025-04-20T11:00:48.788" v="1918" actId="478"/>
          <ac:picMkLst>
            <pc:docMk/>
            <pc:sldMk cId="1803568735" sldId="498"/>
            <ac:picMk id="8194" creationId="{39F4959F-E476-066B-84D1-1604D77F5835}"/>
          </ac:picMkLst>
        </pc:picChg>
        <pc:cxnChg chg="del">
          <ac:chgData name="TH-INST 吉川洋平" userId="19706b0f-5609-49a4-9fe3-c6e485df3adf" providerId="ADAL" clId="{D868EAFF-DD72-414A-AB5C-E106DF02DAAB}" dt="2025-04-20T11:00:48.119" v="1917" actId="478"/>
          <ac:cxnSpMkLst>
            <pc:docMk/>
            <pc:sldMk cId="1803568735" sldId="498"/>
            <ac:cxnSpMk id="7" creationId="{18A68CD5-31A4-DBEC-6F15-DCC21B552CEA}"/>
          </ac:cxnSpMkLst>
        </pc:cxnChg>
      </pc:sldChg>
      <pc:sldChg chg="delSp modSp add del mod setBg modClrScheme delDesignElem chgLayout">
        <pc:chgData name="TH-INST 吉川洋平" userId="19706b0f-5609-49a4-9fe3-c6e485df3adf" providerId="ADAL" clId="{D868EAFF-DD72-414A-AB5C-E106DF02DAAB}" dt="2025-04-20T11:03:19.453" v="2143" actId="2696"/>
        <pc:sldMkLst>
          <pc:docMk/>
          <pc:sldMk cId="3572822289" sldId="499"/>
        </pc:sldMkLst>
        <pc:spChg chg="mod ord">
          <ac:chgData name="TH-INST 吉川洋平" userId="19706b0f-5609-49a4-9fe3-c6e485df3adf" providerId="ADAL" clId="{D868EAFF-DD72-414A-AB5C-E106DF02DAAB}" dt="2025-04-20T11:03:08.739" v="2137" actId="700"/>
          <ac:spMkLst>
            <pc:docMk/>
            <pc:sldMk cId="3572822289" sldId="499"/>
            <ac:spMk id="2" creationId="{01609AEF-4D71-54E7-CA9F-9AA4E1F017C8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7" creationId="{38210376-55BA-2504-CC49-FA15542C439F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9" creationId="{8F8DAD02-14FD-A639-A6B4-5630311DB13A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1" creationId="{AD5BA07B-8483-FD17-2161-3CEC699D49BA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3" creationId="{EEB85214-4FA0-7B2A-1986-4BB35E8AE9EE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5" creationId="{5FDF083B-3978-1B34-E5EE-A63788454320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7" creationId="{CF15DD91-D201-211E-B52E-C9BE5D652A50}"/>
          </ac:spMkLst>
        </pc:spChg>
      </pc:sldChg>
      <pc:sldChg chg="addSp delSp modSp add mod">
        <pc:chgData name="TH-INST 吉川洋平" userId="19706b0f-5609-49a4-9fe3-c6e485df3adf" providerId="ADAL" clId="{D868EAFF-DD72-414A-AB5C-E106DF02DAAB}" dt="2025-04-20T11:06:05.280" v="2219" actId="1076"/>
        <pc:sldMkLst>
          <pc:docMk/>
          <pc:sldMk cId="3209193390" sldId="500"/>
        </pc:sldMkLst>
        <pc:spChg chg="mod">
          <ac:chgData name="TH-INST 吉川洋平" userId="19706b0f-5609-49a4-9fe3-c6e485df3adf" providerId="ADAL" clId="{D868EAFF-DD72-414A-AB5C-E106DF02DAAB}" dt="2025-04-20T11:05:52.921" v="2193" actId="20577"/>
          <ac:spMkLst>
            <pc:docMk/>
            <pc:sldMk cId="3209193390" sldId="500"/>
            <ac:spMk id="2" creationId="{CF7BBD9A-E24A-871B-9F0E-DC456E4A32CE}"/>
          </ac:spMkLst>
        </pc:spChg>
        <pc:spChg chg="mod">
          <ac:chgData name="TH-INST 吉川洋平" userId="19706b0f-5609-49a4-9fe3-c6e485df3adf" providerId="ADAL" clId="{D868EAFF-DD72-414A-AB5C-E106DF02DAAB}" dt="2025-04-20T11:06:03.443" v="2218" actId="20577"/>
          <ac:spMkLst>
            <pc:docMk/>
            <pc:sldMk cId="3209193390" sldId="500"/>
            <ac:spMk id="6" creationId="{C5708159-AB61-765B-6A77-10B26390F28E}"/>
          </ac:spMkLst>
        </pc:spChg>
        <pc:graphicFrameChg chg="del">
          <ac:chgData name="TH-INST 吉川洋平" userId="19706b0f-5609-49a4-9fe3-c6e485df3adf" providerId="ADAL" clId="{D868EAFF-DD72-414A-AB5C-E106DF02DAAB}" dt="2025-04-20T11:05:40.168" v="2170" actId="478"/>
          <ac:graphicFrameMkLst>
            <pc:docMk/>
            <pc:sldMk cId="3209193390" sldId="500"/>
            <ac:graphicFrameMk id="4" creationId="{9F7DF6A9-2D14-545F-2FB1-1CEFAC3DE040}"/>
          </ac:graphicFrameMkLst>
        </pc:graphicFrameChg>
        <pc:picChg chg="add mod">
          <ac:chgData name="TH-INST 吉川洋平" userId="19706b0f-5609-49a4-9fe3-c6e485df3adf" providerId="ADAL" clId="{D868EAFF-DD72-414A-AB5C-E106DF02DAAB}" dt="2025-04-20T11:06:05.280" v="2219" actId="1076"/>
          <ac:picMkLst>
            <pc:docMk/>
            <pc:sldMk cId="3209193390" sldId="500"/>
            <ac:picMk id="18434" creationId="{FCCCF179-03D3-8F43-C32C-B08063708C3C}"/>
          </ac:picMkLst>
        </pc:picChg>
      </pc:sldChg>
      <pc:sldChg chg="delSp add del setBg delDesignElem">
        <pc:chgData name="TH-INST 吉川洋平" userId="19706b0f-5609-49a4-9fe3-c6e485df3adf" providerId="ADAL" clId="{D868EAFF-DD72-414A-AB5C-E106DF02DAAB}" dt="2025-04-20T11:03:19.452" v="2142" actId="2696"/>
        <pc:sldMkLst>
          <pc:docMk/>
          <pc:sldMk cId="1232514434" sldId="501"/>
        </pc:sldMkLst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7" creationId="{902AF175-B9B6-F6B3-BFD5-DB02FF799567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9" creationId="{BBE57594-2B53-B546-7884-E143F8CD079D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1" creationId="{210C8C40-7A42-FA1B-77A3-07D00AB07A2A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3" creationId="{F945D438-FCE6-1717-7DF8-DE3BAF36CE48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5" creationId="{5AEB4F3C-387A-46E6-CD76-5494FE91DF57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7" creationId="{BB48A39D-31BE-388A-60E4-DB0E4DF7D6E0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11:04:47.376" v="2167" actId="20577"/>
        <pc:sldMkLst>
          <pc:docMk/>
          <pc:sldMk cId="2069133906" sldId="501"/>
        </pc:sldMkLst>
        <pc:spChg chg="mod">
          <ac:chgData name="TH-INST 吉川洋平" userId="19706b0f-5609-49a4-9fe3-c6e485df3adf" providerId="ADAL" clId="{D868EAFF-DD72-414A-AB5C-E106DF02DAAB}" dt="2025-04-20T11:04:47.376" v="2167" actId="20577"/>
          <ac:spMkLst>
            <pc:docMk/>
            <pc:sldMk cId="2069133906" sldId="501"/>
            <ac:spMk id="2" creationId="{6D558932-C62F-E176-A9F6-84963DBAE53A}"/>
          </ac:spMkLst>
        </pc:spChg>
      </pc:sldChg>
      <pc:sldChg chg="add del">
        <pc:chgData name="TH-INST 吉川洋平" userId="19706b0f-5609-49a4-9fe3-c6e485df3adf" providerId="ADAL" clId="{D868EAFF-DD72-414A-AB5C-E106DF02DAAB}" dt="2025-04-20T11:03:14.633" v="2139" actId="2696"/>
        <pc:sldMkLst>
          <pc:docMk/>
          <pc:sldMk cId="3127464694" sldId="501"/>
        </pc:sldMkLst>
      </pc:sldChg>
      <pc:sldChg chg="add del">
        <pc:chgData name="TH-INST 吉川洋平" userId="19706b0f-5609-49a4-9fe3-c6e485df3adf" providerId="ADAL" clId="{D868EAFF-DD72-414A-AB5C-E106DF02DAAB}" dt="2025-04-20T11:06:56.646" v="2224" actId="2696"/>
        <pc:sldMkLst>
          <pc:docMk/>
          <pc:sldMk cId="2195430026" sldId="502"/>
        </pc:sldMkLst>
      </pc:sldChg>
      <pc:sldChg chg="addSp delSp modSp add mod">
        <pc:chgData name="TH-INST 吉川洋平" userId="19706b0f-5609-49a4-9fe3-c6e485df3adf" providerId="ADAL" clId="{D868EAFF-DD72-414A-AB5C-E106DF02DAAB}" dt="2025-04-20T11:08:53.080" v="2372" actId="5793"/>
        <pc:sldMkLst>
          <pc:docMk/>
          <pc:sldMk cId="733766331" sldId="503"/>
        </pc:sldMkLst>
        <pc:spChg chg="mod">
          <ac:chgData name="TH-INST 吉川洋平" userId="19706b0f-5609-49a4-9fe3-c6e485df3adf" providerId="ADAL" clId="{D868EAFF-DD72-414A-AB5C-E106DF02DAAB}" dt="2025-04-20T11:08:45.122" v="2362" actId="20577"/>
          <ac:spMkLst>
            <pc:docMk/>
            <pc:sldMk cId="733766331" sldId="503"/>
            <ac:spMk id="2" creationId="{74987AB5-E393-D481-CE8C-950219F6D87B}"/>
          </ac:spMkLst>
        </pc:spChg>
        <pc:spChg chg="add del mod">
          <ac:chgData name="TH-INST 吉川洋平" userId="19706b0f-5609-49a4-9fe3-c6e485df3adf" providerId="ADAL" clId="{D868EAFF-DD72-414A-AB5C-E106DF02DAAB}" dt="2025-04-20T11:08:53.080" v="2372" actId="5793"/>
          <ac:spMkLst>
            <pc:docMk/>
            <pc:sldMk cId="733766331" sldId="503"/>
            <ac:spMk id="3" creationId="{E1B7684E-A43F-BA56-03D5-735A92806FF6}"/>
          </ac:spMkLst>
        </pc:spChg>
        <pc:spChg chg="del">
          <ac:chgData name="TH-INST 吉川洋平" userId="19706b0f-5609-49a4-9fe3-c6e485df3adf" providerId="ADAL" clId="{D868EAFF-DD72-414A-AB5C-E106DF02DAAB}" dt="2025-04-20T11:07:24.077" v="2243" actId="478"/>
          <ac:spMkLst>
            <pc:docMk/>
            <pc:sldMk cId="733766331" sldId="503"/>
            <ac:spMk id="4" creationId="{BCB2E441-DA1F-DE1B-390B-81EFC4CC5A52}"/>
          </ac:spMkLst>
        </pc:spChg>
        <pc:spChg chg="mod">
          <ac:chgData name="TH-INST 吉川洋平" userId="19706b0f-5609-49a4-9fe3-c6e485df3adf" providerId="ADAL" clId="{D868EAFF-DD72-414A-AB5C-E106DF02DAAB}" dt="2025-04-20T11:08:35.951" v="2342" actId="21"/>
          <ac:spMkLst>
            <pc:docMk/>
            <pc:sldMk cId="733766331" sldId="503"/>
            <ac:spMk id="6" creationId="{2E3EDF8D-188B-5C4F-EDC9-546D17447295}"/>
          </ac:spMkLst>
        </pc:spChg>
      </pc:sldChg>
      <pc:sldChg chg="addSp delSp modSp add mod ord">
        <pc:chgData name="TH-INST 吉川洋平" userId="19706b0f-5609-49a4-9fe3-c6e485df3adf" providerId="ADAL" clId="{D868EAFF-DD72-414A-AB5C-E106DF02DAAB}" dt="2025-04-20T11:27:48.516" v="2876" actId="20578"/>
        <pc:sldMkLst>
          <pc:docMk/>
          <pc:sldMk cId="1284043204" sldId="504"/>
        </pc:sldMkLst>
        <pc:spChg chg="mod">
          <ac:chgData name="TH-INST 吉川洋平" userId="19706b0f-5609-49a4-9fe3-c6e485df3adf" providerId="ADAL" clId="{D868EAFF-DD72-414A-AB5C-E106DF02DAAB}" dt="2025-04-20T11:26:14.653" v="2748" actId="20577"/>
          <ac:spMkLst>
            <pc:docMk/>
            <pc:sldMk cId="1284043204" sldId="504"/>
            <ac:spMk id="2" creationId="{4FA95612-E6C4-608A-6C5D-946DD60DB618}"/>
          </ac:spMkLst>
        </pc:spChg>
        <pc:spChg chg="del mod">
          <ac:chgData name="TH-INST 吉川洋平" userId="19706b0f-5609-49a4-9fe3-c6e485df3adf" providerId="ADAL" clId="{D868EAFF-DD72-414A-AB5C-E106DF02DAAB}" dt="2025-04-20T11:27:30.038" v="2870" actId="478"/>
          <ac:spMkLst>
            <pc:docMk/>
            <pc:sldMk cId="1284043204" sldId="504"/>
            <ac:spMk id="3" creationId="{E3450297-002D-EE6F-4CD7-88B84E4C10C3}"/>
          </ac:spMkLst>
        </pc:spChg>
        <pc:spChg chg="mod">
          <ac:chgData name="TH-INST 吉川洋平" userId="19706b0f-5609-49a4-9fe3-c6e485df3adf" providerId="ADAL" clId="{D868EAFF-DD72-414A-AB5C-E106DF02DAAB}" dt="2025-04-20T11:27:39.447" v="2874" actId="207"/>
          <ac:spMkLst>
            <pc:docMk/>
            <pc:sldMk cId="1284043204" sldId="504"/>
            <ac:spMk id="6" creationId="{9FB1262A-448A-AE2C-2690-9DA0C3B72E68}"/>
          </ac:spMkLst>
        </pc:spChg>
        <pc:picChg chg="add mod">
          <ac:chgData name="TH-INST 吉川洋平" userId="19706b0f-5609-49a4-9fe3-c6e485df3adf" providerId="ADAL" clId="{D868EAFF-DD72-414A-AB5C-E106DF02DAAB}" dt="2025-04-20T11:27:34.650" v="2873" actId="1076"/>
          <ac:picMkLst>
            <pc:docMk/>
            <pc:sldMk cId="1284043204" sldId="504"/>
            <ac:picMk id="4" creationId="{08E56B2A-E59D-E706-568D-9C413259775F}"/>
          </ac:picMkLst>
        </pc:picChg>
      </pc:sldChg>
      <pc:sldChg chg="addSp modSp add mod ord">
        <pc:chgData name="TH-INST 吉川洋平" userId="19706b0f-5609-49a4-9fe3-c6e485df3adf" providerId="ADAL" clId="{D868EAFF-DD72-414A-AB5C-E106DF02DAAB}" dt="2025-04-20T11:42:14.377" v="3062" actId="20577"/>
        <pc:sldMkLst>
          <pc:docMk/>
          <pc:sldMk cId="743730436" sldId="505"/>
        </pc:sldMkLst>
        <pc:spChg chg="mod">
          <ac:chgData name="TH-INST 吉川洋平" userId="19706b0f-5609-49a4-9fe3-c6e485df3adf" providerId="ADAL" clId="{D868EAFF-DD72-414A-AB5C-E106DF02DAAB}" dt="2025-04-20T11:40:42.266" v="2947" actId="20577"/>
          <ac:spMkLst>
            <pc:docMk/>
            <pc:sldMk cId="743730436" sldId="505"/>
            <ac:spMk id="2" creationId="{1AD94573-84AD-05CA-5C94-F3A75FAB977F}"/>
          </ac:spMkLst>
        </pc:spChg>
        <pc:spChg chg="mod">
          <ac:chgData name="TH-INST 吉川洋平" userId="19706b0f-5609-49a4-9fe3-c6e485df3adf" providerId="ADAL" clId="{D868EAFF-DD72-414A-AB5C-E106DF02DAAB}" dt="2025-04-20T11:41:39.283" v="3010" actId="1076"/>
          <ac:spMkLst>
            <pc:docMk/>
            <pc:sldMk cId="743730436" sldId="505"/>
            <ac:spMk id="3" creationId="{14C03E1C-74FE-4BA3-6561-97B3CD16203D}"/>
          </ac:spMkLst>
        </pc:spChg>
        <pc:spChg chg="mod">
          <ac:chgData name="TH-INST 吉川洋平" userId="19706b0f-5609-49a4-9fe3-c6e485df3adf" providerId="ADAL" clId="{D868EAFF-DD72-414A-AB5C-E106DF02DAAB}" dt="2025-04-20T11:42:14.377" v="3062" actId="20577"/>
          <ac:spMkLst>
            <pc:docMk/>
            <pc:sldMk cId="743730436" sldId="505"/>
            <ac:spMk id="6" creationId="{CD3C5122-330A-E615-11A2-4C38CF5342A9}"/>
          </ac:spMkLst>
        </pc:spChg>
        <pc:picChg chg="add mod">
          <ac:chgData name="TH-INST 吉川洋平" userId="19706b0f-5609-49a4-9fe3-c6e485df3adf" providerId="ADAL" clId="{D868EAFF-DD72-414A-AB5C-E106DF02DAAB}" dt="2025-04-20T11:40:54.536" v="2951" actId="1076"/>
          <ac:picMkLst>
            <pc:docMk/>
            <pc:sldMk cId="743730436" sldId="505"/>
            <ac:picMk id="20482" creationId="{2783DB39-04DE-97F8-08EE-5C5D1F6E6C8D}"/>
          </ac:picMkLst>
        </pc:picChg>
      </pc:sldChg>
      <pc:sldChg chg="modSp add mod">
        <pc:chgData name="TH-INST 吉川洋平" userId="19706b0f-5609-49a4-9fe3-c6e485df3adf" providerId="ADAL" clId="{D868EAFF-DD72-414A-AB5C-E106DF02DAAB}" dt="2025-04-20T11:40:37.762" v="2939" actId="20577"/>
        <pc:sldMkLst>
          <pc:docMk/>
          <pc:sldMk cId="3631279352" sldId="506"/>
        </pc:sldMkLst>
        <pc:spChg chg="mod">
          <ac:chgData name="TH-INST 吉川洋平" userId="19706b0f-5609-49a4-9fe3-c6e485df3adf" providerId="ADAL" clId="{D868EAFF-DD72-414A-AB5C-E106DF02DAAB}" dt="2025-04-20T11:40:37.762" v="2939" actId="20577"/>
          <ac:spMkLst>
            <pc:docMk/>
            <pc:sldMk cId="3631279352" sldId="506"/>
            <ac:spMk id="2" creationId="{D0B22DFE-39F9-CF97-CDFE-C1CF010B73B8}"/>
          </ac:spMkLst>
        </pc:spChg>
        <pc:spChg chg="mod">
          <ac:chgData name="TH-INST 吉川洋平" userId="19706b0f-5609-49a4-9fe3-c6e485df3adf" providerId="ADAL" clId="{D868EAFF-DD72-414A-AB5C-E106DF02DAAB}" dt="2025-04-20T11:40:05.362" v="2884" actId="1076"/>
          <ac:spMkLst>
            <pc:docMk/>
            <pc:sldMk cId="3631279352" sldId="506"/>
            <ac:spMk id="3" creationId="{F46B0DC5-C20F-638F-EDE1-4C48C68B913E}"/>
          </ac:spMkLst>
        </pc:spChg>
        <pc:spChg chg="mod">
          <ac:chgData name="TH-INST 吉川洋平" userId="19706b0f-5609-49a4-9fe3-c6e485df3adf" providerId="ADAL" clId="{D868EAFF-DD72-414A-AB5C-E106DF02DAAB}" dt="2025-04-20T11:40:23.710" v="2929" actId="207"/>
          <ac:spMkLst>
            <pc:docMk/>
            <pc:sldMk cId="3631279352" sldId="506"/>
            <ac:spMk id="6" creationId="{72929C3B-3B0C-038A-5368-C7E0E9F3BE71}"/>
          </ac:spMkLst>
        </pc:spChg>
      </pc:sldChg>
      <pc:sldChg chg="modSp add mod">
        <pc:chgData name="TH-INST 吉川洋平" userId="19706b0f-5609-49a4-9fe3-c6e485df3adf" providerId="ADAL" clId="{D868EAFF-DD72-414A-AB5C-E106DF02DAAB}" dt="2025-04-20T11:43:09.808" v="3146" actId="20577"/>
        <pc:sldMkLst>
          <pc:docMk/>
          <pc:sldMk cId="1564478804" sldId="507"/>
        </pc:sldMkLst>
        <pc:spChg chg="mod">
          <ac:chgData name="TH-INST 吉川洋平" userId="19706b0f-5609-49a4-9fe3-c6e485df3adf" providerId="ADAL" clId="{D868EAFF-DD72-414A-AB5C-E106DF02DAAB}" dt="2025-04-20T11:42:29.895" v="3081" actId="20577"/>
          <ac:spMkLst>
            <pc:docMk/>
            <pc:sldMk cId="1564478804" sldId="507"/>
            <ac:spMk id="2" creationId="{9D952E20-CF1B-70D2-4487-432B7225646B}"/>
          </ac:spMkLst>
        </pc:spChg>
        <pc:spChg chg="mod">
          <ac:chgData name="TH-INST 吉川洋平" userId="19706b0f-5609-49a4-9fe3-c6e485df3adf" providerId="ADAL" clId="{D868EAFF-DD72-414A-AB5C-E106DF02DAAB}" dt="2025-04-20T11:43:09.808" v="3146" actId="20577"/>
          <ac:spMkLst>
            <pc:docMk/>
            <pc:sldMk cId="1564478804" sldId="507"/>
            <ac:spMk id="6" creationId="{FB681702-4C6E-F055-F0B4-662A2D748334}"/>
          </ac:spMkLst>
        </pc:spChg>
      </pc:sldChg>
    </pc:docChg>
  </pc:docChgLst>
  <pc:docChgLst>
    <pc:chgData name="TH-INST 吉川洋平" userId="S::yoshikawa.yohei@thi.hal.ac.jp::19706b0f-5609-49a4-9fe3-c6e485df3adf" providerId="AD" clId="Web-{5F44FC9F-05C7-878B-5FC5-B73F800ADCC0}"/>
    <pc:docChg chg="addSld modSld">
      <pc:chgData name="TH-INST 吉川洋平" userId="S::yoshikawa.yohei@thi.hal.ac.jp::19706b0f-5609-49a4-9fe3-c6e485df3adf" providerId="AD" clId="Web-{5F44FC9F-05C7-878B-5FC5-B73F800ADCC0}" dt="2024-10-06T02:58:43.081" v="33" actId="1076"/>
      <pc:docMkLst>
        <pc:docMk/>
      </pc:docMkLst>
      <pc:sldChg chg="addSp modSp add replId">
        <pc:chgData name="TH-INST 吉川洋平" userId="S::yoshikawa.yohei@thi.hal.ac.jp::19706b0f-5609-49a4-9fe3-c6e485df3adf" providerId="AD" clId="Web-{5F44FC9F-05C7-878B-5FC5-B73F800ADCC0}" dt="2024-10-06T02:58:43.081" v="33" actId="1076"/>
        <pc:sldMkLst>
          <pc:docMk/>
          <pc:sldMk cId="4125913778" sldId="348"/>
        </pc:sldMkLst>
      </pc:sldChg>
    </pc:docChg>
  </pc:docChgLst>
  <pc:docChgLst>
    <pc:chgData name="THPW11A12425 レリタンハイ" userId="S::ths40622@ths.hal.ac.jp::224ad9eb-9f23-46b7-8a95-58284b3a6a1d" providerId="AD" clId="Web-{CD1C1E62-6BEA-A4A1-2540-330AD0FC1D4F}"/>
    <pc:docChg chg="modSld">
      <pc:chgData name="THPW11A12425 レリタンハイ" userId="S::ths40622@ths.hal.ac.jp::224ad9eb-9f23-46b7-8a95-58284b3a6a1d" providerId="AD" clId="Web-{CD1C1E62-6BEA-A4A1-2540-330AD0FC1D4F}" dt="2024-10-10T03:11:54.026" v="1" actId="1076"/>
      <pc:docMkLst>
        <pc:docMk/>
      </pc:docMkLst>
      <pc:sldChg chg="modSp">
        <pc:chgData name="THPW11A12425 レリタンハイ" userId="S::ths40622@ths.hal.ac.jp::224ad9eb-9f23-46b7-8a95-58284b3a6a1d" providerId="AD" clId="Web-{CD1C1E62-6BEA-A4A1-2540-330AD0FC1D4F}" dt="2024-10-10T03:11:54.026" v="1" actId="1076"/>
        <pc:sldMkLst>
          <pc:docMk/>
          <pc:sldMk cId="2091476712" sldId="332"/>
        </pc:sldMkLst>
      </pc:sldChg>
    </pc:docChg>
  </pc:docChgLst>
  <pc:docChgLst>
    <pc:chgData name="TH-INST 吉川洋平" userId="19706b0f-5609-49a4-9fe3-c6e485df3adf" providerId="ADAL" clId="{2FFF22D9-C469-984B-AB30-AEC61BE17E8A}"/>
    <pc:docChg chg="undo custSel addSld delSld modSld sldOrd modMainMaster">
      <pc:chgData name="TH-INST 吉川洋平" userId="19706b0f-5609-49a4-9fe3-c6e485df3adf" providerId="ADAL" clId="{2FFF22D9-C469-984B-AB30-AEC61BE17E8A}" dt="2025-04-13T15:25:34.031" v="1863" actId="20577"/>
      <pc:docMkLst>
        <pc:docMk/>
      </pc:docMkLst>
      <pc:sldChg chg="addSp delSp modSp mod setBg delDesignElem chgLayout">
        <pc:chgData name="TH-INST 吉川洋平" userId="19706b0f-5609-49a4-9fe3-c6e485df3adf" providerId="ADAL" clId="{2FFF22D9-C469-984B-AB30-AEC61BE17E8A}" dt="2025-04-13T14:25:02.471" v="108" actId="26606"/>
        <pc:sldMkLst>
          <pc:docMk/>
          <pc:sldMk cId="2128380218" sldId="256"/>
        </pc:sldMkLst>
        <pc:spChg chg="mod or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2" creationId="{00000000-0000-0000-0000-000000000000}"/>
          </ac:spMkLst>
        </pc:spChg>
        <pc:spChg chg="mod or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3" creationId="{00000000-0000-0000-0000-000000000000}"/>
          </ac:spMkLst>
        </pc:spChg>
        <pc:spChg chg="ad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20" creationId="{337940BB-FBC4-492E-BD92-3B7B914D0EAE}"/>
          </ac:spMkLst>
        </pc:spChg>
        <pc:spChg chg="ad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21" creationId="{3FCFB1DE-0B7E-48CC-BA90-B2AB0889F9D6}"/>
          </ac:spMkLst>
        </pc:spChg>
        <pc:picChg chg="mod">
          <ac:chgData name="TH-INST 吉川洋平" userId="19706b0f-5609-49a4-9fe3-c6e485df3adf" providerId="ADAL" clId="{2FFF22D9-C469-984B-AB30-AEC61BE17E8A}" dt="2025-04-13T14:25:02.471" v="108" actId="26606"/>
          <ac:picMkLst>
            <pc:docMk/>
            <pc:sldMk cId="2128380218" sldId="256"/>
            <ac:picMk id="4" creationId="{4BE6E1C5-602A-12A6-4BAF-F43235D97B14}"/>
          </ac:picMkLst>
        </pc:picChg>
      </pc:sldChg>
      <pc:sldChg chg="addSp delSp modSp mod setBg delDesignElem">
        <pc:chgData name="TH-INST 吉川洋平" userId="19706b0f-5609-49a4-9fe3-c6e485df3adf" providerId="ADAL" clId="{2FFF22D9-C469-984B-AB30-AEC61BE17E8A}" dt="2025-04-13T14:25:44.275" v="115" actId="14100"/>
        <pc:sldMkLst>
          <pc:docMk/>
          <pc:sldMk cId="3906711844" sldId="257"/>
        </pc:sldMkLst>
      </pc:sldChg>
      <pc:sldChg chg="addSp delSp modSp mod setBg delDesignElem">
        <pc:chgData name="TH-INST 吉川洋平" userId="19706b0f-5609-49a4-9fe3-c6e485df3adf" providerId="ADAL" clId="{2FFF22D9-C469-984B-AB30-AEC61BE17E8A}" dt="2025-04-13T14:25:33.183" v="113" actId="26606"/>
        <pc:sldMkLst>
          <pc:docMk/>
          <pc:sldMk cId="1354332911" sldId="258"/>
        </pc:sldMkLst>
      </pc:sldChg>
      <pc:sldChg chg="modSp del">
        <pc:chgData name="TH-INST 吉川洋平" userId="19706b0f-5609-49a4-9fe3-c6e485df3adf" providerId="ADAL" clId="{2FFF22D9-C469-984B-AB30-AEC61BE17E8A}" dt="2025-04-13T14:19:05.224" v="11" actId="2696"/>
        <pc:sldMkLst>
          <pc:docMk/>
          <pc:sldMk cId="3901128022" sldId="260"/>
        </pc:sldMkLst>
      </pc:sldChg>
      <pc:sldChg chg="delSp modSp del mod delDesignElem">
        <pc:chgData name="TH-INST 吉川洋平" userId="19706b0f-5609-49a4-9fe3-c6e485df3adf" providerId="ADAL" clId="{2FFF22D9-C469-984B-AB30-AEC61BE17E8A}" dt="2025-04-13T14:25:18.835" v="110" actId="2696"/>
        <pc:sldMkLst>
          <pc:docMk/>
          <pc:sldMk cId="1847087879" sldId="261"/>
        </pc:sldMkLst>
      </pc:sldChg>
      <pc:sldChg chg="delSp del delDesignElem">
        <pc:chgData name="TH-INST 吉川洋平" userId="19706b0f-5609-49a4-9fe3-c6e485df3adf" providerId="ADAL" clId="{2FFF22D9-C469-984B-AB30-AEC61BE17E8A}" dt="2025-04-13T14:26:16.589" v="119" actId="2696"/>
        <pc:sldMkLst>
          <pc:docMk/>
          <pc:sldMk cId="2388088012" sldId="264"/>
        </pc:sldMkLst>
      </pc:sldChg>
      <pc:sldChg chg="del">
        <pc:chgData name="TH-INST 吉川洋平" userId="19706b0f-5609-49a4-9fe3-c6e485df3adf" providerId="ADAL" clId="{2FFF22D9-C469-984B-AB30-AEC61BE17E8A}" dt="2025-04-13T14:22:48.183" v="13" actId="2696"/>
        <pc:sldMkLst>
          <pc:docMk/>
          <pc:sldMk cId="3275251922" sldId="266"/>
        </pc:sldMkLst>
      </pc:sldChg>
      <pc:sldChg chg="del">
        <pc:chgData name="TH-INST 吉川洋平" userId="19706b0f-5609-49a4-9fe3-c6e485df3adf" providerId="ADAL" clId="{2FFF22D9-C469-984B-AB30-AEC61BE17E8A}" dt="2025-04-13T14:22:48.605" v="14" actId="2696"/>
        <pc:sldMkLst>
          <pc:docMk/>
          <pc:sldMk cId="3116977061" sldId="268"/>
        </pc:sldMkLst>
      </pc:sldChg>
      <pc:sldChg chg="del">
        <pc:chgData name="TH-INST 吉川洋平" userId="19706b0f-5609-49a4-9fe3-c6e485df3adf" providerId="ADAL" clId="{2FFF22D9-C469-984B-AB30-AEC61BE17E8A}" dt="2025-04-13T14:22:47.689" v="12" actId="2696"/>
        <pc:sldMkLst>
          <pc:docMk/>
          <pc:sldMk cId="1912699109" sldId="270"/>
        </pc:sldMkLst>
      </pc:sldChg>
      <pc:sldChg chg="addSp delSp modSp del mod ord setBg addAnim delDesignElem">
        <pc:chgData name="TH-INST 吉川洋平" userId="19706b0f-5609-49a4-9fe3-c6e485df3adf" providerId="ADAL" clId="{2FFF22D9-C469-984B-AB30-AEC61BE17E8A}" dt="2025-04-13T14:35:50.550" v="423" actId="2696"/>
        <pc:sldMkLst>
          <pc:docMk/>
          <pc:sldMk cId="2170840884" sldId="273"/>
        </pc:sldMkLst>
      </pc:sldChg>
      <pc:sldChg chg="addSp delSp modSp del mod ord setBg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2148600681" sldId="274"/>
        </pc:sldMkLst>
      </pc:sldChg>
      <pc:sldChg chg="delSp add setBg delDesignElem">
        <pc:chgData name="TH-INST 吉川洋平" userId="19706b0f-5609-49a4-9fe3-c6e485df3adf" providerId="ADAL" clId="{2FFF22D9-C469-984B-AB30-AEC61BE17E8A}" dt="2025-04-13T15:01:55.154" v="1234"/>
        <pc:sldMkLst>
          <pc:docMk/>
          <pc:sldMk cId="2404409300" sldId="274"/>
        </pc:sldMkLst>
      </pc:sldChg>
      <pc:sldChg chg="del ord">
        <pc:chgData name="TH-INST 吉川洋平" userId="19706b0f-5609-49a4-9fe3-c6e485df3adf" providerId="ADAL" clId="{2FFF22D9-C469-984B-AB30-AEC61BE17E8A}" dt="2025-04-13T14:37:42.157" v="515" actId="2696"/>
        <pc:sldMkLst>
          <pc:docMk/>
          <pc:sldMk cId="2360769131" sldId="278"/>
        </pc:sldMkLst>
      </pc:sldChg>
      <pc:sldChg chg="addSp delSp modSp mod ord setBg delDesignElem">
        <pc:chgData name="TH-INST 吉川洋平" userId="19706b0f-5609-49a4-9fe3-c6e485df3adf" providerId="ADAL" clId="{2FFF22D9-C469-984B-AB30-AEC61BE17E8A}" dt="2025-04-13T15:02:21.498" v="1251" actId="20577"/>
        <pc:sldMkLst>
          <pc:docMk/>
          <pc:sldMk cId="4022172353" sldId="285"/>
        </pc:sldMkLst>
        <pc:spChg chg="mod">
          <ac:chgData name="TH-INST 吉川洋平" userId="19706b0f-5609-49a4-9fe3-c6e485df3adf" providerId="ADAL" clId="{2FFF22D9-C469-984B-AB30-AEC61BE17E8A}" dt="2025-04-13T15:02:21.498" v="1251" actId="20577"/>
          <ac:spMkLst>
            <pc:docMk/>
            <pc:sldMk cId="4022172353" sldId="285"/>
            <ac:spMk id="2" creationId="{073CFCE7-9B63-E67F-C2FA-C7DEB5618995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7" creationId="{6F5A5072-7B47-4D32-B52A-4EBBF590B8A5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9" creationId="{9715DAF0-AE1B-46C9-8A6B-DB2AA05AB91D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1" creationId="{6016219D-510E-4184-9090-6D5578A87BD1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3" creationId="{AFF4A713-7B75-4B21-90D7-5AB19547C728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5" creationId="{DC631C0B-6DA6-4E57-8231-CE32B3434A7E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7" creationId="{C29501E6-A978-4A61-9689-9085AF97A53A}"/>
          </ac:spMkLst>
        </pc:spChg>
      </pc:sldChg>
      <pc:sldChg chg="addSp delSp modSp del mod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444740656" sldId="286"/>
        </pc:sldMkLst>
      </pc:sldChg>
      <pc:sldChg chg="delSp modSp add mod">
        <pc:chgData name="TH-INST 吉川洋平" userId="19706b0f-5609-49a4-9fe3-c6e485df3adf" providerId="ADAL" clId="{2FFF22D9-C469-984B-AB30-AEC61BE17E8A}" dt="2025-04-13T15:13:22.275" v="1615" actId="20577"/>
        <pc:sldMkLst>
          <pc:docMk/>
          <pc:sldMk cId="2663380271" sldId="286"/>
        </pc:sldMkLst>
      </pc:sldChg>
      <pc:sldChg chg="modSp del mod">
        <pc:chgData name="TH-INST 吉川洋平" userId="19706b0f-5609-49a4-9fe3-c6e485df3adf" providerId="ADAL" clId="{2FFF22D9-C469-984B-AB30-AEC61BE17E8A}" dt="2025-04-13T14:33:06.531" v="284" actId="2696"/>
        <pc:sldMkLst>
          <pc:docMk/>
          <pc:sldMk cId="3365676482" sldId="287"/>
        </pc:sldMkLst>
      </pc:sldChg>
      <pc:sldChg chg="addSp delSp modSp del mod modClrScheme delDesignElem chgLayout">
        <pc:chgData name="TH-INST 吉川洋平" userId="19706b0f-5609-49a4-9fe3-c6e485df3adf" providerId="ADAL" clId="{2FFF22D9-C469-984B-AB30-AEC61BE17E8A}" dt="2025-04-13T14:27:21.587" v="125" actId="2696"/>
        <pc:sldMkLst>
          <pc:docMk/>
          <pc:sldMk cId="4204880789" sldId="289"/>
        </pc:sldMkLst>
      </pc:sldChg>
      <pc:sldChg chg="modSp del">
        <pc:chgData name="TH-INST 吉川洋平" userId="19706b0f-5609-49a4-9fe3-c6e485df3adf" providerId="ADAL" clId="{2FFF22D9-C469-984B-AB30-AEC61BE17E8A}" dt="2025-04-13T14:38:56.965" v="559" actId="2696"/>
        <pc:sldMkLst>
          <pc:docMk/>
          <pc:sldMk cId="1691572667" sldId="298"/>
        </pc:sldMkLst>
      </pc:sldChg>
      <pc:sldChg chg="delSp modSp del delDesignElem">
        <pc:chgData name="TH-INST 吉川洋平" userId="19706b0f-5609-49a4-9fe3-c6e485df3adf" providerId="ADAL" clId="{2FFF22D9-C469-984B-AB30-AEC61BE17E8A}" dt="2025-04-13T14:58:46.085" v="1202" actId="2696"/>
        <pc:sldMkLst>
          <pc:docMk/>
          <pc:sldMk cId="2313090526" sldId="299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4:40:54.659" v="664" actId="20577"/>
        <pc:sldMkLst>
          <pc:docMk/>
          <pc:sldMk cId="2719700416" sldId="316"/>
        </pc:sldMkLst>
      </pc:sldChg>
      <pc:sldChg chg="modSp del mod">
        <pc:chgData name="TH-INST 吉川洋平" userId="19706b0f-5609-49a4-9fe3-c6e485df3adf" providerId="ADAL" clId="{2FFF22D9-C469-984B-AB30-AEC61BE17E8A}" dt="2025-04-13T14:39:11.042" v="583" actId="2696"/>
        <pc:sldMkLst>
          <pc:docMk/>
          <pc:sldMk cId="919075081" sldId="317"/>
        </pc:sldMkLst>
      </pc:sldChg>
      <pc:sldChg chg="modSp del mod">
        <pc:chgData name="TH-INST 吉川洋平" userId="19706b0f-5609-49a4-9fe3-c6e485df3adf" providerId="ADAL" clId="{2FFF22D9-C469-984B-AB30-AEC61BE17E8A}" dt="2025-04-13T14:39:10.153" v="582" actId="2696"/>
        <pc:sldMkLst>
          <pc:docMk/>
          <pc:sldMk cId="1441883301" sldId="318"/>
        </pc:sldMkLst>
      </pc:sldChg>
      <pc:sldChg chg="modSp del mod">
        <pc:chgData name="TH-INST 吉川洋平" userId="19706b0f-5609-49a4-9fe3-c6e485df3adf" providerId="ADAL" clId="{2FFF22D9-C469-984B-AB30-AEC61BE17E8A}" dt="2025-04-13T14:40:59.994" v="665" actId="2696"/>
        <pc:sldMkLst>
          <pc:docMk/>
          <pc:sldMk cId="2000504379" sldId="319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4:41:29.666" v="671" actId="113"/>
        <pc:sldMkLst>
          <pc:docMk/>
          <pc:sldMk cId="499189309" sldId="320"/>
        </pc:sldMkLst>
      </pc:sldChg>
      <pc:sldChg chg="modSp del mod">
        <pc:chgData name="TH-INST 吉川洋平" userId="19706b0f-5609-49a4-9fe3-c6e485df3adf" providerId="ADAL" clId="{2FFF22D9-C469-984B-AB30-AEC61BE17E8A}" dt="2025-04-13T14:40:59.998" v="666" actId="2696"/>
        <pc:sldMkLst>
          <pc:docMk/>
          <pc:sldMk cId="2631951540" sldId="321"/>
        </pc:sldMkLst>
      </pc:sldChg>
      <pc:sldChg chg="addSp modSp add mod ord setBg">
        <pc:chgData name="TH-INST 吉川洋平" userId="19706b0f-5609-49a4-9fe3-c6e485df3adf" providerId="ADAL" clId="{2FFF22D9-C469-984B-AB30-AEC61BE17E8A}" dt="2025-04-13T15:00:42.622" v="1221" actId="20578"/>
        <pc:sldMkLst>
          <pc:docMk/>
          <pc:sldMk cId="1437454526" sldId="338"/>
        </pc:sldMkLst>
      </pc:sldChg>
      <pc:sldChg chg="addSp delSp modSp del mod ord modClrScheme chgLayout">
        <pc:chgData name="TH-INST 吉川洋平" userId="19706b0f-5609-49a4-9fe3-c6e485df3adf" providerId="ADAL" clId="{2FFF22D9-C469-984B-AB30-AEC61BE17E8A}" dt="2025-04-13T15:00:11.444" v="1215" actId="2696"/>
        <pc:sldMkLst>
          <pc:docMk/>
          <pc:sldMk cId="3210628383" sldId="338"/>
        </pc:sldMkLst>
      </pc:sldChg>
      <pc:sldChg chg="modSp del">
        <pc:chgData name="TH-INST 吉川洋平" userId="19706b0f-5609-49a4-9fe3-c6e485df3adf" providerId="ADAL" clId="{2FFF22D9-C469-984B-AB30-AEC61BE17E8A}" dt="2025-04-13T14:38:46.510" v="556" actId="2696"/>
        <pc:sldMkLst>
          <pc:docMk/>
          <pc:sldMk cId="1332116042" sldId="339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4:41:59.412" v="679" actId="21"/>
        <pc:sldMkLst>
          <pc:docMk/>
          <pc:sldMk cId="1411915742" sldId="341"/>
        </pc:sldMkLst>
      </pc:sldChg>
      <pc:sldChg chg="modSp mod">
        <pc:chgData name="TH-INST 吉川洋平" userId="19706b0f-5609-49a4-9fe3-c6e485df3adf" providerId="ADAL" clId="{2FFF22D9-C469-984B-AB30-AEC61BE17E8A}" dt="2025-04-13T14:23:33.417" v="31" actId="27636"/>
        <pc:sldMkLst>
          <pc:docMk/>
          <pc:sldMk cId="1946488121" sldId="342"/>
        </pc:sldMkLst>
      </pc:sldChg>
      <pc:sldChg chg="modSp del">
        <pc:chgData name="TH-INST 吉川洋平" userId="19706b0f-5609-49a4-9fe3-c6e485df3adf" providerId="ADAL" clId="{2FFF22D9-C469-984B-AB30-AEC61BE17E8A}" dt="2025-04-13T15:00:09.797" v="1214" actId="2696"/>
        <pc:sldMkLst>
          <pc:docMk/>
          <pc:sldMk cId="1287636674" sldId="343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5:01:09.637" v="1229" actId="20577"/>
        <pc:sldMkLst>
          <pc:docMk/>
          <pc:sldMk cId="867743678" sldId="344"/>
        </pc:sldMkLst>
        <pc:spChg chg="mod ord">
          <ac:chgData name="TH-INST 吉川洋平" userId="19706b0f-5609-49a4-9fe3-c6e485df3adf" providerId="ADAL" clId="{2FFF22D9-C469-984B-AB30-AEC61BE17E8A}" dt="2025-04-13T15:01:09.637" v="1229" actId="20577"/>
          <ac:spMkLst>
            <pc:docMk/>
            <pc:sldMk cId="867743678" sldId="344"/>
            <ac:spMk id="18" creationId="{2645D06E-B335-F949-7FE6-214E9D8BE9C1}"/>
          </ac:spMkLst>
        </pc:spChg>
        <pc:spChg chg="add mod">
          <ac:chgData name="TH-INST 吉川洋平" userId="19706b0f-5609-49a4-9fe3-c6e485df3adf" providerId="ADAL" clId="{2FFF22D9-C469-984B-AB30-AEC61BE17E8A}" dt="2025-04-13T14:42:17.210" v="681" actId="26606"/>
          <ac:spMkLst>
            <pc:docMk/>
            <pc:sldMk cId="867743678" sldId="344"/>
            <ac:spMk id="23" creationId="{C5368A72-BA71-A8AE-64AF-D0AEB83E237A}"/>
          </ac:spMkLst>
        </pc:spChg>
      </pc:sldChg>
      <pc:sldChg chg="del">
        <pc:chgData name="TH-INST 吉川洋平" userId="19706b0f-5609-49a4-9fe3-c6e485df3adf" providerId="ADAL" clId="{2FFF22D9-C469-984B-AB30-AEC61BE17E8A}" dt="2025-04-13T14:22:48.980" v="15" actId="2696"/>
        <pc:sldMkLst>
          <pc:docMk/>
          <pc:sldMk cId="3840859552" sldId="345"/>
        </pc:sldMkLst>
      </pc:sldChg>
      <pc:sldChg chg="del">
        <pc:chgData name="TH-INST 吉川洋平" userId="19706b0f-5609-49a4-9fe3-c6e485df3adf" providerId="ADAL" clId="{2FFF22D9-C469-984B-AB30-AEC61BE17E8A}" dt="2025-04-13T14:22:49.365" v="16" actId="2696"/>
        <pc:sldMkLst>
          <pc:docMk/>
          <pc:sldMk cId="2493222441" sldId="346"/>
        </pc:sldMkLst>
      </pc:sldChg>
      <pc:sldChg chg="del">
        <pc:chgData name="TH-INST 吉川洋平" userId="19706b0f-5609-49a4-9fe3-c6e485df3adf" providerId="ADAL" clId="{2FFF22D9-C469-984B-AB30-AEC61BE17E8A}" dt="2025-04-13T14:22:49.743" v="17" actId="2696"/>
        <pc:sldMkLst>
          <pc:docMk/>
          <pc:sldMk cId="2443035769" sldId="347"/>
        </pc:sldMkLst>
      </pc:sldChg>
      <pc:sldChg chg="addSp delSp modSp mod setBg delDesignElem">
        <pc:chgData name="TH-INST 吉川洋平" userId="19706b0f-5609-49a4-9fe3-c6e485df3adf" providerId="ADAL" clId="{2FFF22D9-C469-984B-AB30-AEC61BE17E8A}" dt="2025-04-13T14:25:51.389" v="116" actId="26606"/>
        <pc:sldMkLst>
          <pc:docMk/>
          <pc:sldMk cId="4125913778" sldId="348"/>
        </pc:sldMkLst>
      </pc:sldChg>
      <pc:sldChg chg="addSp delSp modSp mod setBg delDesignElem">
        <pc:chgData name="TH-INST 吉川洋平" userId="19706b0f-5609-49a4-9fe3-c6e485df3adf" providerId="ADAL" clId="{2FFF22D9-C469-984B-AB30-AEC61BE17E8A}" dt="2025-04-13T14:25:21.783" v="111" actId="26606"/>
        <pc:sldMkLst>
          <pc:docMk/>
          <pc:sldMk cId="1229475939" sldId="350"/>
        </pc:sldMkLst>
      </pc:sldChg>
      <pc:sldChg chg="del ord">
        <pc:chgData name="TH-INST 吉川洋平" userId="19706b0f-5609-49a4-9fe3-c6e485df3adf" providerId="ADAL" clId="{2FFF22D9-C469-984B-AB30-AEC61BE17E8A}" dt="2025-04-13T14:37:42.161" v="516" actId="2696"/>
        <pc:sldMkLst>
          <pc:docMk/>
          <pc:sldMk cId="1198878419" sldId="351"/>
        </pc:sldMkLst>
      </pc:sldChg>
      <pc:sldChg chg="del ord">
        <pc:chgData name="TH-INST 吉川洋平" userId="19706b0f-5609-49a4-9fe3-c6e485df3adf" providerId="ADAL" clId="{2FFF22D9-C469-984B-AB30-AEC61BE17E8A}" dt="2025-04-13T14:37:42.165" v="517" actId="2696"/>
        <pc:sldMkLst>
          <pc:docMk/>
          <pc:sldMk cId="413083683" sldId="352"/>
        </pc:sldMkLst>
      </pc:sldChg>
      <pc:sldChg chg="addSp modSp mod setBg">
        <pc:chgData name="TH-INST 吉川洋平" userId="19706b0f-5609-49a4-9fe3-c6e485df3adf" providerId="ADAL" clId="{2FFF22D9-C469-984B-AB30-AEC61BE17E8A}" dt="2025-04-13T14:26:06.420" v="118" actId="255"/>
        <pc:sldMkLst>
          <pc:docMk/>
          <pc:sldMk cId="1260960486" sldId="353"/>
        </pc:sldMkLst>
      </pc:sldChg>
      <pc:sldChg chg="modSp del">
        <pc:chgData name="TH-INST 吉川洋平" userId="19706b0f-5609-49a4-9fe3-c6e485df3adf" providerId="ADAL" clId="{2FFF22D9-C469-984B-AB30-AEC61BE17E8A}" dt="2025-04-13T14:38:46.506" v="555" actId="2696"/>
        <pc:sldMkLst>
          <pc:docMk/>
          <pc:sldMk cId="421435249" sldId="354"/>
        </pc:sldMkLst>
      </pc:sldChg>
      <pc:sldChg chg="addSp delSp modSp add mod ord setBg">
        <pc:chgData name="TH-INST 吉川洋平" userId="19706b0f-5609-49a4-9fe3-c6e485df3adf" providerId="ADAL" clId="{2FFF22D9-C469-984B-AB30-AEC61BE17E8A}" dt="2025-04-13T14:35:24.063" v="392" actId="20578"/>
        <pc:sldMkLst>
          <pc:docMk/>
          <pc:sldMk cId="109466446" sldId="355"/>
        </pc:sldMkLst>
      </pc:sldChg>
      <pc:sldChg chg="addSp delSp modSp add del mod ord">
        <pc:chgData name="TH-INST 吉川洋平" userId="19706b0f-5609-49a4-9fe3-c6e485df3adf" providerId="ADAL" clId="{2FFF22D9-C469-984B-AB30-AEC61BE17E8A}" dt="2025-04-13T15:12:14.737" v="1533" actId="2696"/>
        <pc:sldMkLst>
          <pc:docMk/>
          <pc:sldMk cId="1354933399" sldId="356"/>
        </pc:sldMkLst>
      </pc:sldChg>
      <pc:sldChg chg="addSp delSp modSp add mod ord">
        <pc:chgData name="TH-INST 吉川洋平" userId="19706b0f-5609-49a4-9fe3-c6e485df3adf" providerId="ADAL" clId="{2FFF22D9-C469-984B-AB30-AEC61BE17E8A}" dt="2025-04-13T15:09:55.553" v="1447" actId="1076"/>
        <pc:sldMkLst>
          <pc:docMk/>
          <pc:sldMk cId="882947572" sldId="357"/>
        </pc:sldMkLst>
      </pc:sldChg>
      <pc:sldChg chg="addSp delSp modSp add mod ord">
        <pc:chgData name="TH-INST 吉川洋平" userId="19706b0f-5609-49a4-9fe3-c6e485df3adf" providerId="ADAL" clId="{2FFF22D9-C469-984B-AB30-AEC61BE17E8A}" dt="2025-04-13T15:15:03.587" v="1703" actId="1076"/>
        <pc:sldMkLst>
          <pc:docMk/>
          <pc:sldMk cId="4287472643" sldId="358"/>
        </pc:sldMkLst>
      </pc:sldChg>
      <pc:sldChg chg="delSp add del setBg delDesignElem">
        <pc:chgData name="TH-INST 吉川洋平" userId="19706b0f-5609-49a4-9fe3-c6e485df3adf" providerId="ADAL" clId="{2FFF22D9-C469-984B-AB30-AEC61BE17E8A}" dt="2025-04-13T14:35:41.484" v="397" actId="2696"/>
        <pc:sldMkLst>
          <pc:docMk/>
          <pc:sldMk cId="3749673584" sldId="359"/>
        </pc:sldMkLst>
      </pc:sldChg>
      <pc:sldChg chg="delSp add del setBg delDesignElem">
        <pc:chgData name="TH-INST 吉川洋平" userId="19706b0f-5609-49a4-9fe3-c6e485df3adf" providerId="ADAL" clId="{2FFF22D9-C469-984B-AB30-AEC61BE17E8A}" dt="2025-04-13T15:02:17.249" v="1237" actId="2696"/>
        <pc:sldMkLst>
          <pc:docMk/>
          <pc:sldMk cId="3156869370" sldId="360"/>
        </pc:sldMkLst>
      </pc:sldChg>
      <pc:sldChg chg="modSp add del mod ord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3375520076" sldId="360"/>
        </pc:sldMkLst>
      </pc:sldChg>
      <pc:sldChg chg="modSp add mod ord">
        <pc:chgData name="TH-INST 吉川洋平" userId="19706b0f-5609-49a4-9fe3-c6e485df3adf" providerId="ADAL" clId="{2FFF22D9-C469-984B-AB30-AEC61BE17E8A}" dt="2025-04-13T14:39:03.849" v="581" actId="20577"/>
        <pc:sldMkLst>
          <pc:docMk/>
          <pc:sldMk cId="1215256813" sldId="361"/>
        </pc:sldMkLst>
      </pc:sldChg>
      <pc:sldChg chg="addSp delSp modSp add mod setBg modClrScheme chgLayout">
        <pc:chgData name="TH-INST 吉川洋平" userId="19706b0f-5609-49a4-9fe3-c6e485df3adf" providerId="ADAL" clId="{2FFF22D9-C469-984B-AB30-AEC61BE17E8A}" dt="2025-04-13T14:43:47.360" v="716" actId="26606"/>
        <pc:sldMkLst>
          <pc:docMk/>
          <pc:sldMk cId="1101783973" sldId="362"/>
        </pc:sldMkLst>
      </pc:sldChg>
      <pc:sldChg chg="addSp delSp modSp add del mod setBg delDesignElem chgLayout">
        <pc:chgData name="TH-INST 吉川洋平" userId="19706b0f-5609-49a4-9fe3-c6e485df3adf" providerId="ADAL" clId="{2FFF22D9-C469-984B-AB30-AEC61BE17E8A}" dt="2025-04-13T14:55:17.156" v="1094" actId="2696"/>
        <pc:sldMkLst>
          <pc:docMk/>
          <pc:sldMk cId="4075003744" sldId="363"/>
        </pc:sldMkLst>
      </pc:sldChg>
      <pc:sldChg chg="addSp delSp modSp add mod setBg delDesignElem chgLayout">
        <pc:chgData name="TH-INST 吉川洋平" userId="19706b0f-5609-49a4-9fe3-c6e485df3adf" providerId="ADAL" clId="{2FFF22D9-C469-984B-AB30-AEC61BE17E8A}" dt="2025-04-13T14:55:10.817" v="1093" actId="1076"/>
        <pc:sldMkLst>
          <pc:docMk/>
          <pc:sldMk cId="3103610574" sldId="364"/>
        </pc:sldMkLst>
      </pc:sldChg>
      <pc:sldChg chg="modSp add mod">
        <pc:chgData name="TH-INST 吉川洋平" userId="19706b0f-5609-49a4-9fe3-c6e485df3adf" providerId="ADAL" clId="{2FFF22D9-C469-984B-AB30-AEC61BE17E8A}" dt="2025-04-13T15:23:05.535" v="1810" actId="1076"/>
        <pc:sldMkLst>
          <pc:docMk/>
          <pc:sldMk cId="1556420688" sldId="365"/>
        </pc:sldMkLst>
      </pc:sldChg>
      <pc:sldChg chg="addSp delSp modSp add del mod">
        <pc:chgData name="TH-INST 吉川洋平" userId="19706b0f-5609-49a4-9fe3-c6e485df3adf" providerId="ADAL" clId="{2FFF22D9-C469-984B-AB30-AEC61BE17E8A}" dt="2025-04-13T14:53:00.131" v="1050" actId="2696"/>
        <pc:sldMkLst>
          <pc:docMk/>
          <pc:sldMk cId="3715241324" sldId="365"/>
        </pc:sldMkLst>
      </pc:sldChg>
      <pc:sldChg chg="addSp delSp modSp add mod setBg">
        <pc:chgData name="TH-INST 吉川洋平" userId="19706b0f-5609-49a4-9fe3-c6e485df3adf" providerId="ADAL" clId="{2FFF22D9-C469-984B-AB30-AEC61BE17E8A}" dt="2025-04-13T15:22:51.406" v="1807" actId="2710"/>
        <pc:sldMkLst>
          <pc:docMk/>
          <pc:sldMk cId="3225469246" sldId="366"/>
        </pc:sldMkLst>
      </pc:sldChg>
      <pc:sldChg chg="add del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1491773041" sldId="367"/>
        </pc:sldMkLst>
      </pc:sldChg>
      <pc:sldChg chg="add del">
        <pc:chgData name="TH-INST 吉川洋平" userId="19706b0f-5609-49a4-9fe3-c6e485df3adf" providerId="ADAL" clId="{2FFF22D9-C469-984B-AB30-AEC61BE17E8A}" dt="2025-04-13T15:02:46.516" v="1254" actId="2696"/>
        <pc:sldMkLst>
          <pc:docMk/>
          <pc:sldMk cId="2025749848" sldId="367"/>
        </pc:sldMkLst>
      </pc:sldChg>
      <pc:sldChg chg="add">
        <pc:chgData name="TH-INST 吉川洋平" userId="19706b0f-5609-49a4-9fe3-c6e485df3adf" providerId="ADAL" clId="{2FFF22D9-C469-984B-AB30-AEC61BE17E8A}" dt="2025-04-13T15:02:11.965" v="1235" actId="2890"/>
        <pc:sldMkLst>
          <pc:docMk/>
          <pc:sldMk cId="666467521" sldId="368"/>
        </pc:sldMkLst>
      </pc:sldChg>
      <pc:sldChg chg="add del">
        <pc:chgData name="TH-INST 吉川洋平" userId="19706b0f-5609-49a4-9fe3-c6e485df3adf" providerId="ADAL" clId="{2FFF22D9-C469-984B-AB30-AEC61BE17E8A}" dt="2025-04-13T15:02:45.410" v="1253" actId="2696"/>
        <pc:sldMkLst>
          <pc:docMk/>
          <pc:sldMk cId="2634130018" sldId="369"/>
        </pc:sldMkLst>
      </pc:sldChg>
      <pc:sldChg chg="addSp delSp modSp add mod ord">
        <pc:chgData name="TH-INST 吉川洋平" userId="19706b0f-5609-49a4-9fe3-c6e485df3adf" providerId="ADAL" clId="{2FFF22D9-C469-984B-AB30-AEC61BE17E8A}" dt="2025-04-13T15:07:24.283" v="1353" actId="1076"/>
        <pc:sldMkLst>
          <pc:docMk/>
          <pc:sldMk cId="3946798019" sldId="369"/>
        </pc:sldMkLst>
      </pc:sldChg>
      <pc:sldChg chg="addSp delSp modSp add mod">
        <pc:chgData name="TH-INST 吉川洋平" userId="19706b0f-5609-49a4-9fe3-c6e485df3adf" providerId="ADAL" clId="{2FFF22D9-C469-984B-AB30-AEC61BE17E8A}" dt="2025-04-13T15:17:42.564" v="1765" actId="20577"/>
        <pc:sldMkLst>
          <pc:docMk/>
          <pc:sldMk cId="497245989" sldId="370"/>
        </pc:sldMkLst>
      </pc:sldChg>
      <pc:sldChg chg="add del">
        <pc:chgData name="TH-INST 吉川洋平" userId="19706b0f-5609-49a4-9fe3-c6e485df3adf" providerId="ADAL" clId="{2FFF22D9-C469-984B-AB30-AEC61BE17E8A}" dt="2025-04-13T15:13:14.733" v="1600" actId="2696"/>
        <pc:sldMkLst>
          <pc:docMk/>
          <pc:sldMk cId="4248970948" sldId="370"/>
        </pc:sldMkLst>
      </pc:sldChg>
      <pc:sldChg chg="addSp delSp modSp add del mod">
        <pc:chgData name="TH-INST 吉川洋平" userId="19706b0f-5609-49a4-9fe3-c6e485df3adf" providerId="ADAL" clId="{2FFF22D9-C469-984B-AB30-AEC61BE17E8A}" dt="2025-04-13T15:10:33.429" v="1459" actId="2696"/>
        <pc:sldMkLst>
          <pc:docMk/>
          <pc:sldMk cId="1146753858" sldId="371"/>
        </pc:sldMkLst>
      </pc:sldChg>
      <pc:sldChg chg="addSp delSp modSp add mod">
        <pc:chgData name="TH-INST 吉川洋平" userId="19706b0f-5609-49a4-9fe3-c6e485df3adf" providerId="ADAL" clId="{2FFF22D9-C469-984B-AB30-AEC61BE17E8A}" dt="2025-04-13T15:25:34.031" v="1863" actId="20577"/>
        <pc:sldMkLst>
          <pc:docMk/>
          <pc:sldMk cId="1438680474" sldId="371"/>
        </pc:sldMkLst>
      </pc:sldChg>
      <pc:sldMasterChg chg="modSldLayout">
        <pc:chgData name="TH-INST 吉川洋平" userId="19706b0f-5609-49a4-9fe3-c6e485df3adf" providerId="ADAL" clId="{2FFF22D9-C469-984B-AB30-AEC61BE17E8A}" dt="2025-04-13T14:23:33.347" v="30"/>
        <pc:sldMasterMkLst>
          <pc:docMk/>
          <pc:sldMasterMk cId="3384470158" sldId="2147483728"/>
        </pc:sldMasterMkLst>
        <pc:sldLayoutChg chg="addSp">
          <pc:chgData name="TH-INST 吉川洋平" userId="19706b0f-5609-49a4-9fe3-c6e485df3adf" providerId="ADAL" clId="{2FFF22D9-C469-984B-AB30-AEC61BE17E8A}" dt="2025-04-13T14:23:33.347" v="30"/>
          <pc:sldLayoutMkLst>
            <pc:docMk/>
            <pc:sldMasterMk cId="3384470158" sldId="2147483728"/>
            <pc:sldLayoutMk cId="879192871" sldId="2147483734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36.883" v="32"/>
        <pc:sldMasterMkLst>
          <pc:docMk/>
          <pc:sldMasterMk cId="846402340" sldId="2147483741"/>
        </pc:sldMasterMkLst>
        <pc:sldLayoutChg chg="addSp">
          <pc:chgData name="TH-INST 吉川洋平" userId="19706b0f-5609-49a4-9fe3-c6e485df3adf" providerId="ADAL" clId="{2FFF22D9-C469-984B-AB30-AEC61BE17E8A}" dt="2025-04-13T14:23:36.883" v="32"/>
          <pc:sldLayoutMkLst>
            <pc:docMk/>
            <pc:sldMasterMk cId="846402340" sldId="2147483741"/>
            <pc:sldLayoutMk cId="4234915320" sldId="2147483747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39.597" v="33"/>
        <pc:sldMasterMkLst>
          <pc:docMk/>
          <pc:sldMasterMk cId="4031126874" sldId="2147483754"/>
        </pc:sldMasterMkLst>
        <pc:sldLayoutChg chg="addSp">
          <pc:chgData name="TH-INST 吉川洋平" userId="19706b0f-5609-49a4-9fe3-c6e485df3adf" providerId="ADAL" clId="{2FFF22D9-C469-984B-AB30-AEC61BE17E8A}" dt="2025-04-13T14:23:39.597" v="33"/>
          <pc:sldLayoutMkLst>
            <pc:docMk/>
            <pc:sldMasterMk cId="4031126874" sldId="2147483754"/>
            <pc:sldLayoutMk cId="2059330484" sldId="2147483760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41.954" v="41"/>
        <pc:sldMasterMkLst>
          <pc:docMk/>
          <pc:sldMasterMk cId="2785425197" sldId="2147483767"/>
        </pc:sldMasterMkLst>
        <pc:sldLayoutChg chg="addSp">
          <pc:chgData name="TH-INST 吉川洋平" userId="19706b0f-5609-49a4-9fe3-c6e485df3adf" providerId="ADAL" clId="{2FFF22D9-C469-984B-AB30-AEC61BE17E8A}" dt="2025-04-13T14:23:41.954" v="41"/>
          <pc:sldLayoutMkLst>
            <pc:docMk/>
            <pc:sldMasterMk cId="2785425197" sldId="2147483767"/>
            <pc:sldLayoutMk cId="2649511947" sldId="2147483773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42.428" v="49"/>
        <pc:sldMasterMkLst>
          <pc:docMk/>
          <pc:sldMasterMk cId="1857180748" sldId="2147483780"/>
        </pc:sldMasterMkLst>
        <pc:sldLayoutChg chg="addSp">
          <pc:chgData name="TH-INST 吉川洋平" userId="19706b0f-5609-49a4-9fe3-c6e485df3adf" providerId="ADAL" clId="{2FFF22D9-C469-984B-AB30-AEC61BE17E8A}" dt="2025-04-13T14:23:42.428" v="49"/>
          <pc:sldLayoutMkLst>
            <pc:docMk/>
            <pc:sldMasterMk cId="1857180748" sldId="2147483780"/>
            <pc:sldLayoutMk cId="3063239282" sldId="2147483786"/>
          </pc:sldLayoutMkLst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6" creationId="{CA66AE47-3D24-888C-206D-1B8A7800368F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7" creationId="{CF42B1F2-5B0A-8D8E-10A8-75A11F927D67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8" creationId="{62FABD1D-583E-A9D0-3721-CC1C8C5C1E9C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9" creationId="{33EEE63C-0E98-0E45-E4E2-8FB3A52264B0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10" creationId="{19046BF6-9276-FA20-EB47-C7FDB3D5A930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11" creationId="{2AFDF9EE-DECD-8D90-78B0-FF089780A885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12" creationId="{43A436CF-FF11-4AC3-931D-B9E182CF6393}"/>
            </ac:spMkLst>
          </pc:spChg>
        </pc:sldLayoutChg>
      </pc:sldMasterChg>
    </pc:docChg>
  </pc:docChgLst>
  <pc:docChgLst>
    <pc:chgData name="TH-INST 吉川洋平" userId="S::yoshikawa.yohei@thi.hal.ac.jp::19706b0f-5609-49a4-9fe3-c6e485df3adf" providerId="AD" clId="Web-{661595BD-B669-6696-4781-0587AD58FE59}"/>
    <pc:docChg chg="modSld">
      <pc:chgData name="TH-INST 吉川洋平" userId="S::yoshikawa.yohei@thi.hal.ac.jp::19706b0f-5609-49a4-9fe3-c6e485df3adf" providerId="AD" clId="Web-{661595BD-B669-6696-4781-0587AD58FE59}" dt="2024-10-09T12:05:37.744" v="18" actId="20577"/>
      <pc:docMkLst>
        <pc:docMk/>
      </pc:docMkLst>
      <pc:sldChg chg="modSp">
        <pc:chgData name="TH-INST 吉川洋平" userId="S::yoshikawa.yohei@thi.hal.ac.jp::19706b0f-5609-49a4-9fe3-c6e485df3adf" providerId="AD" clId="Web-{661595BD-B669-6696-4781-0587AD58FE59}" dt="2024-10-09T12:05:37.744" v="18" actId="20577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661595BD-B669-6696-4781-0587AD58FE59}" dt="2024-10-09T10:54:33.154" v="4" actId="20577"/>
        <pc:sldMkLst>
          <pc:docMk/>
          <pc:sldMk cId="1354332911" sldId="258"/>
        </pc:sldMkLst>
      </pc:sldChg>
      <pc:sldChg chg="modSp">
        <pc:chgData name="TH-INST 吉川洋平" userId="S::yoshikawa.yohei@thi.hal.ac.jp::19706b0f-5609-49a4-9fe3-c6e485df3adf" providerId="AD" clId="Web-{661595BD-B669-6696-4781-0587AD58FE59}" dt="2024-10-09T10:55:38.093" v="14" actId="20577"/>
        <pc:sldMkLst>
          <pc:docMk/>
          <pc:sldMk cId="1847087879" sldId="261"/>
        </pc:sldMkLst>
      </pc:sldChg>
    </pc:docChg>
  </pc:docChgLst>
  <pc:docChgLst>
    <pc:chgData name="THPW11A12420 LIXUEHUI" userId="S::ths40756@ths.hal.ac.jp::e83d5ccf-5cbd-477f-ab96-326b47832bd0" providerId="AD" clId="Web-{EE2188B1-1684-ECAA-89E8-EF6FDAA670D5}"/>
    <pc:docChg chg="modSld">
      <pc:chgData name="THPW11A12420 LIXUEHUI" userId="S::ths40756@ths.hal.ac.jp::e83d5ccf-5cbd-477f-ab96-326b47832bd0" providerId="AD" clId="Web-{EE2188B1-1684-ECAA-89E8-EF6FDAA670D5}" dt="2024-10-10T02:56:51.167" v="36"/>
      <pc:docMkLst>
        <pc:docMk/>
      </pc:docMkLst>
      <pc:sldChg chg="modSp">
        <pc:chgData name="THPW11A12420 LIXUEHUI" userId="S::ths40756@ths.hal.ac.jp::e83d5ccf-5cbd-477f-ab96-326b47832bd0" providerId="AD" clId="Web-{EE2188B1-1684-ECAA-89E8-EF6FDAA670D5}" dt="2024-10-10T02:56:51.167" v="36"/>
        <pc:sldMkLst>
          <pc:docMk/>
          <pc:sldMk cId="1847087879" sldId="261"/>
        </pc:sldMkLst>
      </pc:sldChg>
    </pc:docChg>
  </pc:docChgLst>
  <pc:docChgLst>
    <pc:chgData name="TH-INST 吉川洋平" userId="S::yoshikawa.yohei@thi.hal.ac.jp::19706b0f-5609-49a4-9fe3-c6e485df3adf" providerId="AD" clId="Web-{40122B70-C866-199A-1D19-453218139783}"/>
    <pc:docChg chg="addSld delSld modSld modSection">
      <pc:chgData name="TH-INST 吉川洋平" userId="S::yoshikawa.yohei@thi.hal.ac.jp::19706b0f-5609-49a4-9fe3-c6e485df3adf" providerId="AD" clId="Web-{40122B70-C866-199A-1D19-453218139783}" dt="2025-04-22T12:49:32.114" v="88" actId="20577"/>
      <pc:docMkLst>
        <pc:docMk/>
      </pc:docMkLst>
      <pc:sldChg chg="modSp">
        <pc:chgData name="TH-INST 吉川洋平" userId="S::yoshikawa.yohei@thi.hal.ac.jp::19706b0f-5609-49a4-9fe3-c6e485df3adf" providerId="AD" clId="Web-{40122B70-C866-199A-1D19-453218139783}" dt="2025-04-22T12:39:17.016" v="3" actId="14100"/>
        <pc:sldMkLst>
          <pc:docMk/>
          <pc:sldMk cId="4020454311" sldId="480"/>
        </pc:sldMkLst>
        <pc:spChg chg="mod">
          <ac:chgData name="TH-INST 吉川洋平" userId="S::yoshikawa.yohei@thi.hal.ac.jp::19706b0f-5609-49a4-9fe3-c6e485df3adf" providerId="AD" clId="Web-{40122B70-C866-199A-1D19-453218139783}" dt="2025-04-22T12:39:17.016" v="3" actId="14100"/>
          <ac:spMkLst>
            <pc:docMk/>
            <pc:sldMk cId="4020454311" sldId="480"/>
            <ac:spMk id="3" creationId="{56298438-C7DF-A967-E005-70B4F1F3860B}"/>
          </ac:spMkLst>
        </pc:spChg>
      </pc:sldChg>
      <pc:sldChg chg="modSp">
        <pc:chgData name="TH-INST 吉川洋平" userId="S::yoshikawa.yohei@thi.hal.ac.jp::19706b0f-5609-49a4-9fe3-c6e485df3adf" providerId="AD" clId="Web-{40122B70-C866-199A-1D19-453218139783}" dt="2025-04-22T12:39:33.079" v="4" actId="1076"/>
        <pc:sldMkLst>
          <pc:docMk/>
          <pc:sldMk cId="4039808312" sldId="487"/>
        </pc:sldMkLst>
        <pc:spChg chg="mod">
          <ac:chgData name="TH-INST 吉川洋平" userId="S::yoshikawa.yohei@thi.hal.ac.jp::19706b0f-5609-49a4-9fe3-c6e485df3adf" providerId="AD" clId="Web-{40122B70-C866-199A-1D19-453218139783}" dt="2025-04-22T12:39:33.079" v="4" actId="1076"/>
          <ac:spMkLst>
            <pc:docMk/>
            <pc:sldMk cId="4039808312" sldId="487"/>
            <ac:spMk id="4" creationId="{9332A902-D7F2-1424-3882-12DE8F7F87ED}"/>
          </ac:spMkLst>
        </pc:spChg>
      </pc:sldChg>
      <pc:sldChg chg="del">
        <pc:chgData name="TH-INST 吉川洋平" userId="S::yoshikawa.yohei@thi.hal.ac.jp::19706b0f-5609-49a4-9fe3-c6e485df3adf" providerId="AD" clId="Web-{40122B70-C866-199A-1D19-453218139783}" dt="2025-04-22T12:45:39.482" v="53"/>
        <pc:sldMkLst>
          <pc:docMk/>
          <pc:sldMk cId="1903412193" sldId="493"/>
        </pc:sldMkLst>
      </pc:sldChg>
      <pc:sldChg chg="del">
        <pc:chgData name="TH-INST 吉川洋平" userId="S::yoshikawa.yohei@thi.hal.ac.jp::19706b0f-5609-49a4-9fe3-c6e485df3adf" providerId="AD" clId="Web-{40122B70-C866-199A-1D19-453218139783}" dt="2025-04-22T12:41:39.536" v="14"/>
        <pc:sldMkLst>
          <pc:docMk/>
          <pc:sldMk cId="3209193390" sldId="500"/>
        </pc:sldMkLst>
      </pc:sldChg>
      <pc:sldChg chg="modSp">
        <pc:chgData name="TH-INST 吉川洋平" userId="S::yoshikawa.yohei@thi.hal.ac.jp::19706b0f-5609-49a4-9fe3-c6e485df3adf" providerId="AD" clId="Web-{40122B70-C866-199A-1D19-453218139783}" dt="2025-04-22T12:46:08.576" v="55" actId="20577"/>
        <pc:sldMkLst>
          <pc:docMk/>
          <pc:sldMk cId="2069133906" sldId="501"/>
        </pc:sldMkLst>
        <pc:spChg chg="mod">
          <ac:chgData name="TH-INST 吉川洋平" userId="S::yoshikawa.yohei@thi.hal.ac.jp::19706b0f-5609-49a4-9fe3-c6e485df3adf" providerId="AD" clId="Web-{40122B70-C866-199A-1D19-453218139783}" dt="2025-04-22T12:46:08.576" v="55" actId="20577"/>
          <ac:spMkLst>
            <pc:docMk/>
            <pc:sldMk cId="2069133906" sldId="501"/>
            <ac:spMk id="2" creationId="{6D558932-C62F-E176-A9F6-84963DBAE53A}"/>
          </ac:spMkLst>
        </pc:spChg>
      </pc:sldChg>
      <pc:sldChg chg="modSp">
        <pc:chgData name="TH-INST 吉川洋平" userId="S::yoshikawa.yohei@thi.hal.ac.jp::19706b0f-5609-49a4-9fe3-c6e485df3adf" providerId="AD" clId="Web-{40122B70-C866-199A-1D19-453218139783}" dt="2025-04-22T12:42:33.632" v="27" actId="20577"/>
        <pc:sldMkLst>
          <pc:docMk/>
          <pc:sldMk cId="733766331" sldId="503"/>
        </pc:sldMkLst>
        <pc:spChg chg="mod">
          <ac:chgData name="TH-INST 吉川洋平" userId="S::yoshikawa.yohei@thi.hal.ac.jp::19706b0f-5609-49a4-9fe3-c6e485df3adf" providerId="AD" clId="Web-{40122B70-C866-199A-1D19-453218139783}" dt="2025-04-22T12:41:46.287" v="15" actId="20577"/>
          <ac:spMkLst>
            <pc:docMk/>
            <pc:sldMk cId="733766331" sldId="503"/>
            <ac:spMk id="2" creationId="{74987AB5-E393-D481-CE8C-950219F6D87B}"/>
          </ac:spMkLst>
        </pc:spChg>
        <pc:spChg chg="mod">
          <ac:chgData name="TH-INST 吉川洋平" userId="S::yoshikawa.yohei@thi.hal.ac.jp::19706b0f-5609-49a4-9fe3-c6e485df3adf" providerId="AD" clId="Web-{40122B70-C866-199A-1D19-453218139783}" dt="2025-04-22T12:42:33.632" v="27" actId="20577"/>
          <ac:spMkLst>
            <pc:docMk/>
            <pc:sldMk cId="733766331" sldId="503"/>
            <ac:spMk id="3" creationId="{E1B7684E-A43F-BA56-03D5-735A92806FF6}"/>
          </ac:spMkLst>
        </pc:spChg>
      </pc:sldChg>
      <pc:sldChg chg="modSp">
        <pc:chgData name="TH-INST 吉川洋平" userId="S::yoshikawa.yohei@thi.hal.ac.jp::19706b0f-5609-49a4-9fe3-c6e485df3adf" providerId="AD" clId="Web-{40122B70-C866-199A-1D19-453218139783}" dt="2025-04-22T12:40:58.051" v="7" actId="20577"/>
        <pc:sldMkLst>
          <pc:docMk/>
          <pc:sldMk cId="743730436" sldId="505"/>
        </pc:sldMkLst>
        <pc:spChg chg="mod">
          <ac:chgData name="TH-INST 吉川洋平" userId="S::yoshikawa.yohei@thi.hal.ac.jp::19706b0f-5609-49a4-9fe3-c6e485df3adf" providerId="AD" clId="Web-{40122B70-C866-199A-1D19-453218139783}" dt="2025-04-22T12:40:58.051" v="7" actId="20577"/>
          <ac:spMkLst>
            <pc:docMk/>
            <pc:sldMk cId="743730436" sldId="505"/>
            <ac:spMk id="3" creationId="{14C03E1C-74FE-4BA3-6561-97B3CD16203D}"/>
          </ac:spMkLst>
        </pc:spChg>
      </pc:sldChg>
      <pc:sldChg chg="modSp">
        <pc:chgData name="TH-INST 吉川洋平" userId="S::yoshikawa.yohei@thi.hal.ac.jp::19706b0f-5609-49a4-9fe3-c6e485df3adf" providerId="AD" clId="Web-{40122B70-C866-199A-1D19-453218139783}" dt="2025-04-22T12:41:18.926" v="13" actId="20577"/>
        <pc:sldMkLst>
          <pc:docMk/>
          <pc:sldMk cId="3495892064" sldId="509"/>
        </pc:sldMkLst>
        <pc:spChg chg="mod">
          <ac:chgData name="TH-INST 吉川洋平" userId="S::yoshikawa.yohei@thi.hal.ac.jp::19706b0f-5609-49a4-9fe3-c6e485df3adf" providerId="AD" clId="Web-{40122B70-C866-199A-1D19-453218139783}" dt="2025-04-22T12:41:18.926" v="13" actId="20577"/>
          <ac:spMkLst>
            <pc:docMk/>
            <pc:sldMk cId="3495892064" sldId="509"/>
            <ac:spMk id="3" creationId="{803842F8-3B8A-B512-F576-7CC5C7B380D0}"/>
          </ac:spMkLst>
        </pc:spChg>
      </pc:sldChg>
      <pc:sldChg chg="del">
        <pc:chgData name="TH-INST 吉川洋平" userId="S::yoshikawa.yohei@thi.hal.ac.jp::19706b0f-5609-49a4-9fe3-c6e485df3adf" providerId="AD" clId="Web-{40122B70-C866-199A-1D19-453218139783}" dt="2025-04-22T12:41:03.348" v="8"/>
        <pc:sldMkLst>
          <pc:docMk/>
          <pc:sldMk cId="77609872" sldId="510"/>
        </pc:sldMkLst>
      </pc:sldChg>
      <pc:sldChg chg="modSp add replId">
        <pc:chgData name="TH-INST 吉川洋平" userId="S::yoshikawa.yohei@thi.hal.ac.jp::19706b0f-5609-49a4-9fe3-c6e485df3adf" providerId="AD" clId="Web-{40122B70-C866-199A-1D19-453218139783}" dt="2025-04-22T12:47:44.970" v="72" actId="20577"/>
        <pc:sldMkLst>
          <pc:docMk/>
          <pc:sldMk cId="3044899835" sldId="514"/>
        </pc:sldMkLst>
        <pc:spChg chg="mod">
          <ac:chgData name="TH-INST 吉川洋平" userId="S::yoshikawa.yohei@thi.hal.ac.jp::19706b0f-5609-49a4-9fe3-c6e485df3adf" providerId="AD" clId="Web-{40122B70-C866-199A-1D19-453218139783}" dt="2025-04-22T12:47:44.970" v="72" actId="20577"/>
          <ac:spMkLst>
            <pc:docMk/>
            <pc:sldMk cId="3044899835" sldId="514"/>
            <ac:spMk id="2" creationId="{A17D1E69-CEAB-92D8-6E1A-0A99270B4259}"/>
          </ac:spMkLst>
        </pc:spChg>
      </pc:sldChg>
      <pc:sldChg chg="addSp delSp modSp add replId">
        <pc:chgData name="TH-INST 吉川洋平" userId="S::yoshikawa.yohei@thi.hal.ac.jp::19706b0f-5609-49a4-9fe3-c6e485df3adf" providerId="AD" clId="Web-{40122B70-C866-199A-1D19-453218139783}" dt="2025-04-22T12:49:32.114" v="88" actId="20577"/>
        <pc:sldMkLst>
          <pc:docMk/>
          <pc:sldMk cId="3089375869" sldId="515"/>
        </pc:sldMkLst>
        <pc:spChg chg="mod">
          <ac:chgData name="TH-INST 吉川洋平" userId="S::yoshikawa.yohei@thi.hal.ac.jp::19706b0f-5609-49a4-9fe3-c6e485df3adf" providerId="AD" clId="Web-{40122B70-C866-199A-1D19-453218139783}" dt="2025-04-22T12:44:50.433" v="36" actId="20577"/>
          <ac:spMkLst>
            <pc:docMk/>
            <pc:sldMk cId="3089375869" sldId="515"/>
            <ac:spMk id="2" creationId="{2536EE7D-87BC-5267-0C29-859D7D449598}"/>
          </ac:spMkLst>
        </pc:spChg>
        <pc:spChg chg="mod">
          <ac:chgData name="TH-INST 吉川洋平" userId="S::yoshikawa.yohei@thi.hal.ac.jp::19706b0f-5609-49a4-9fe3-c6e485df3adf" providerId="AD" clId="Web-{40122B70-C866-199A-1D19-453218139783}" dt="2025-04-22T12:49:32.114" v="88" actId="20577"/>
          <ac:spMkLst>
            <pc:docMk/>
            <pc:sldMk cId="3089375869" sldId="515"/>
            <ac:spMk id="6" creationId="{E4F5568E-DA3E-1482-0065-BB73098B46E3}"/>
          </ac:spMkLst>
        </pc:spChg>
        <pc:spChg chg="add mod">
          <ac:chgData name="TH-INST 吉川洋平" userId="S::yoshikawa.yohei@thi.hal.ac.jp::19706b0f-5609-49a4-9fe3-c6e485df3adf" providerId="AD" clId="Web-{40122B70-C866-199A-1D19-453218139783}" dt="2025-04-22T12:49:25.020" v="84" actId="14100"/>
          <ac:spMkLst>
            <pc:docMk/>
            <pc:sldMk cId="3089375869" sldId="515"/>
            <ac:spMk id="7" creationId="{962A496E-6BB7-BBE4-546E-8B849B99104A}"/>
          </ac:spMkLst>
        </pc:spChg>
        <pc:picChg chg="add mod">
          <ac:chgData name="TH-INST 吉川洋平" userId="S::yoshikawa.yohei@thi.hal.ac.jp::19706b0f-5609-49a4-9fe3-c6e485df3adf" providerId="AD" clId="Web-{40122B70-C866-199A-1D19-453218139783}" dt="2025-04-22T12:48:56.457" v="80" actId="1076"/>
          <ac:picMkLst>
            <pc:docMk/>
            <pc:sldMk cId="3089375869" sldId="515"/>
            <ac:picMk id="3" creationId="{D6E2B480-0C03-64D4-4447-6627953F5E17}"/>
          </ac:picMkLst>
        </pc:picChg>
        <pc:picChg chg="add del">
          <ac:chgData name="TH-INST 吉川洋平" userId="S::yoshikawa.yohei@thi.hal.ac.jp::19706b0f-5609-49a4-9fe3-c6e485df3adf" providerId="AD" clId="Web-{40122B70-C866-199A-1D19-453218139783}" dt="2025-04-22T12:48:07.830" v="76"/>
          <ac:picMkLst>
            <pc:docMk/>
            <pc:sldMk cId="3089375869" sldId="515"/>
            <ac:picMk id="4" creationId="{C83C10BD-0B79-BA47-D545-24F616AB2201}"/>
          </ac:picMkLst>
        </pc:picChg>
      </pc:sldChg>
      <pc:sldChg chg="add replId">
        <pc:chgData name="TH-INST 吉川洋平" userId="S::yoshikawa.yohei@thi.hal.ac.jp::19706b0f-5609-49a4-9fe3-c6e485df3adf" providerId="AD" clId="Web-{40122B70-C866-199A-1D19-453218139783}" dt="2025-04-22T12:49:06.254" v="81"/>
        <pc:sldMkLst>
          <pc:docMk/>
          <pc:sldMk cId="4353657" sldId="516"/>
        </pc:sldMkLst>
      </pc:sldChg>
    </pc:docChg>
  </pc:docChgLst>
  <pc:docChgLst>
    <pc:chgData name="THPW11A12413 鍾承翰" userId="S::ths41012@ths.hal.ac.jp::b6c94d43-5db9-4880-8568-13aaeaf06a33" providerId="AD" clId="Web-{7D90685C-290B-A911-7903-18EC0C697891}"/>
    <pc:docChg chg="sldOrd">
      <pc:chgData name="THPW11A12413 鍾承翰" userId="S::ths41012@ths.hal.ac.jp::b6c94d43-5db9-4880-8568-13aaeaf06a33" providerId="AD" clId="Web-{7D90685C-290B-A911-7903-18EC0C697891}" dt="2024-10-10T02:58:15.936" v="1"/>
      <pc:docMkLst>
        <pc:docMk/>
      </pc:docMkLst>
      <pc:sldChg chg="ord">
        <pc:chgData name="THPW11A12413 鍾承翰" userId="S::ths41012@ths.hal.ac.jp::b6c94d43-5db9-4880-8568-13aaeaf06a33" providerId="AD" clId="Web-{7D90685C-290B-A911-7903-18EC0C697891}" dt="2024-10-10T02:58:15.936" v="1"/>
        <pc:sldMkLst>
          <pc:docMk/>
          <pc:sldMk cId="444740656" sldId="286"/>
        </pc:sldMkLst>
      </pc:sldChg>
      <pc:sldChg chg="ord">
        <pc:chgData name="THPW11A12413 鍾承翰" userId="S::ths41012@ths.hal.ac.jp::b6c94d43-5db9-4880-8568-13aaeaf06a33" providerId="AD" clId="Web-{7D90685C-290B-A911-7903-18EC0C697891}" dt="2024-10-10T02:58:14.342" v="0"/>
        <pc:sldMkLst>
          <pc:docMk/>
          <pc:sldMk cId="3365676482" sldId="287"/>
        </pc:sldMkLst>
      </pc:sldChg>
    </pc:docChg>
  </pc:docChgLst>
  <pc:docChgLst>
    <pc:chgData name="TH-INST 吉川洋平" userId="S::yoshikawa.yohei@thi.hal.ac.jp::19706b0f-5609-49a4-9fe3-c6e485df3adf" providerId="AD" clId="Web-{912BD9A0-04EB-D0D8-2CD6-D7A367AC7EC1}"/>
    <pc:docChg chg="addSld delSld modSld">
      <pc:chgData name="TH-INST 吉川洋平" userId="S::yoshikawa.yohei@thi.hal.ac.jp::19706b0f-5609-49a4-9fe3-c6e485df3adf" providerId="AD" clId="Web-{912BD9A0-04EB-D0D8-2CD6-D7A367AC7EC1}" dt="2024-10-04T06:32:27.451" v="323" actId="1076"/>
      <pc:docMkLst>
        <pc:docMk/>
      </pc:docMkLst>
      <pc:sldChg chg="modSp">
        <pc:chgData name="TH-INST 吉川洋平" userId="S::yoshikawa.yohei@thi.hal.ac.jp::19706b0f-5609-49a4-9fe3-c6e485df3adf" providerId="AD" clId="Web-{912BD9A0-04EB-D0D8-2CD6-D7A367AC7EC1}" dt="2024-10-04T06:07:50.364" v="72" actId="20577"/>
        <pc:sldMkLst>
          <pc:docMk/>
          <pc:sldMk cId="3966921020" sldId="262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5:47:48.660" v="34" actId="20577"/>
        <pc:sldMkLst>
          <pc:docMk/>
          <pc:sldMk cId="2148600681" sldId="274"/>
        </pc:sldMkLst>
      </pc:sldChg>
      <pc:sldChg chg="del">
        <pc:chgData name="TH-INST 吉川洋平" userId="S::yoshikawa.yohei@thi.hal.ac.jp::19706b0f-5609-49a4-9fe3-c6e485df3adf" providerId="AD" clId="Web-{912BD9A0-04EB-D0D8-2CD6-D7A367AC7EC1}" dt="2024-10-04T05:47:58.988" v="36"/>
        <pc:sldMkLst>
          <pc:docMk/>
          <pc:sldMk cId="17742983" sldId="276"/>
        </pc:sldMkLst>
      </pc:sldChg>
      <pc:sldChg chg="del">
        <pc:chgData name="TH-INST 吉川洋平" userId="S::yoshikawa.yohei@thi.hal.ac.jp::19706b0f-5609-49a4-9fe3-c6e485df3adf" providerId="AD" clId="Web-{912BD9A0-04EB-D0D8-2CD6-D7A367AC7EC1}" dt="2024-10-04T05:47:58.988" v="35"/>
        <pc:sldMkLst>
          <pc:docMk/>
          <pc:sldMk cId="274928361" sldId="277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5:48:16.082" v="39" actId="14100"/>
        <pc:sldMkLst>
          <pc:docMk/>
          <pc:sldMk cId="2360769131" sldId="278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5:48:42.020" v="41" actId="14100"/>
        <pc:sldMkLst>
          <pc:docMk/>
          <pc:sldMk cId="2289621785" sldId="280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5:49:52.444" v="44"/>
        <pc:sldMkLst>
          <pc:docMk/>
          <pc:sldMk cId="4022172353" sldId="285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6:16:56.395" v="238" actId="20577"/>
        <pc:sldMkLst>
          <pc:docMk/>
          <pc:sldMk cId="444740656" sldId="286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6:26:43.535" v="285" actId="20577"/>
        <pc:sldMkLst>
          <pc:docMk/>
          <pc:sldMk cId="2313090526" sldId="299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5:52:55.184" v="56" actId="20577"/>
        <pc:sldMkLst>
          <pc:docMk/>
          <pc:sldMk cId="3356818094" sldId="303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6:26:35.910" v="283" actId="1076"/>
        <pc:sldMkLst>
          <pc:docMk/>
          <pc:sldMk cId="190397179" sldId="312"/>
        </pc:sldMkLst>
      </pc:sldChg>
      <pc:sldChg chg="addSp modSp">
        <pc:chgData name="TH-INST 吉川洋平" userId="S::yoshikawa.yohei@thi.hal.ac.jp::19706b0f-5609-49a4-9fe3-c6e485df3adf" providerId="AD" clId="Web-{912BD9A0-04EB-D0D8-2CD6-D7A367AC7EC1}" dt="2024-10-04T05:51:54.760" v="54" actId="14100"/>
        <pc:sldMkLst>
          <pc:docMk/>
          <pc:sldMk cId="919075081" sldId="317"/>
        </pc:sldMkLst>
      </pc:sldChg>
      <pc:sldChg chg="addSp modSp">
        <pc:chgData name="TH-INST 吉川洋平" userId="S::yoshikawa.yohei@thi.hal.ac.jp::19706b0f-5609-49a4-9fe3-c6e485df3adf" providerId="AD" clId="Web-{912BD9A0-04EB-D0D8-2CD6-D7A367AC7EC1}" dt="2024-10-04T05:51:32.463" v="51" actId="14100"/>
        <pc:sldMkLst>
          <pc:docMk/>
          <pc:sldMk cId="1441883301" sldId="318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5:53:02.777" v="58" actId="20577"/>
        <pc:sldMkLst>
          <pc:docMk/>
          <pc:sldMk cId="133058594" sldId="326"/>
        </pc:sldMkLst>
      </pc:sldChg>
      <pc:sldChg chg="modSp add replId">
        <pc:chgData name="TH-INST 吉川洋平" userId="S::yoshikawa.yohei@thi.hal.ac.jp::19706b0f-5609-49a4-9fe3-c6e485df3adf" providerId="AD" clId="Web-{912BD9A0-04EB-D0D8-2CD6-D7A367AC7EC1}" dt="2024-10-04T05:47:01.830" v="16" actId="20577"/>
        <pc:sldMkLst>
          <pc:docMk/>
          <pc:sldMk cId="2302732190" sldId="335"/>
        </pc:sldMkLst>
      </pc:sldChg>
      <pc:sldChg chg="add replId">
        <pc:chgData name="TH-INST 吉川洋平" userId="S::yoshikawa.yohei@thi.hal.ac.jp::19706b0f-5609-49a4-9fe3-c6e485df3adf" providerId="AD" clId="Web-{912BD9A0-04EB-D0D8-2CD6-D7A367AC7EC1}" dt="2024-10-04T05:46:09.282" v="1"/>
        <pc:sldMkLst>
          <pc:docMk/>
          <pc:sldMk cId="3629967612" sldId="336"/>
        </pc:sldMkLst>
      </pc:sldChg>
      <pc:sldChg chg="modSp add replId">
        <pc:chgData name="TH-INST 吉川洋平" userId="S::yoshikawa.yohei@thi.hal.ac.jp::19706b0f-5609-49a4-9fe3-c6e485df3adf" providerId="AD" clId="Web-{912BD9A0-04EB-D0D8-2CD6-D7A367AC7EC1}" dt="2024-10-04T06:12:52.310" v="167" actId="20577"/>
        <pc:sldMkLst>
          <pc:docMk/>
          <pc:sldMk cId="2615424088" sldId="337"/>
        </pc:sldMkLst>
      </pc:sldChg>
      <pc:sldChg chg="addSp delSp modSp add replId">
        <pc:chgData name="TH-INST 吉川洋平" userId="S::yoshikawa.yohei@thi.hal.ac.jp::19706b0f-5609-49a4-9fe3-c6e485df3adf" providerId="AD" clId="Web-{912BD9A0-04EB-D0D8-2CD6-D7A367AC7EC1}" dt="2024-10-04T06:15:37.986" v="233" actId="20577"/>
        <pc:sldMkLst>
          <pc:docMk/>
          <pc:sldMk cId="3210628383" sldId="338"/>
        </pc:sldMkLst>
      </pc:sldChg>
      <pc:sldChg chg="addSp delSp modSp add replId">
        <pc:chgData name="TH-INST 吉川洋平" userId="S::yoshikawa.yohei@thi.hal.ac.jp::19706b0f-5609-49a4-9fe3-c6e485df3adf" providerId="AD" clId="Web-{912BD9A0-04EB-D0D8-2CD6-D7A367AC7EC1}" dt="2024-10-04T06:25:47.565" v="282" actId="1076"/>
        <pc:sldMkLst>
          <pc:docMk/>
          <pc:sldMk cId="1332116042" sldId="339"/>
        </pc:sldMkLst>
      </pc:sldChg>
      <pc:sldChg chg="modSp add replId">
        <pc:chgData name="TH-INST 吉川洋平" userId="S::yoshikawa.yohei@thi.hal.ac.jp::19706b0f-5609-49a4-9fe3-c6e485df3adf" providerId="AD" clId="Web-{912BD9A0-04EB-D0D8-2CD6-D7A367AC7EC1}" dt="2024-10-04T06:31:27.340" v="298" actId="20577"/>
        <pc:sldMkLst>
          <pc:docMk/>
          <pc:sldMk cId="3671391023" sldId="340"/>
        </pc:sldMkLst>
      </pc:sldChg>
      <pc:sldChg chg="addSp delSp modSp add replId">
        <pc:chgData name="TH-INST 吉川洋平" userId="S::yoshikawa.yohei@thi.hal.ac.jp::19706b0f-5609-49a4-9fe3-c6e485df3adf" providerId="AD" clId="Web-{912BD9A0-04EB-D0D8-2CD6-D7A367AC7EC1}" dt="2024-10-04T06:32:27.451" v="323" actId="1076"/>
        <pc:sldMkLst>
          <pc:docMk/>
          <pc:sldMk cId="1411915742" sldId="341"/>
        </pc:sldMkLst>
      </pc:sldChg>
    </pc:docChg>
  </pc:docChgLst>
  <pc:docChgLst>
    <pc:chgData name="TH-INST 吉川洋平" userId="S::yoshikawa.yohei@thi.hal.ac.jp::19706b0f-5609-49a4-9fe3-c6e485df3adf" providerId="AD" clId="Web-{89F6B7D3-D125-C497-C477-60F0DE0E3235}"/>
    <pc:docChg chg="addSld delSld modSld sldOrd">
      <pc:chgData name="TH-INST 吉川洋平" userId="S::yoshikawa.yohei@thi.hal.ac.jp::19706b0f-5609-49a4-9fe3-c6e485df3adf" providerId="AD" clId="Web-{89F6B7D3-D125-C497-C477-60F0DE0E3235}" dt="2024-10-04T05:45:16.386" v="144" actId="1076"/>
      <pc:docMkLst>
        <pc:docMk/>
      </pc:docMkLst>
      <pc:sldChg chg="addSp delSp modSp">
        <pc:chgData name="TH-INST 吉川洋平" userId="S::yoshikawa.yohei@thi.hal.ac.jp::19706b0f-5609-49a4-9fe3-c6e485df3adf" providerId="AD" clId="Web-{89F6B7D3-D125-C497-C477-60F0DE0E3235}" dt="2024-10-04T05:34:46.957" v="35"/>
        <pc:sldMkLst>
          <pc:docMk/>
          <pc:sldMk cId="3906711844" sldId="257"/>
        </pc:sldMkLst>
      </pc:sldChg>
      <pc:sldChg chg="addSp delSp modSp">
        <pc:chgData name="TH-INST 吉川洋平" userId="S::yoshikawa.yohei@thi.hal.ac.jp::19706b0f-5609-49a4-9fe3-c6e485df3adf" providerId="AD" clId="Web-{89F6B7D3-D125-C497-C477-60F0DE0E3235}" dt="2024-10-04T05:37:40.620" v="54"/>
        <pc:sldMkLst>
          <pc:docMk/>
          <pc:sldMk cId="1354332911" sldId="258"/>
        </pc:sldMkLst>
      </pc:sldChg>
      <pc:sldChg chg="delSp modSp">
        <pc:chgData name="TH-INST 吉川洋平" userId="S::yoshikawa.yohei@thi.hal.ac.jp::19706b0f-5609-49a4-9fe3-c6e485df3adf" providerId="AD" clId="Web-{89F6B7D3-D125-C497-C477-60F0DE0E3235}" dt="2024-10-04T05:35:31.568" v="53" actId="20577"/>
        <pc:sldMkLst>
          <pc:docMk/>
          <pc:sldMk cId="382097654" sldId="259"/>
        </pc:sldMkLst>
      </pc:sldChg>
      <pc:sldChg chg="addSp delSp modSp">
        <pc:chgData name="TH-INST 吉川洋平" userId="S::yoshikawa.yohei@thi.hal.ac.jp::19706b0f-5609-49a4-9fe3-c6e485df3adf" providerId="AD" clId="Web-{89F6B7D3-D125-C497-C477-60F0DE0E3235}" dt="2024-10-04T05:38:25.981" v="56" actId="14100"/>
        <pc:sldMkLst>
          <pc:docMk/>
          <pc:sldMk cId="3901128022" sldId="260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39:10.373" v="61" actId="20577"/>
        <pc:sldMkLst>
          <pc:docMk/>
          <pc:sldMk cId="2388088012" sldId="264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39:37.593" v="62"/>
        <pc:sldMkLst>
          <pc:docMk/>
          <pc:sldMk cId="3275251922" sldId="266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39:48.218" v="63"/>
        <pc:sldMkLst>
          <pc:docMk/>
          <pc:sldMk cId="3116977061" sldId="268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40:09.328" v="68" actId="1076"/>
        <pc:sldMkLst>
          <pc:docMk/>
          <pc:sldMk cId="3625637695" sldId="269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40:23.407" v="72" actId="1076"/>
        <pc:sldMkLst>
          <pc:docMk/>
          <pc:sldMk cId="1912699109" sldId="270"/>
        </pc:sldMkLst>
      </pc:sldChg>
      <pc:sldChg chg="addSp delSp">
        <pc:chgData name="TH-INST 吉川洋平" userId="S::yoshikawa.yohei@thi.hal.ac.jp::19706b0f-5609-49a4-9fe3-c6e485df3adf" providerId="AD" clId="Web-{89F6B7D3-D125-C497-C477-60F0DE0E3235}" dt="2024-10-04T05:41:16.112" v="83"/>
        <pc:sldMkLst>
          <pc:docMk/>
          <pc:sldMk cId="2310975100" sldId="271"/>
        </pc:sldMkLst>
      </pc:sldChg>
      <pc:sldChg chg="addSp delSp modSp mod setBg">
        <pc:chgData name="TH-INST 吉川洋平" userId="S::yoshikawa.yohei@thi.hal.ac.jp::19706b0f-5609-49a4-9fe3-c6e485df3adf" providerId="AD" clId="Web-{89F6B7D3-D125-C497-C477-60F0DE0E3235}" dt="2024-10-04T05:42:00.895" v="92" actId="1076"/>
        <pc:sldMkLst>
          <pc:docMk/>
          <pc:sldMk cId="17742983" sldId="276"/>
        </pc:sldMkLst>
      </pc:sldChg>
      <pc:sldChg chg="addSp delSp modSp mod setBg">
        <pc:chgData name="TH-INST 吉川洋平" userId="S::yoshikawa.yohei@thi.hal.ac.jp::19706b0f-5609-49a4-9fe3-c6e485df3adf" providerId="AD" clId="Web-{89F6B7D3-D125-C497-C477-60F0DE0E3235}" dt="2024-10-04T05:45:16.386" v="144" actId="1076"/>
        <pc:sldMkLst>
          <pc:docMk/>
          <pc:sldMk cId="274928361" sldId="277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41:01.518" v="81" actId="20577"/>
        <pc:sldMkLst>
          <pc:docMk/>
          <pc:sldMk cId="511006646" sldId="284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89F6B7D3-D125-C497-C477-60F0DE0E3235}" dt="2024-10-04T05:17:49.077" v="28"/>
        <pc:sldMkLst>
          <pc:docMk/>
          <pc:sldMk cId="1691572667" sldId="298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7"/>
        <pc:sldMkLst>
          <pc:docMk/>
          <pc:sldMk cId="2263242439" sldId="304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6"/>
        <pc:sldMkLst>
          <pc:docMk/>
          <pc:sldMk cId="1175413936" sldId="305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5"/>
        <pc:sldMkLst>
          <pc:docMk/>
          <pc:sldMk cId="600655186" sldId="306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4"/>
        <pc:sldMkLst>
          <pc:docMk/>
          <pc:sldMk cId="1092267763" sldId="307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3"/>
        <pc:sldMkLst>
          <pc:docMk/>
          <pc:sldMk cId="177021056" sldId="308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2"/>
        <pc:sldMkLst>
          <pc:docMk/>
          <pc:sldMk cId="1171183159" sldId="309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1"/>
        <pc:sldMkLst>
          <pc:docMk/>
          <pc:sldMk cId="3977413649" sldId="310"/>
        </pc:sldMkLst>
      </pc:sldChg>
      <pc:sldChg chg="addSp delSp modSp mod modClrScheme chgLayout">
        <pc:chgData name="TH-INST 吉川洋平" userId="S::yoshikawa.yohei@thi.hal.ac.jp::19706b0f-5609-49a4-9fe3-c6e485df3adf" providerId="AD" clId="Web-{89F6B7D3-D125-C497-C477-60F0DE0E3235}" dt="2024-10-04T05:17:28.451" v="26"/>
        <pc:sldMkLst>
          <pc:docMk/>
          <pc:sldMk cId="2405177393" sldId="313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89F6B7D3-D125-C497-C477-60F0DE0E3235}" dt="2024-10-04T05:17:39.482" v="27"/>
        <pc:sldMkLst>
          <pc:docMk/>
          <pc:sldMk cId="3982353365" sldId="315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8"/>
        <pc:sldMkLst>
          <pc:docMk/>
          <pc:sldMk cId="1678177121" sldId="324"/>
        </pc:sldMkLst>
      </pc:sldChg>
      <pc:sldChg chg="modSp">
        <pc:chgData name="TH-INST 吉川洋平" userId="S::yoshikawa.yohei@thi.hal.ac.jp::19706b0f-5609-49a4-9fe3-c6e485df3adf" providerId="AD" clId="Web-{89F6B7D3-D125-C497-C477-60F0DE0E3235}" dt="2024-10-04T05:15:06.711" v="11"/>
        <pc:sldMkLst>
          <pc:docMk/>
          <pc:sldMk cId="2091476712" sldId="332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0"/>
        <pc:sldMkLst>
          <pc:docMk/>
          <pc:sldMk cId="1510932942" sldId="335"/>
        </pc:sldMkLst>
      </pc:sldChg>
      <pc:sldChg chg="add del replId">
        <pc:chgData name="TH-INST 吉川洋平" userId="S::yoshikawa.yohei@thi.hal.ac.jp::19706b0f-5609-49a4-9fe3-c6e485df3adf" providerId="AD" clId="Web-{89F6B7D3-D125-C497-C477-60F0DE0E3235}" dt="2024-10-04T05:16:43.762" v="15"/>
        <pc:sldMkLst>
          <pc:docMk/>
          <pc:sldMk cId="2497005413" sldId="335"/>
        </pc:sldMkLst>
      </pc:sldChg>
      <pc:sldChg chg="add del replId">
        <pc:chgData name="TH-INST 吉川洋平" userId="S::yoshikawa.yohei@thi.hal.ac.jp::19706b0f-5609-49a4-9fe3-c6e485df3adf" providerId="AD" clId="Web-{89F6B7D3-D125-C497-C477-60F0DE0E3235}" dt="2024-10-04T05:16:52.824" v="17"/>
        <pc:sldMkLst>
          <pc:docMk/>
          <pc:sldMk cId="2501160550" sldId="335"/>
        </pc:sldMkLst>
      </pc:sldChg>
      <pc:sldChg chg="add del replId">
        <pc:chgData name="TH-INST 吉川洋平" userId="S::yoshikawa.yohei@thi.hal.ac.jp::19706b0f-5609-49a4-9fe3-c6e485df3adf" providerId="AD" clId="Web-{89F6B7D3-D125-C497-C477-60F0DE0E3235}" dt="2024-10-04T05:16:34.605" v="13"/>
        <pc:sldMkLst>
          <pc:docMk/>
          <pc:sldMk cId="2665718005" sldId="335"/>
        </pc:sldMkLst>
      </pc:sldChg>
      <pc:sldChg chg="add del ord replId">
        <pc:chgData name="TH-INST 吉川洋平" userId="S::yoshikawa.yohei@thi.hal.ac.jp::19706b0f-5609-49a4-9fe3-c6e485df3adf" providerId="AD" clId="Web-{89F6B7D3-D125-C497-C477-60F0DE0E3235}" dt="2024-10-04T05:17:09.169" v="20"/>
        <pc:sldMkLst>
          <pc:docMk/>
          <pc:sldMk cId="3693427166" sldId="335"/>
        </pc:sldMkLst>
      </pc:sldChg>
    </pc:docChg>
  </pc:docChgLst>
  <pc:docChgLst>
    <pc:chgData name="TH-INST 吉川洋平" userId="S::yoshikawa.yohei@thi.hal.ac.jp::19706b0f-5609-49a4-9fe3-c6e485df3adf" providerId="AD" clId="Web-{571C0018-472D-272E-730F-D89D828C833A}"/>
    <pc:docChg chg="addSld delSld modSld addMainMaster delMainMaster">
      <pc:chgData name="TH-INST 吉川洋平" userId="S::yoshikawa.yohei@thi.hal.ac.jp::19706b0f-5609-49a4-9fe3-c6e485df3adf" providerId="AD" clId="Web-{571C0018-472D-272E-730F-D89D828C833A}" dt="2024-10-03T23:43:32.101" v="460"/>
      <pc:docMkLst>
        <pc:docMk/>
      </pc:docMkLst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2128380218" sldId="256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906711844" sldId="257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1354332911" sldId="258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82097654" sldId="259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901128022" sldId="260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1847087879" sldId="261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06:16.310" v="232"/>
        <pc:sldMkLst>
          <pc:docMk/>
          <pc:sldMk cId="2629014268" sldId="262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966921020" sldId="262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49567212" sldId="263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07:05.155" v="252"/>
        <pc:sldMkLst>
          <pc:docMk/>
          <pc:sldMk cId="965721470" sldId="263"/>
        </pc:sldMkLst>
      </pc:sldChg>
      <pc:sldChg chg="addSp modSp new mod modClrScheme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276713457" sldId="264"/>
        </pc:sldMkLst>
      </pc:sldChg>
      <pc:sldChg chg="addSp delSp modSp new del">
        <pc:chgData name="TH-INST 吉川洋平" userId="S::yoshikawa.yohei@thi.hal.ac.jp::19706b0f-5609-49a4-9fe3-c6e485df3adf" providerId="AD" clId="Web-{571C0018-472D-272E-730F-D89D828C833A}" dt="2024-10-03T23:42:41.975" v="454"/>
        <pc:sldMkLst>
          <pc:docMk/>
          <pc:sldMk cId="3066312229" sldId="264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12:46.276" v="340"/>
        <pc:sldMkLst>
          <pc:docMk/>
          <pc:sldMk cId="3082888679" sldId="264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07:02.202" v="251"/>
        <pc:sldMkLst>
          <pc:docMk/>
          <pc:sldMk cId="1676846411" sldId="265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12:54.448" v="341"/>
        <pc:sldMkLst>
          <pc:docMk/>
          <pc:sldMk cId="3422580261" sldId="266"/>
        </pc:sldMkLst>
      </pc:sldChg>
      <pc:sldChg chg="add del replId">
        <pc:chgData name="TH-INST 吉川洋平" userId="S::yoshikawa.yohei@thi.hal.ac.jp::19706b0f-5609-49a4-9fe3-c6e485df3adf" providerId="AD" clId="Web-{571C0018-472D-272E-730F-D89D828C833A}" dt="2024-10-03T04:05:59.324" v="184"/>
        <pc:sldMkLst>
          <pc:docMk/>
          <pc:sldMk cId="990220635" sldId="267"/>
        </pc:sldMkLst>
      </pc:sldChg>
      <pc:sldMasterChg chg="add del addSldLayout delSldLayout">
        <pc:chgData name="TH-INST 吉川洋平" userId="S::yoshikawa.yohei@thi.hal.ac.jp::19706b0f-5609-49a4-9fe3-c6e485df3adf" providerId="AD" clId="Web-{571C0018-472D-272E-730F-D89D828C833A}" dt="2024-10-03T23:43:32.101" v="460"/>
        <pc:sldMasterMkLst>
          <pc:docMk/>
          <pc:sldMasterMk cId="1980416740" sldId="2147483713"/>
        </pc:sldMasterMkLst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286516620" sldId="2147483714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2239023549" sldId="2147483715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569660164" sldId="2147483716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1052327652" sldId="2147483717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2041796501" sldId="2147483718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155107584" sldId="2147483719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444254665" sldId="2147483720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4107992588" sldId="2147483721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1218681354" sldId="2147483722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234478483" sldId="2147483723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327803143" sldId="2147483724"/>
          </pc:sldLayoutMkLst>
        </pc:sldLayoutChg>
      </pc:sldMasterChg>
      <pc:sldMasterChg chg="add del addSldLayout delSldLayout modSldLayout">
        <pc:chgData name="TH-INST 吉川洋平" userId="S::yoshikawa.yohei@thi.hal.ac.jp::19706b0f-5609-49a4-9fe3-c6e485df3adf" providerId="AD" clId="Web-{571C0018-472D-272E-730F-D89D828C833A}" dt="2024-10-03T23:43:32.101" v="460"/>
        <pc:sldMasterMkLst>
          <pc:docMk/>
          <pc:sldMasterMk cId="2400293663" sldId="2147483725"/>
        </pc:sldMasterMkLst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693543749" sldId="2147483726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2499437395" sldId="2147483727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3785044298" sldId="2147483728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2823226437" sldId="2147483729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561289751" sldId="2147483730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887584877" sldId="2147483731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200490060" sldId="2147483732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3870408764" sldId="2147483733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265405980" sldId="2147483734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92181658" sldId="2147483735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37031140" sldId="2147483736"/>
          </pc:sldLayoutMkLst>
        </pc:sldLayoutChg>
      </pc:sldMasterChg>
    </pc:docChg>
  </pc:docChgLst>
  <pc:docChgLst>
    <pc:chgData name="TH-INST 吉川洋平" userId="S::yoshikawa.yohei@thi.hal.ac.jp::19706b0f-5609-49a4-9fe3-c6e485df3adf" providerId="AD" clId="Web-{7CD5C586-47B0-7FA5-F4BE-AF69A4F5B2E6}"/>
    <pc:docChg chg="addSld delSld modSld sldOrd modSection">
      <pc:chgData name="TH-INST 吉川洋平" userId="S::yoshikawa.yohei@thi.hal.ac.jp::19706b0f-5609-49a4-9fe3-c6e485df3adf" providerId="AD" clId="Web-{7CD5C586-47B0-7FA5-F4BE-AF69A4F5B2E6}" dt="2025-04-22T14:49:44.976" v="340" actId="20577"/>
      <pc:docMkLst>
        <pc:docMk/>
      </pc:docMkLst>
      <pc:sldChg chg="del">
        <pc:chgData name="TH-INST 吉川洋平" userId="S::yoshikawa.yohei@thi.hal.ac.jp::19706b0f-5609-49a4-9fe3-c6e485df3adf" providerId="AD" clId="Web-{7CD5C586-47B0-7FA5-F4BE-AF69A4F5B2E6}" dt="2025-04-22T14:24:14.592" v="1"/>
        <pc:sldMkLst>
          <pc:docMk/>
          <pc:sldMk cId="733766331" sldId="503"/>
        </pc:sldMkLst>
      </pc:sldChg>
      <pc:sldChg chg="del">
        <pc:chgData name="TH-INST 吉川洋平" userId="S::yoshikawa.yohei@thi.hal.ac.jp::19706b0f-5609-49a4-9fe3-c6e485df3adf" providerId="AD" clId="Web-{7CD5C586-47B0-7FA5-F4BE-AF69A4F5B2E6}" dt="2025-04-22T14:24:14.592" v="8"/>
        <pc:sldMkLst>
          <pc:docMk/>
          <pc:sldMk cId="1284043204" sldId="504"/>
        </pc:sldMkLst>
      </pc:sldChg>
      <pc:sldChg chg="del">
        <pc:chgData name="TH-INST 吉川洋平" userId="S::yoshikawa.yohei@thi.hal.ac.jp::19706b0f-5609-49a4-9fe3-c6e485df3adf" providerId="AD" clId="Web-{7CD5C586-47B0-7FA5-F4BE-AF69A4F5B2E6}" dt="2025-04-22T14:24:14.592" v="6"/>
        <pc:sldMkLst>
          <pc:docMk/>
          <pc:sldMk cId="743730436" sldId="505"/>
        </pc:sldMkLst>
      </pc:sldChg>
      <pc:sldChg chg="del">
        <pc:chgData name="TH-INST 吉川洋平" userId="S::yoshikawa.yohei@thi.hal.ac.jp::19706b0f-5609-49a4-9fe3-c6e485df3adf" providerId="AD" clId="Web-{7CD5C586-47B0-7FA5-F4BE-AF69A4F5B2E6}" dt="2025-04-22T14:24:14.592" v="7"/>
        <pc:sldMkLst>
          <pc:docMk/>
          <pc:sldMk cId="3631279352" sldId="506"/>
        </pc:sldMkLst>
      </pc:sldChg>
      <pc:sldChg chg="del">
        <pc:chgData name="TH-INST 吉川洋平" userId="S::yoshikawa.yohei@thi.hal.ac.jp::19706b0f-5609-49a4-9fe3-c6e485df3adf" providerId="AD" clId="Web-{7CD5C586-47B0-7FA5-F4BE-AF69A4F5B2E6}" dt="2025-04-22T14:24:14.592" v="5"/>
        <pc:sldMkLst>
          <pc:docMk/>
          <pc:sldMk cId="1564478804" sldId="507"/>
        </pc:sldMkLst>
      </pc:sldChg>
      <pc:sldChg chg="del">
        <pc:chgData name="TH-INST 吉川洋平" userId="S::yoshikawa.yohei@thi.hal.ac.jp::19706b0f-5609-49a4-9fe3-c6e485df3adf" providerId="AD" clId="Web-{7CD5C586-47B0-7FA5-F4BE-AF69A4F5B2E6}" dt="2025-04-22T14:24:14.592" v="3"/>
        <pc:sldMkLst>
          <pc:docMk/>
          <pc:sldMk cId="2772042898" sldId="508"/>
        </pc:sldMkLst>
      </pc:sldChg>
      <pc:sldChg chg="del">
        <pc:chgData name="TH-INST 吉川洋平" userId="S::yoshikawa.yohei@thi.hal.ac.jp::19706b0f-5609-49a4-9fe3-c6e485df3adf" providerId="AD" clId="Web-{7CD5C586-47B0-7FA5-F4BE-AF69A4F5B2E6}" dt="2025-04-22T14:24:14.592" v="4"/>
        <pc:sldMkLst>
          <pc:docMk/>
          <pc:sldMk cId="3495892064" sldId="509"/>
        </pc:sldMkLst>
      </pc:sldChg>
      <pc:sldChg chg="del">
        <pc:chgData name="TH-INST 吉川洋平" userId="S::yoshikawa.yohei@thi.hal.ac.jp::19706b0f-5609-49a4-9fe3-c6e485df3adf" providerId="AD" clId="Web-{7CD5C586-47B0-7FA5-F4BE-AF69A4F5B2E6}" dt="2025-04-22T14:24:14.592" v="0"/>
        <pc:sldMkLst>
          <pc:docMk/>
          <pc:sldMk cId="3014361618" sldId="512"/>
        </pc:sldMkLst>
      </pc:sldChg>
      <pc:sldChg chg="del">
        <pc:chgData name="TH-INST 吉川洋平" userId="S::yoshikawa.yohei@thi.hal.ac.jp::19706b0f-5609-49a4-9fe3-c6e485df3adf" providerId="AD" clId="Web-{7CD5C586-47B0-7FA5-F4BE-AF69A4F5B2E6}" dt="2025-04-22T14:24:14.592" v="2"/>
        <pc:sldMkLst>
          <pc:docMk/>
          <pc:sldMk cId="3216564289" sldId="513"/>
        </pc:sldMkLst>
      </pc:sldChg>
      <pc:sldChg chg="del">
        <pc:chgData name="TH-INST 吉川洋平" userId="S::yoshikawa.yohei@thi.hal.ac.jp::19706b0f-5609-49a4-9fe3-c6e485df3adf" providerId="AD" clId="Web-{7CD5C586-47B0-7FA5-F4BE-AF69A4F5B2E6}" dt="2025-04-22T14:24:14.592" v="9"/>
        <pc:sldMkLst>
          <pc:docMk/>
          <pc:sldMk cId="3044899835" sldId="514"/>
        </pc:sldMkLst>
      </pc:sldChg>
      <pc:sldChg chg="modSp">
        <pc:chgData name="TH-INST 吉川洋平" userId="S::yoshikawa.yohei@thi.hal.ac.jp::19706b0f-5609-49a4-9fe3-c6e485df3adf" providerId="AD" clId="Web-{7CD5C586-47B0-7FA5-F4BE-AF69A4F5B2E6}" dt="2025-04-22T14:39:19.228" v="185" actId="20577"/>
        <pc:sldMkLst>
          <pc:docMk/>
          <pc:sldMk cId="540476273" sldId="521"/>
        </pc:sldMkLst>
        <pc:spChg chg="mod">
          <ac:chgData name="TH-INST 吉川洋平" userId="S::yoshikawa.yohei@thi.hal.ac.jp::19706b0f-5609-49a4-9fe3-c6e485df3adf" providerId="AD" clId="Web-{7CD5C586-47B0-7FA5-F4BE-AF69A4F5B2E6}" dt="2025-04-22T14:39:19.228" v="185" actId="20577"/>
          <ac:spMkLst>
            <pc:docMk/>
            <pc:sldMk cId="540476273" sldId="521"/>
            <ac:spMk id="2" creationId="{11D8FB0A-ADAF-A424-3F36-06F44476492E}"/>
          </ac:spMkLst>
        </pc:spChg>
      </pc:sldChg>
      <pc:sldChg chg="addSp delSp modSp">
        <pc:chgData name="TH-INST 吉川洋平" userId="S::yoshikawa.yohei@thi.hal.ac.jp::19706b0f-5609-49a4-9fe3-c6e485df3adf" providerId="AD" clId="Web-{7CD5C586-47B0-7FA5-F4BE-AF69A4F5B2E6}" dt="2025-04-22T14:27:36.981" v="39"/>
        <pc:sldMkLst>
          <pc:docMk/>
          <pc:sldMk cId="3078241556" sldId="522"/>
        </pc:sldMkLst>
        <pc:picChg chg="add del mod">
          <ac:chgData name="TH-INST 吉川洋平" userId="S::yoshikawa.yohei@thi.hal.ac.jp::19706b0f-5609-49a4-9fe3-c6e485df3adf" providerId="AD" clId="Web-{7CD5C586-47B0-7FA5-F4BE-AF69A4F5B2E6}" dt="2025-04-22T14:27:36.981" v="39"/>
          <ac:picMkLst>
            <pc:docMk/>
            <pc:sldMk cId="3078241556" sldId="522"/>
            <ac:picMk id="4" creationId="{2AB2EA45-90B7-72FD-CAFD-644C00C6E102}"/>
          </ac:picMkLst>
        </pc:picChg>
      </pc:sldChg>
      <pc:sldChg chg="addSp delSp modSp add replId">
        <pc:chgData name="TH-INST 吉川洋平" userId="S::yoshikawa.yohei@thi.hal.ac.jp::19706b0f-5609-49a4-9fe3-c6e485df3adf" providerId="AD" clId="Web-{7CD5C586-47B0-7FA5-F4BE-AF69A4F5B2E6}" dt="2025-04-22T14:29:54.565" v="66" actId="20577"/>
        <pc:sldMkLst>
          <pc:docMk/>
          <pc:sldMk cId="534692873" sldId="523"/>
        </pc:sldMkLst>
        <pc:spChg chg="del mod">
          <ac:chgData name="TH-INST 吉川洋平" userId="S::yoshikawa.yohei@thi.hal.ac.jp::19706b0f-5609-49a4-9fe3-c6e485df3adf" providerId="AD" clId="Web-{7CD5C586-47B0-7FA5-F4BE-AF69A4F5B2E6}" dt="2025-04-22T14:29:24.829" v="46"/>
          <ac:spMkLst>
            <pc:docMk/>
            <pc:sldMk cId="534692873" sldId="523"/>
            <ac:spMk id="5" creationId="{B5C45536-E86B-89A3-5204-C445FB975936}"/>
          </ac:spMkLst>
        </pc:spChg>
        <pc:spChg chg="add del mod">
          <ac:chgData name="TH-INST 吉川洋平" userId="S::yoshikawa.yohei@thi.hal.ac.jp::19706b0f-5609-49a4-9fe3-c6e485df3adf" providerId="AD" clId="Web-{7CD5C586-47B0-7FA5-F4BE-AF69A4F5B2E6}" dt="2025-04-22T14:29:54.565" v="66" actId="20577"/>
          <ac:spMkLst>
            <pc:docMk/>
            <pc:sldMk cId="534692873" sldId="523"/>
            <ac:spMk id="6" creationId="{5555CD4A-770C-F14F-1C20-DEF98B0ED6F8}"/>
          </ac:spMkLst>
        </pc:spChg>
        <pc:spChg chg="add mod">
          <ac:chgData name="TH-INST 吉川洋平" userId="S::yoshikawa.yohei@thi.hal.ac.jp::19706b0f-5609-49a4-9fe3-c6e485df3adf" providerId="AD" clId="Web-{7CD5C586-47B0-7FA5-F4BE-AF69A4F5B2E6}" dt="2025-04-22T14:29:29.751" v="49" actId="14100"/>
          <ac:spMkLst>
            <pc:docMk/>
            <pc:sldMk cId="534692873" sldId="523"/>
            <ac:spMk id="22" creationId="{B5C45536-E86B-89A3-5204-C445FB975936}"/>
          </ac:spMkLst>
        </pc:spChg>
        <pc:graphicFrameChg chg="add del">
          <ac:chgData name="TH-INST 吉川洋平" userId="S::yoshikawa.yohei@thi.hal.ac.jp::19706b0f-5609-49a4-9fe3-c6e485df3adf" providerId="AD" clId="Web-{7CD5C586-47B0-7FA5-F4BE-AF69A4F5B2E6}" dt="2025-04-22T14:29:21.032" v="44"/>
          <ac:graphicFrameMkLst>
            <pc:docMk/>
            <pc:sldMk cId="534692873" sldId="523"/>
            <ac:graphicFrameMk id="8" creationId="{E401D900-F673-46A3-42B2-2CB9CF431AD3}"/>
          </ac:graphicFrameMkLst>
        </pc:graphicFrameChg>
        <pc:picChg chg="del">
          <ac:chgData name="TH-INST 吉川洋平" userId="S::yoshikawa.yohei@thi.hal.ac.jp::19706b0f-5609-49a4-9fe3-c6e485df3adf" providerId="AD" clId="Web-{7CD5C586-47B0-7FA5-F4BE-AF69A4F5B2E6}" dt="2025-04-22T14:29:06.282" v="40"/>
          <ac:picMkLst>
            <pc:docMk/>
            <pc:sldMk cId="534692873" sldId="523"/>
            <ac:picMk id="3" creationId="{0DE6E5F1-8CE3-D7E1-1FFD-86FB5B02194D}"/>
          </ac:picMkLst>
        </pc:picChg>
        <pc:picChg chg="add mod">
          <ac:chgData name="TH-INST 吉川洋平" userId="S::yoshikawa.yohei@thi.hal.ac.jp::19706b0f-5609-49a4-9fe3-c6e485df3adf" providerId="AD" clId="Web-{7CD5C586-47B0-7FA5-F4BE-AF69A4F5B2E6}" dt="2025-04-22T14:29:17.610" v="42" actId="1076"/>
          <ac:picMkLst>
            <pc:docMk/>
            <pc:sldMk cId="534692873" sldId="523"/>
            <ac:picMk id="4" creationId="{75308E0F-94CA-3016-6607-AA6B55F7D76C}"/>
          </ac:picMkLst>
        </pc:picChg>
      </pc:sldChg>
      <pc:sldChg chg="delSp modSp add replId">
        <pc:chgData name="TH-INST 吉川洋平" userId="S::yoshikawa.yohei@thi.hal.ac.jp::19706b0f-5609-49a4-9fe3-c6e485df3adf" providerId="AD" clId="Web-{7CD5C586-47B0-7FA5-F4BE-AF69A4F5B2E6}" dt="2025-04-22T14:27:34.012" v="38" actId="14100"/>
        <pc:sldMkLst>
          <pc:docMk/>
          <pc:sldMk cId="1532501356" sldId="524"/>
        </pc:sldMkLst>
        <pc:spChg chg="mod">
          <ac:chgData name="TH-INST 吉川洋平" userId="S::yoshikawa.yohei@thi.hal.ac.jp::19706b0f-5609-49a4-9fe3-c6e485df3adf" providerId="AD" clId="Web-{7CD5C586-47B0-7FA5-F4BE-AF69A4F5B2E6}" dt="2025-04-22T14:27:12.605" v="22" actId="20577"/>
          <ac:spMkLst>
            <pc:docMk/>
            <pc:sldMk cId="1532501356" sldId="524"/>
            <ac:spMk id="2" creationId="{4B4F63D7-25C3-95B6-D80F-99C92C79B3EB}"/>
          </ac:spMkLst>
        </pc:spChg>
        <pc:spChg chg="del">
          <ac:chgData name="TH-INST 吉川洋平" userId="S::yoshikawa.yohei@thi.hal.ac.jp::19706b0f-5609-49a4-9fe3-c6e485df3adf" providerId="AD" clId="Web-{7CD5C586-47B0-7FA5-F4BE-AF69A4F5B2E6}" dt="2025-04-22T14:27:04.489" v="19"/>
          <ac:spMkLst>
            <pc:docMk/>
            <pc:sldMk cId="1532501356" sldId="524"/>
            <ac:spMk id="3" creationId="{A05CBA28-A1DC-7452-9D70-5C0E3BC1646F}"/>
          </ac:spMkLst>
        </pc:spChg>
        <pc:spChg chg="mod">
          <ac:chgData name="TH-INST 吉川洋平" userId="S::yoshikawa.yohei@thi.hal.ac.jp::19706b0f-5609-49a4-9fe3-c6e485df3adf" providerId="AD" clId="Web-{7CD5C586-47B0-7FA5-F4BE-AF69A4F5B2E6}" dt="2025-04-22T14:27:31.184" v="36" actId="20577"/>
          <ac:spMkLst>
            <pc:docMk/>
            <pc:sldMk cId="1532501356" sldId="524"/>
            <ac:spMk id="8" creationId="{70EB3246-A973-C67D-F6CB-120F0F98A868}"/>
          </ac:spMkLst>
        </pc:spChg>
        <pc:picChg chg="mod">
          <ac:chgData name="TH-INST 吉川洋平" userId="S::yoshikawa.yohei@thi.hal.ac.jp::19706b0f-5609-49a4-9fe3-c6e485df3adf" providerId="AD" clId="Web-{7CD5C586-47B0-7FA5-F4BE-AF69A4F5B2E6}" dt="2025-04-22T14:27:34.012" v="38" actId="14100"/>
          <ac:picMkLst>
            <pc:docMk/>
            <pc:sldMk cId="1532501356" sldId="524"/>
            <ac:picMk id="4" creationId="{AC7080BB-C862-D962-3511-8F4E8CDE3019}"/>
          </ac:picMkLst>
        </pc:picChg>
      </pc:sldChg>
      <pc:sldChg chg="modSp add del replId">
        <pc:chgData name="TH-INST 吉川洋平" userId="S::yoshikawa.yohei@thi.hal.ac.jp::19706b0f-5609-49a4-9fe3-c6e485df3adf" providerId="AD" clId="Web-{7CD5C586-47B0-7FA5-F4BE-AF69A4F5B2E6}" dt="2025-04-22T14:25:51.846" v="13"/>
        <pc:sldMkLst>
          <pc:docMk/>
          <pc:sldMk cId="3918087837" sldId="524"/>
        </pc:sldMkLst>
        <pc:spChg chg="mod">
          <ac:chgData name="TH-INST 吉川洋平" userId="S::yoshikawa.yohei@thi.hal.ac.jp::19706b0f-5609-49a4-9fe3-c6e485df3adf" providerId="AD" clId="Web-{7CD5C586-47B0-7FA5-F4BE-AF69A4F5B2E6}" dt="2025-04-22T14:25:51.471" v="12" actId="20577"/>
          <ac:spMkLst>
            <pc:docMk/>
            <pc:sldMk cId="3918087837" sldId="524"/>
            <ac:spMk id="3" creationId="{DA0CB63E-1DC3-A9A8-8CDE-C8BA16BE5FA8}"/>
          </ac:spMkLst>
        </pc:spChg>
      </pc:sldChg>
      <pc:sldChg chg="addSp delSp modSp add replId">
        <pc:chgData name="TH-INST 吉川洋平" userId="S::yoshikawa.yohei@thi.hal.ac.jp::19706b0f-5609-49a4-9fe3-c6e485df3adf" providerId="AD" clId="Web-{7CD5C586-47B0-7FA5-F4BE-AF69A4F5B2E6}" dt="2025-04-22T14:35:06.296" v="94" actId="1076"/>
        <pc:sldMkLst>
          <pc:docMk/>
          <pc:sldMk cId="3990630859" sldId="525"/>
        </pc:sldMkLst>
        <pc:spChg chg="mod">
          <ac:chgData name="TH-INST 吉川洋平" userId="S::yoshikawa.yohei@thi.hal.ac.jp::19706b0f-5609-49a4-9fe3-c6e485df3adf" providerId="AD" clId="Web-{7CD5C586-47B0-7FA5-F4BE-AF69A4F5B2E6}" dt="2025-04-22T14:31:12.912" v="85" actId="20577"/>
          <ac:spMkLst>
            <pc:docMk/>
            <pc:sldMk cId="3990630859" sldId="525"/>
            <ac:spMk id="2" creationId="{17803EE4-90E4-7DB6-A26E-393A59A19051}"/>
          </ac:spMkLst>
        </pc:spChg>
        <pc:spChg chg="mod">
          <ac:chgData name="TH-INST 吉川洋平" userId="S::yoshikawa.yohei@thi.hal.ac.jp::19706b0f-5609-49a4-9fe3-c6e485df3adf" providerId="AD" clId="Web-{7CD5C586-47B0-7FA5-F4BE-AF69A4F5B2E6}" dt="2025-04-22T14:30:59.849" v="76" actId="20577"/>
          <ac:spMkLst>
            <pc:docMk/>
            <pc:sldMk cId="3990630859" sldId="525"/>
            <ac:spMk id="6" creationId="{74CA1BCF-B781-7487-FB95-2848F6785213}"/>
          </ac:spMkLst>
        </pc:spChg>
        <pc:spChg chg="del">
          <ac:chgData name="TH-INST 吉川洋平" userId="S::yoshikawa.yohei@thi.hal.ac.jp::19706b0f-5609-49a4-9fe3-c6e485df3adf" providerId="AD" clId="Web-{7CD5C586-47B0-7FA5-F4BE-AF69A4F5B2E6}" dt="2025-04-22T14:30:40.426" v="70"/>
          <ac:spMkLst>
            <pc:docMk/>
            <pc:sldMk cId="3990630859" sldId="525"/>
            <ac:spMk id="22" creationId="{16F2A539-CA94-1793-BF7D-C3F8520FC0ED}"/>
          </ac:spMkLst>
        </pc:spChg>
        <pc:picChg chg="add del mod">
          <ac:chgData name="TH-INST 吉川洋平" userId="S::yoshikawa.yohei@thi.hal.ac.jp::19706b0f-5609-49a4-9fe3-c6e485df3adf" providerId="AD" clId="Web-{7CD5C586-47B0-7FA5-F4BE-AF69A4F5B2E6}" dt="2025-04-22T14:34:59.296" v="92"/>
          <ac:picMkLst>
            <pc:docMk/>
            <pc:sldMk cId="3990630859" sldId="525"/>
            <ac:picMk id="3" creationId="{3DC56622-4DC7-C847-AED5-76DA26CD4278}"/>
          </ac:picMkLst>
        </pc:picChg>
        <pc:picChg chg="del">
          <ac:chgData name="TH-INST 吉川洋平" userId="S::yoshikawa.yohei@thi.hal.ac.jp::19706b0f-5609-49a4-9fe3-c6e485df3adf" providerId="AD" clId="Web-{7CD5C586-47B0-7FA5-F4BE-AF69A4F5B2E6}" dt="2025-04-22T14:30:40.426" v="71"/>
          <ac:picMkLst>
            <pc:docMk/>
            <pc:sldMk cId="3990630859" sldId="525"/>
            <ac:picMk id="4" creationId="{F35815DE-28DD-2265-D14A-1C541E8C737C}"/>
          </ac:picMkLst>
        </pc:picChg>
        <pc:picChg chg="add mod">
          <ac:chgData name="TH-INST 吉川洋平" userId="S::yoshikawa.yohei@thi.hal.ac.jp::19706b0f-5609-49a4-9fe3-c6e485df3adf" providerId="AD" clId="Web-{7CD5C586-47B0-7FA5-F4BE-AF69A4F5B2E6}" dt="2025-04-22T14:35:06.296" v="94" actId="1076"/>
          <ac:picMkLst>
            <pc:docMk/>
            <pc:sldMk cId="3990630859" sldId="525"/>
            <ac:picMk id="5" creationId="{B5BD24B1-9B5A-E385-186F-B24AD0CA8055}"/>
          </ac:picMkLst>
        </pc:picChg>
      </pc:sldChg>
      <pc:sldChg chg="addSp delSp modSp add replId">
        <pc:chgData name="TH-INST 吉川洋平" userId="S::yoshikawa.yohei@thi.hal.ac.jp::19706b0f-5609-49a4-9fe3-c6e485df3adf" providerId="AD" clId="Web-{7CD5C586-47B0-7FA5-F4BE-AF69A4F5B2E6}" dt="2025-04-22T14:36:20.784" v="113" actId="20577"/>
        <pc:sldMkLst>
          <pc:docMk/>
          <pc:sldMk cId="1648571364" sldId="526"/>
        </pc:sldMkLst>
        <pc:spChg chg="mod">
          <ac:chgData name="TH-INST 吉川洋平" userId="S::yoshikawa.yohei@thi.hal.ac.jp::19706b0f-5609-49a4-9fe3-c6e485df3adf" providerId="AD" clId="Web-{7CD5C586-47B0-7FA5-F4BE-AF69A4F5B2E6}" dt="2025-04-22T14:35:52.954" v="102" actId="20577"/>
          <ac:spMkLst>
            <pc:docMk/>
            <pc:sldMk cId="1648571364" sldId="526"/>
            <ac:spMk id="2" creationId="{6BE8072A-F659-7E47-F507-A225CC18490D}"/>
          </ac:spMkLst>
        </pc:spChg>
        <pc:spChg chg="add mod">
          <ac:chgData name="TH-INST 吉川洋平" userId="S::yoshikawa.yohei@thi.hal.ac.jp::19706b0f-5609-49a4-9fe3-c6e485df3adf" providerId="AD" clId="Web-{7CD5C586-47B0-7FA5-F4BE-AF69A4F5B2E6}" dt="2025-04-22T14:35:56.470" v="103" actId="1076"/>
          <ac:spMkLst>
            <pc:docMk/>
            <pc:sldMk cId="1648571364" sldId="526"/>
            <ac:spMk id="5" creationId="{7903F7C6-F74A-45C2-3576-D6F50D2573CB}"/>
          </ac:spMkLst>
        </pc:spChg>
        <pc:spChg chg="del mod">
          <ac:chgData name="TH-INST 吉川洋平" userId="S::yoshikawa.yohei@thi.hal.ac.jp::19706b0f-5609-49a4-9fe3-c6e485df3adf" providerId="AD" clId="Web-{7CD5C586-47B0-7FA5-F4BE-AF69A4F5B2E6}" dt="2025-04-22T14:35:43.220" v="97"/>
          <ac:spMkLst>
            <pc:docMk/>
            <pc:sldMk cId="1648571364" sldId="526"/>
            <ac:spMk id="6" creationId="{968A270A-1652-0D6F-B0BB-77EE39BC7F0C}"/>
          </ac:spMkLst>
        </pc:spChg>
        <pc:spChg chg="add mod">
          <ac:chgData name="TH-INST 吉川洋平" userId="S::yoshikawa.yohei@thi.hal.ac.jp::19706b0f-5609-49a4-9fe3-c6e485df3adf" providerId="AD" clId="Web-{7CD5C586-47B0-7FA5-F4BE-AF69A4F5B2E6}" dt="2025-04-22T14:36:20.784" v="113" actId="20577"/>
          <ac:spMkLst>
            <pc:docMk/>
            <pc:sldMk cId="1648571364" sldId="526"/>
            <ac:spMk id="8" creationId="{4512E4E6-8047-803F-C2C6-3D55789F7B82}"/>
          </ac:spMkLst>
        </pc:spChg>
        <pc:picChg chg="del">
          <ac:chgData name="TH-INST 吉川洋平" userId="S::yoshikawa.yohei@thi.hal.ac.jp::19706b0f-5609-49a4-9fe3-c6e485df3adf" providerId="AD" clId="Web-{7CD5C586-47B0-7FA5-F4BE-AF69A4F5B2E6}" dt="2025-04-22T14:31:30.022" v="87"/>
          <ac:picMkLst>
            <pc:docMk/>
            <pc:sldMk cId="1648571364" sldId="526"/>
            <ac:picMk id="3" creationId="{CCE792DF-3875-CAF6-BD4D-7C837793B65E}"/>
          </ac:picMkLst>
        </pc:picChg>
      </pc:sldChg>
      <pc:sldChg chg="modSp add replId">
        <pc:chgData name="TH-INST 吉川洋平" userId="S::yoshikawa.yohei@thi.hal.ac.jp::19706b0f-5609-49a4-9fe3-c6e485df3adf" providerId="AD" clId="Web-{7CD5C586-47B0-7FA5-F4BE-AF69A4F5B2E6}" dt="2025-04-22T14:38:46.727" v="181" actId="20577"/>
        <pc:sldMkLst>
          <pc:docMk/>
          <pc:sldMk cId="3424341941" sldId="527"/>
        </pc:sldMkLst>
        <pc:spChg chg="mod">
          <ac:chgData name="TH-INST 吉川洋平" userId="S::yoshikawa.yohei@thi.hal.ac.jp::19706b0f-5609-49a4-9fe3-c6e485df3adf" providerId="AD" clId="Web-{7CD5C586-47B0-7FA5-F4BE-AF69A4F5B2E6}" dt="2025-04-22T14:37:29.365" v="132" actId="20577"/>
          <ac:spMkLst>
            <pc:docMk/>
            <pc:sldMk cId="3424341941" sldId="527"/>
            <ac:spMk id="2" creationId="{BFA072C3-9311-1BEA-2598-674D7E2A98D0}"/>
          </ac:spMkLst>
        </pc:spChg>
        <pc:spChg chg="mod">
          <ac:chgData name="TH-INST 吉川洋平" userId="S::yoshikawa.yohei@thi.hal.ac.jp::19706b0f-5609-49a4-9fe3-c6e485df3adf" providerId="AD" clId="Web-{7CD5C586-47B0-7FA5-F4BE-AF69A4F5B2E6}" dt="2025-04-22T14:38:46.727" v="181" actId="20577"/>
          <ac:spMkLst>
            <pc:docMk/>
            <pc:sldMk cId="3424341941" sldId="527"/>
            <ac:spMk id="5" creationId="{8B0BB027-E148-6AE3-8DDB-D87C01BC56B3}"/>
          </ac:spMkLst>
        </pc:spChg>
        <pc:spChg chg="mod">
          <ac:chgData name="TH-INST 吉川洋平" userId="S::yoshikawa.yohei@thi.hal.ac.jp::19706b0f-5609-49a4-9fe3-c6e485df3adf" providerId="AD" clId="Web-{7CD5C586-47B0-7FA5-F4BE-AF69A4F5B2E6}" dt="2025-04-22T14:38:41.524" v="180" actId="20577"/>
          <ac:spMkLst>
            <pc:docMk/>
            <pc:sldMk cId="3424341941" sldId="527"/>
            <ac:spMk id="8" creationId="{F9F5F09C-6CD1-78F3-E44F-2981DF8851D7}"/>
          </ac:spMkLst>
        </pc:spChg>
      </pc:sldChg>
      <pc:sldChg chg="add replId">
        <pc:chgData name="TH-INST 吉川洋平" userId="S::yoshikawa.yohei@thi.hal.ac.jp::19706b0f-5609-49a4-9fe3-c6e485df3adf" providerId="AD" clId="Web-{7CD5C586-47B0-7FA5-F4BE-AF69A4F5B2E6}" dt="2025-04-22T14:38:59.525" v="182"/>
        <pc:sldMkLst>
          <pc:docMk/>
          <pc:sldMk cId="541854666" sldId="528"/>
        </pc:sldMkLst>
      </pc:sldChg>
      <pc:sldChg chg="modSp add ord replId">
        <pc:chgData name="TH-INST 吉川洋平" userId="S::yoshikawa.yohei@thi.hal.ac.jp::19706b0f-5609-49a4-9fe3-c6e485df3adf" providerId="AD" clId="Web-{7CD5C586-47B0-7FA5-F4BE-AF69A4F5B2E6}" dt="2025-04-22T14:39:27.948" v="189" actId="20577"/>
        <pc:sldMkLst>
          <pc:docMk/>
          <pc:sldMk cId="1917001072" sldId="529"/>
        </pc:sldMkLst>
        <pc:spChg chg="mod">
          <ac:chgData name="TH-INST 吉川洋平" userId="S::yoshikawa.yohei@thi.hal.ac.jp::19706b0f-5609-49a4-9fe3-c6e485df3adf" providerId="AD" clId="Web-{7CD5C586-47B0-7FA5-F4BE-AF69A4F5B2E6}" dt="2025-04-22T14:39:27.948" v="189" actId="20577"/>
          <ac:spMkLst>
            <pc:docMk/>
            <pc:sldMk cId="1917001072" sldId="529"/>
            <ac:spMk id="2" creationId="{39828D82-3E4D-7843-63A8-D18EF2287F6F}"/>
          </ac:spMkLst>
        </pc:spChg>
      </pc:sldChg>
      <pc:sldChg chg="add replId">
        <pc:chgData name="TH-INST 吉川洋平" userId="S::yoshikawa.yohei@thi.hal.ac.jp::19706b0f-5609-49a4-9fe3-c6e485df3adf" providerId="AD" clId="Web-{7CD5C586-47B0-7FA5-F4BE-AF69A4F5B2E6}" dt="2025-04-22T14:39:34.479" v="190"/>
        <pc:sldMkLst>
          <pc:docMk/>
          <pc:sldMk cId="2243533033" sldId="530"/>
        </pc:sldMkLst>
      </pc:sldChg>
      <pc:sldChg chg="addSp modSp add replId">
        <pc:chgData name="TH-INST 吉川洋平" userId="S::yoshikawa.yohei@thi.hal.ac.jp::19706b0f-5609-49a4-9fe3-c6e485df3adf" providerId="AD" clId="Web-{7CD5C586-47B0-7FA5-F4BE-AF69A4F5B2E6}" dt="2025-04-22T14:43:47.865" v="273" actId="20577"/>
        <pc:sldMkLst>
          <pc:docMk/>
          <pc:sldMk cId="1800536613" sldId="531"/>
        </pc:sldMkLst>
        <pc:spChg chg="mod">
          <ac:chgData name="TH-INST 吉川洋平" userId="S::yoshikawa.yohei@thi.hal.ac.jp::19706b0f-5609-49a4-9fe3-c6e485df3adf" providerId="AD" clId="Web-{7CD5C586-47B0-7FA5-F4BE-AF69A4F5B2E6}" dt="2025-04-22T14:43:47.865" v="273" actId="20577"/>
          <ac:spMkLst>
            <pc:docMk/>
            <pc:sldMk cId="1800536613" sldId="531"/>
            <ac:spMk id="2" creationId="{5C751CD0-E3E8-16C9-876B-645BE800B0EF}"/>
          </ac:spMkLst>
        </pc:spChg>
        <pc:spChg chg="add mod">
          <ac:chgData name="TH-INST 吉川洋平" userId="S::yoshikawa.yohei@thi.hal.ac.jp::19706b0f-5609-49a4-9fe3-c6e485df3adf" providerId="AD" clId="Web-{7CD5C586-47B0-7FA5-F4BE-AF69A4F5B2E6}" dt="2025-04-22T14:42:03.908" v="247" actId="20577"/>
          <ac:spMkLst>
            <pc:docMk/>
            <pc:sldMk cId="1800536613" sldId="531"/>
            <ac:spMk id="3" creationId="{B0C46CA5-218D-9770-7EB8-866F656B2A2A}"/>
          </ac:spMkLst>
        </pc:spChg>
        <pc:spChg chg="mod">
          <ac:chgData name="TH-INST 吉川洋平" userId="S::yoshikawa.yohei@thi.hal.ac.jp::19706b0f-5609-49a4-9fe3-c6e485df3adf" providerId="AD" clId="Web-{7CD5C586-47B0-7FA5-F4BE-AF69A4F5B2E6}" dt="2025-04-22T14:42:28.315" v="253" actId="1076"/>
          <ac:spMkLst>
            <pc:docMk/>
            <pc:sldMk cId="1800536613" sldId="531"/>
            <ac:spMk id="5" creationId="{7FE09490-864E-C686-4AE5-9484DF080AF3}"/>
          </ac:spMkLst>
        </pc:spChg>
        <pc:spChg chg="mod">
          <ac:chgData name="TH-INST 吉川洋平" userId="S::yoshikawa.yohei@thi.hal.ac.jp::19706b0f-5609-49a4-9fe3-c6e485df3adf" providerId="AD" clId="Web-{7CD5C586-47B0-7FA5-F4BE-AF69A4F5B2E6}" dt="2025-04-22T14:43:41.302" v="271" actId="20577"/>
          <ac:spMkLst>
            <pc:docMk/>
            <pc:sldMk cId="1800536613" sldId="531"/>
            <ac:spMk id="8" creationId="{D594A885-0C7D-E45F-12B6-2480BA2396F7}"/>
          </ac:spMkLst>
        </pc:spChg>
        <pc:cxnChg chg="add mod">
          <ac:chgData name="TH-INST 吉川洋平" userId="S::yoshikawa.yohei@thi.hal.ac.jp::19706b0f-5609-49a4-9fe3-c6e485df3adf" providerId="AD" clId="Web-{7CD5C586-47B0-7FA5-F4BE-AF69A4F5B2E6}" dt="2025-04-22T14:43:21.098" v="264"/>
          <ac:cxnSpMkLst>
            <pc:docMk/>
            <pc:sldMk cId="1800536613" sldId="531"/>
            <ac:cxnSpMk id="4" creationId="{D0AAF6D0-CD0F-86F5-1677-ABFBA8A870A1}"/>
          </ac:cxnSpMkLst>
        </pc:cxnChg>
      </pc:sldChg>
      <pc:sldChg chg="delSp modSp add replId">
        <pc:chgData name="TH-INST 吉川洋平" userId="S::yoshikawa.yohei@thi.hal.ac.jp::19706b0f-5609-49a4-9fe3-c6e485df3adf" providerId="AD" clId="Web-{7CD5C586-47B0-7FA5-F4BE-AF69A4F5B2E6}" dt="2025-04-22T14:44:40.242" v="297"/>
        <pc:sldMkLst>
          <pc:docMk/>
          <pc:sldMk cId="3561958669" sldId="532"/>
        </pc:sldMkLst>
        <pc:spChg chg="mod">
          <ac:chgData name="TH-INST 吉川洋平" userId="S::yoshikawa.yohei@thi.hal.ac.jp::19706b0f-5609-49a4-9fe3-c6e485df3adf" providerId="AD" clId="Web-{7CD5C586-47B0-7FA5-F4BE-AF69A4F5B2E6}" dt="2025-04-22T14:44:14.382" v="282" actId="20577"/>
          <ac:spMkLst>
            <pc:docMk/>
            <pc:sldMk cId="3561958669" sldId="532"/>
            <ac:spMk id="2" creationId="{89CFF295-35E8-5E2A-6332-CF608621F1E5}"/>
          </ac:spMkLst>
        </pc:spChg>
        <pc:spChg chg="del">
          <ac:chgData name="TH-INST 吉川洋平" userId="S::yoshikawa.yohei@thi.hal.ac.jp::19706b0f-5609-49a4-9fe3-c6e485df3adf" providerId="AD" clId="Web-{7CD5C586-47B0-7FA5-F4BE-AF69A4F5B2E6}" dt="2025-04-22T14:44:40.242" v="297"/>
          <ac:spMkLst>
            <pc:docMk/>
            <pc:sldMk cId="3561958669" sldId="532"/>
            <ac:spMk id="3" creationId="{2105B02C-C8C9-E6FC-F643-4223BD770637}"/>
          </ac:spMkLst>
        </pc:spChg>
        <pc:spChg chg="mod">
          <ac:chgData name="TH-INST 吉川洋平" userId="S::yoshikawa.yohei@thi.hal.ac.jp::19706b0f-5609-49a4-9fe3-c6e485df3adf" providerId="AD" clId="Web-{7CD5C586-47B0-7FA5-F4BE-AF69A4F5B2E6}" dt="2025-04-22T14:44:05.256" v="277" actId="20577"/>
          <ac:spMkLst>
            <pc:docMk/>
            <pc:sldMk cId="3561958669" sldId="532"/>
            <ac:spMk id="5" creationId="{437830BC-517A-45A4-4FD3-217DE1029213}"/>
          </ac:spMkLst>
        </pc:spChg>
        <pc:spChg chg="mod">
          <ac:chgData name="TH-INST 吉川洋平" userId="S::yoshikawa.yohei@thi.hal.ac.jp::19706b0f-5609-49a4-9fe3-c6e485df3adf" providerId="AD" clId="Web-{7CD5C586-47B0-7FA5-F4BE-AF69A4F5B2E6}" dt="2025-04-22T14:44:38.008" v="295" actId="20577"/>
          <ac:spMkLst>
            <pc:docMk/>
            <pc:sldMk cId="3561958669" sldId="532"/>
            <ac:spMk id="8" creationId="{1DCD948D-9F30-2438-3946-33F6DFB0C36A}"/>
          </ac:spMkLst>
        </pc:spChg>
        <pc:cxnChg chg="del">
          <ac:chgData name="TH-INST 吉川洋平" userId="S::yoshikawa.yohei@thi.hal.ac.jp::19706b0f-5609-49a4-9fe3-c6e485df3adf" providerId="AD" clId="Web-{7CD5C586-47B0-7FA5-F4BE-AF69A4F5B2E6}" dt="2025-04-22T14:44:40.242" v="296"/>
          <ac:cxnSpMkLst>
            <pc:docMk/>
            <pc:sldMk cId="3561958669" sldId="532"/>
            <ac:cxnSpMk id="4" creationId="{05F7EA6F-8973-86E9-2D07-8D5C50CDF184}"/>
          </ac:cxnSpMkLst>
        </pc:cxnChg>
      </pc:sldChg>
      <pc:sldChg chg="add replId">
        <pc:chgData name="TH-INST 吉川洋平" userId="S::yoshikawa.yohei@thi.hal.ac.jp::19706b0f-5609-49a4-9fe3-c6e485df3adf" providerId="AD" clId="Web-{7CD5C586-47B0-7FA5-F4BE-AF69A4F5B2E6}" dt="2025-04-22T14:45:17.759" v="300"/>
        <pc:sldMkLst>
          <pc:docMk/>
          <pc:sldMk cId="778178252" sldId="533"/>
        </pc:sldMkLst>
      </pc:sldChg>
      <pc:sldChg chg="add del replId">
        <pc:chgData name="TH-INST 吉川洋平" userId="S::yoshikawa.yohei@thi.hal.ac.jp::19706b0f-5609-49a4-9fe3-c6e485df3adf" providerId="AD" clId="Web-{7CD5C586-47B0-7FA5-F4BE-AF69A4F5B2E6}" dt="2025-04-22T14:45:13.572" v="299"/>
        <pc:sldMkLst>
          <pc:docMk/>
          <pc:sldMk cId="1600846385" sldId="533"/>
        </pc:sldMkLst>
      </pc:sldChg>
      <pc:sldChg chg="addSp delSp modSp add replId">
        <pc:chgData name="TH-INST 吉川洋平" userId="S::yoshikawa.yohei@thi.hal.ac.jp::19706b0f-5609-49a4-9fe3-c6e485df3adf" providerId="AD" clId="Web-{7CD5C586-47B0-7FA5-F4BE-AF69A4F5B2E6}" dt="2025-04-22T14:49:44.976" v="340" actId="20577"/>
        <pc:sldMkLst>
          <pc:docMk/>
          <pc:sldMk cId="1260524711" sldId="534"/>
        </pc:sldMkLst>
        <pc:spChg chg="mod">
          <ac:chgData name="TH-INST 吉川洋平" userId="S::yoshikawa.yohei@thi.hal.ac.jp::19706b0f-5609-49a4-9fe3-c6e485df3adf" providerId="AD" clId="Web-{7CD5C586-47B0-7FA5-F4BE-AF69A4F5B2E6}" dt="2025-04-22T14:48:23.582" v="302" actId="20577"/>
          <ac:spMkLst>
            <pc:docMk/>
            <pc:sldMk cId="1260524711" sldId="534"/>
            <ac:spMk id="2" creationId="{6F8840FE-B93C-7CB4-89C8-6FF45405B6AA}"/>
          </ac:spMkLst>
        </pc:spChg>
        <pc:spChg chg="add del">
          <ac:chgData name="TH-INST 吉川洋平" userId="S::yoshikawa.yohei@thi.hal.ac.jp::19706b0f-5609-49a4-9fe3-c6e485df3adf" providerId="AD" clId="Web-{7CD5C586-47B0-7FA5-F4BE-AF69A4F5B2E6}" dt="2025-04-22T14:49:27.631" v="334"/>
          <ac:spMkLst>
            <pc:docMk/>
            <pc:sldMk cId="1260524711" sldId="534"/>
            <ac:spMk id="6" creationId="{0FD13C19-7F69-2622-3EB8-3863C8771B63}"/>
          </ac:spMkLst>
        </pc:spChg>
        <pc:spChg chg="add mod">
          <ac:chgData name="TH-INST 吉川洋平" userId="S::yoshikawa.yohei@thi.hal.ac.jp::19706b0f-5609-49a4-9fe3-c6e485df3adf" providerId="AD" clId="Web-{7CD5C586-47B0-7FA5-F4BE-AF69A4F5B2E6}" dt="2025-04-22T14:49:32.522" v="337" actId="14100"/>
          <ac:spMkLst>
            <pc:docMk/>
            <pc:sldMk cId="1260524711" sldId="534"/>
            <ac:spMk id="7" creationId="{0FD13C19-7F69-2622-3EB8-3863C8771B63}"/>
          </ac:spMkLst>
        </pc:spChg>
        <pc:spChg chg="mod">
          <ac:chgData name="TH-INST 吉川洋平" userId="S::yoshikawa.yohei@thi.hal.ac.jp::19706b0f-5609-49a4-9fe3-c6e485df3adf" providerId="AD" clId="Web-{7CD5C586-47B0-7FA5-F4BE-AF69A4F5B2E6}" dt="2025-04-22T14:49:44.976" v="340" actId="20577"/>
          <ac:spMkLst>
            <pc:docMk/>
            <pc:sldMk cId="1260524711" sldId="534"/>
            <ac:spMk id="8" creationId="{637DE2BD-6F8B-CB58-4E91-1FB73391DDEF}"/>
          </ac:spMkLst>
        </pc:spChg>
        <pc:picChg chg="add mod">
          <ac:chgData name="TH-INST 吉川洋平" userId="S::yoshikawa.yohei@thi.hal.ac.jp::19706b0f-5609-49a4-9fe3-c6e485df3adf" providerId="AD" clId="Web-{7CD5C586-47B0-7FA5-F4BE-AF69A4F5B2E6}" dt="2025-04-22T14:49:25.850" v="333" actId="1076"/>
          <ac:picMkLst>
            <pc:docMk/>
            <pc:sldMk cId="1260524711" sldId="534"/>
            <ac:picMk id="3" creationId="{5177AC10-FAC5-E71A-DDFF-A2B25304BB27}"/>
          </ac:picMkLst>
        </pc:picChg>
        <pc:picChg chg="del">
          <ac:chgData name="TH-INST 吉川洋平" userId="S::yoshikawa.yohei@thi.hal.ac.jp::19706b0f-5609-49a4-9fe3-c6e485df3adf" providerId="AD" clId="Web-{7CD5C586-47B0-7FA5-F4BE-AF69A4F5B2E6}" dt="2025-04-22T14:48:27.582" v="305"/>
          <ac:picMkLst>
            <pc:docMk/>
            <pc:sldMk cId="1260524711" sldId="534"/>
            <ac:picMk id="4" creationId="{8852CA58-1638-8D9A-8FA7-582B7F2F6ABC}"/>
          </ac:picMkLst>
        </pc:picChg>
      </pc:sldChg>
    </pc:docChg>
  </pc:docChgLst>
  <pc:docChgLst>
    <pc:chgData name="THS23 寺澤莉央" userId="S::ths31301@ths.hal.ac.jp::45927a9a-05c4-4deb-b1b2-f9b1cccd3dec" providerId="AD" clId="Web-{525C1A6B-A763-1863-4F23-8C59E058C3C6}"/>
    <pc:docChg chg="sldOrd">
      <pc:chgData name="THS23 寺澤莉央" userId="S::ths31301@ths.hal.ac.jp::45927a9a-05c4-4deb-b1b2-f9b1cccd3dec" providerId="AD" clId="Web-{525C1A6B-A763-1863-4F23-8C59E058C3C6}" dt="2025-04-23T01:38:53.594" v="0"/>
      <pc:docMkLst>
        <pc:docMk/>
      </pc:docMkLst>
      <pc:sldChg chg="ord">
        <pc:chgData name="THS23 寺澤莉央" userId="S::ths31301@ths.hal.ac.jp::45927a9a-05c4-4deb-b1b2-f9b1cccd3dec" providerId="AD" clId="Web-{525C1A6B-A763-1863-4F23-8C59E058C3C6}" dt="2025-04-23T01:38:53.594" v="0"/>
        <pc:sldMkLst>
          <pc:docMk/>
          <pc:sldMk cId="3485596386" sldId="481"/>
        </pc:sldMkLst>
      </pc:sldChg>
    </pc:docChg>
  </pc:docChgLst>
  <pc:docChgLst>
    <pc:chgData name="TH-INST 吉川洋平" userId="S::yoshikawa.yohei@thi.hal.ac.jp::19706b0f-5609-49a4-9fe3-c6e485df3adf" providerId="AD" clId="Web-{0BF3ABE1-B546-9A8E-9216-0D87EDB0A275}"/>
    <pc:docChg chg="addSld delSld modSld sldOrd">
      <pc:chgData name="TH-INST 吉川洋平" userId="S::yoshikawa.yohei@thi.hal.ac.jp::19706b0f-5609-49a4-9fe3-c6e485df3adf" providerId="AD" clId="Web-{0BF3ABE1-B546-9A8E-9216-0D87EDB0A275}" dt="2024-10-05T05:50:17.794" v="222" actId="20577"/>
      <pc:docMkLst>
        <pc:docMk/>
      </pc:docMkLst>
      <pc:sldChg chg="modSp">
        <pc:chgData name="TH-INST 吉川洋平" userId="S::yoshikawa.yohei@thi.hal.ac.jp::19706b0f-5609-49a4-9fe3-c6e485df3adf" providerId="AD" clId="Web-{0BF3ABE1-B546-9A8E-9216-0D87EDB0A275}" dt="2024-10-05T05:50:17.794" v="222" actId="20577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2:15.444" v="141"/>
        <pc:sldMkLst>
          <pc:docMk/>
          <pc:sldMk cId="3906711844" sldId="257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3:11.354" v="148" actId="14100"/>
        <pc:sldMkLst>
          <pc:docMk/>
          <pc:sldMk cId="382097654" sldId="259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0:46.798" v="140" actId="20577"/>
        <pc:sldMkLst>
          <pc:docMk/>
          <pc:sldMk cId="3966921020" sldId="262"/>
        </pc:sldMkLst>
      </pc:sldChg>
      <pc:sldChg chg="del">
        <pc:chgData name="TH-INST 吉川洋平" userId="S::yoshikawa.yohei@thi.hal.ac.jp::19706b0f-5609-49a4-9fe3-c6e485df3adf" providerId="AD" clId="Web-{0BF3ABE1-B546-9A8E-9216-0D87EDB0A275}" dt="2024-10-05T03:34:38.907" v="164"/>
        <pc:sldMkLst>
          <pc:docMk/>
          <pc:sldMk cId="511006646" sldId="284"/>
        </pc:sldMkLst>
      </pc:sldChg>
      <pc:sldChg chg="del">
        <pc:chgData name="TH-INST 吉川洋平" userId="S::yoshikawa.yohei@thi.hal.ac.jp::19706b0f-5609-49a4-9fe3-c6e485df3adf" providerId="AD" clId="Web-{0BF3ABE1-B546-9A8E-9216-0D87EDB0A275}" dt="2024-10-05T03:27:37.206" v="114"/>
        <pc:sldMkLst>
          <pc:docMk/>
          <pc:sldMk cId="2615424088" sldId="337"/>
        </pc:sldMkLst>
      </pc:sldChg>
      <pc:sldChg chg="delSp modSp">
        <pc:chgData name="TH-INST 吉川洋平" userId="S::yoshikawa.yohei@thi.hal.ac.jp::19706b0f-5609-49a4-9fe3-c6e485df3adf" providerId="AD" clId="Web-{0BF3ABE1-B546-9A8E-9216-0D87EDB0A275}" dt="2024-10-05T03:42:42.320" v="216" actId="20577"/>
        <pc:sldMkLst>
          <pc:docMk/>
          <pc:sldMk cId="3210628383" sldId="338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0:30.093" v="139" actId="20577"/>
        <pc:sldMkLst>
          <pc:docMk/>
          <pc:sldMk cId="3671391023" sldId="340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26:59.376" v="108" actId="1076"/>
        <pc:sldMkLst>
          <pc:docMk/>
          <pc:sldMk cId="1411915742" sldId="341"/>
        </pc:sldMkLst>
      </pc:sldChg>
      <pc:sldChg chg="addSp delSp modSp add replId">
        <pc:chgData name="TH-INST 吉川洋平" userId="S::yoshikawa.yohei@thi.hal.ac.jp::19706b0f-5609-49a4-9fe3-c6e485df3adf" providerId="AD" clId="Web-{0BF3ABE1-B546-9A8E-9216-0D87EDB0A275}" dt="2024-10-05T03:27:24.127" v="113" actId="1076"/>
        <pc:sldMkLst>
          <pc:docMk/>
          <pc:sldMk cId="1946488121" sldId="342"/>
        </pc:sldMkLst>
      </pc:sldChg>
      <pc:sldChg chg="delSp add del replId">
        <pc:chgData name="TH-INST 吉川洋平" userId="S::yoshikawa.yohei@thi.hal.ac.jp::19706b0f-5609-49a4-9fe3-c6e485df3adf" providerId="AD" clId="Web-{0BF3ABE1-B546-9A8E-9216-0D87EDB0A275}" dt="2024-10-05T03:27:08.439" v="109"/>
        <pc:sldMkLst>
          <pc:docMk/>
          <pc:sldMk cId="360990721" sldId="343"/>
        </pc:sldMkLst>
      </pc:sldChg>
      <pc:sldChg chg="modSp add replId">
        <pc:chgData name="TH-INST 吉川洋平" userId="S::yoshikawa.yohei@thi.hal.ac.jp::19706b0f-5609-49a4-9fe3-c6e485df3adf" providerId="AD" clId="Web-{0BF3ABE1-B546-9A8E-9216-0D87EDB0A275}" dt="2024-10-05T03:29:09.681" v="125" actId="20577"/>
        <pc:sldMkLst>
          <pc:docMk/>
          <pc:sldMk cId="1287636674" sldId="343"/>
        </pc:sldMkLst>
      </pc:sldChg>
      <pc:sldChg chg="modSp add replId">
        <pc:chgData name="TH-INST 吉川洋平" userId="S::yoshikawa.yohei@thi.hal.ac.jp::19706b0f-5609-49a4-9fe3-c6e485df3adf" providerId="AD" clId="Web-{0BF3ABE1-B546-9A8E-9216-0D87EDB0A275}" dt="2024-10-05T03:29:29.152" v="134" actId="20577"/>
        <pc:sldMkLst>
          <pc:docMk/>
          <pc:sldMk cId="867743678" sldId="344"/>
        </pc:sldMkLst>
      </pc:sldChg>
      <pc:sldChg chg="addSp delSp modSp add replId">
        <pc:chgData name="TH-INST 吉川洋平" userId="S::yoshikawa.yohei@thi.hal.ac.jp::19706b0f-5609-49a4-9fe3-c6e485df3adf" providerId="AD" clId="Web-{0BF3ABE1-B546-9A8E-9216-0D87EDB0A275}" dt="2024-10-05T03:34:37.298" v="163" actId="1076"/>
        <pc:sldMkLst>
          <pc:docMk/>
          <pc:sldMk cId="3840859552" sldId="345"/>
        </pc:sldMkLst>
      </pc:sldChg>
      <pc:sldChg chg="addSp delSp modSp add ord replId">
        <pc:chgData name="TH-INST 吉川洋平" userId="S::yoshikawa.yohei@thi.hal.ac.jp::19706b0f-5609-49a4-9fe3-c6e485df3adf" providerId="AD" clId="Web-{0BF3ABE1-B546-9A8E-9216-0D87EDB0A275}" dt="2024-10-05T03:41:33.221" v="214"/>
        <pc:sldMkLst>
          <pc:docMk/>
          <pc:sldMk cId="2493222441" sldId="346"/>
        </pc:sldMkLst>
      </pc:sldChg>
      <pc:sldChg chg="addSp delSp modSp add ord replId">
        <pc:chgData name="TH-INST 吉川洋平" userId="S::yoshikawa.yohei@thi.hal.ac.jp::19706b0f-5609-49a4-9fe3-c6e485df3adf" providerId="AD" clId="Web-{0BF3ABE1-B546-9A8E-9216-0D87EDB0A275}" dt="2024-10-05T03:41:28.221" v="213" actId="14100"/>
        <pc:sldMkLst>
          <pc:docMk/>
          <pc:sldMk cId="2443035769" sldId="347"/>
        </pc:sldMkLst>
      </pc:sldChg>
    </pc:docChg>
  </pc:docChgLst>
  <pc:docChgLst>
    <pc:chgData name="TH-INST 吉川洋平" userId="S::yoshikawa.yohei@thi.hal.ac.jp::19706b0f-5609-49a4-9fe3-c6e485df3adf" providerId="AD" clId="Web-{B62BA272-30AE-61AE-CD1D-6BA6391B5F95}"/>
    <pc:docChg chg="addSld modSld modSection">
      <pc:chgData name="TH-INST 吉川洋平" userId="S::yoshikawa.yohei@thi.hal.ac.jp::19706b0f-5609-49a4-9fe3-c6e485df3adf" providerId="AD" clId="Web-{B62BA272-30AE-61AE-CD1D-6BA6391B5F95}" dt="2025-04-26T05:03:14.981" v="12" actId="1076"/>
      <pc:docMkLst>
        <pc:docMk/>
      </pc:docMkLst>
      <pc:sldChg chg="addSp delSp modSp add replId">
        <pc:chgData name="TH-INST 吉川洋平" userId="S::yoshikawa.yohei@thi.hal.ac.jp::19706b0f-5609-49a4-9fe3-c6e485df3adf" providerId="AD" clId="Web-{B62BA272-30AE-61AE-CD1D-6BA6391B5F95}" dt="2025-04-26T05:03:14.981" v="12" actId="1076"/>
        <pc:sldMkLst>
          <pc:docMk/>
          <pc:sldMk cId="2162350992" sldId="535"/>
        </pc:sldMkLst>
        <pc:spChg chg="mod">
          <ac:chgData name="TH-INST 吉川洋平" userId="S::yoshikawa.yohei@thi.hal.ac.jp::19706b0f-5609-49a4-9fe3-c6e485df3adf" providerId="AD" clId="Web-{B62BA272-30AE-61AE-CD1D-6BA6391B5F95}" dt="2025-04-26T05:03:12.824" v="11" actId="20577"/>
          <ac:spMkLst>
            <pc:docMk/>
            <pc:sldMk cId="2162350992" sldId="535"/>
            <ac:spMk id="6" creationId="{206BC79D-12F2-97B3-D166-1A1B2139AAD1}"/>
          </ac:spMkLst>
        </pc:spChg>
        <pc:picChg chg="add mod">
          <ac:chgData name="TH-INST 吉川洋平" userId="S::yoshikawa.yohei@thi.hal.ac.jp::19706b0f-5609-49a4-9fe3-c6e485df3adf" providerId="AD" clId="Web-{B62BA272-30AE-61AE-CD1D-6BA6391B5F95}" dt="2025-04-26T05:03:14.981" v="12" actId="1076"/>
          <ac:picMkLst>
            <pc:docMk/>
            <pc:sldMk cId="2162350992" sldId="535"/>
            <ac:picMk id="3" creationId="{E2223AEB-414A-B3FE-81D5-3ED934C7C520}"/>
          </ac:picMkLst>
        </pc:picChg>
        <pc:picChg chg="del">
          <ac:chgData name="TH-INST 吉川洋平" userId="S::yoshikawa.yohei@thi.hal.ac.jp::19706b0f-5609-49a4-9fe3-c6e485df3adf" providerId="AD" clId="Web-{B62BA272-30AE-61AE-CD1D-6BA6391B5F95}" dt="2025-04-26T05:01:44.915" v="6"/>
          <ac:picMkLst>
            <pc:docMk/>
            <pc:sldMk cId="2162350992" sldId="535"/>
            <ac:picMk id="5" creationId="{F25E250E-2A6E-B296-C9D9-F93247692060}"/>
          </ac:picMkLst>
        </pc:picChg>
      </pc:sldChg>
    </pc:docChg>
  </pc:docChgLst>
  <pc:docChgLst>
    <pc:chgData name="TH-INST 吉川洋平" userId="S::yoshikawa.yohei@thi.hal.ac.jp::19706b0f-5609-49a4-9fe3-c6e485df3adf" providerId="AD" clId="Web-{249BE0E6-A2E7-28EE-492F-D3C82F03E870}"/>
    <pc:docChg chg="addSld delSld modSld">
      <pc:chgData name="TH-INST 吉川洋平" userId="S::yoshikawa.yohei@thi.hal.ac.jp::19706b0f-5609-49a4-9fe3-c6e485df3adf" providerId="AD" clId="Web-{249BE0E6-A2E7-28EE-492F-D3C82F03E870}" dt="2024-10-06T03:15:35.339" v="8"/>
      <pc:docMkLst>
        <pc:docMk/>
      </pc:docMkLst>
      <pc:sldChg chg="modSp">
        <pc:chgData name="TH-INST 吉川洋平" userId="S::yoshikawa.yohei@thi.hal.ac.jp::19706b0f-5609-49a4-9fe3-c6e485df3adf" providerId="AD" clId="Web-{249BE0E6-A2E7-28EE-492F-D3C82F03E870}" dt="2024-10-06T03:15:07.994" v="1" actId="20577"/>
        <pc:sldMkLst>
          <pc:docMk/>
          <pc:sldMk cId="3966921020" sldId="262"/>
        </pc:sldMkLst>
      </pc:sldChg>
      <pc:sldChg chg="modSp add replId">
        <pc:chgData name="TH-INST 吉川洋平" userId="S::yoshikawa.yohei@thi.hal.ac.jp::19706b0f-5609-49a4-9fe3-c6e485df3adf" providerId="AD" clId="Web-{249BE0E6-A2E7-28EE-492F-D3C82F03E870}" dt="2024-10-06T03:15:17.885" v="4" actId="20577"/>
        <pc:sldMkLst>
          <pc:docMk/>
          <pc:sldMk cId="580660692" sldId="349"/>
        </pc:sldMkLst>
      </pc:sldChg>
      <pc:sldChg chg="delSp modSp add del replId">
        <pc:chgData name="TH-INST 吉川洋平" userId="S::yoshikawa.yohei@thi.hal.ac.jp::19706b0f-5609-49a4-9fe3-c6e485df3adf" providerId="AD" clId="Web-{249BE0E6-A2E7-28EE-492F-D3C82F03E870}" dt="2024-10-06T03:15:35.339" v="8"/>
        <pc:sldMkLst>
          <pc:docMk/>
          <pc:sldMk cId="2353282728" sldId="350"/>
        </pc:sldMkLst>
      </pc:sldChg>
    </pc:docChg>
  </pc:docChgLst>
  <pc:docChgLst>
    <pc:chgData name="TH-INST 吉川洋平" userId="S::yoshikawa.yohei@thi.hal.ac.jp::19706b0f-5609-49a4-9fe3-c6e485df3adf" providerId="AD" clId="Web-{B8A029C9-03A4-11DC-4010-8688685C0A22}"/>
    <pc:docChg chg="delSld">
      <pc:chgData name="TH-INST 吉川洋平" userId="S::yoshikawa.yohei@thi.hal.ac.jp::19706b0f-5609-49a4-9fe3-c6e485df3adf" providerId="AD" clId="Web-{B8A029C9-03A4-11DC-4010-8688685C0A22}" dt="2024-10-29T15:09:49.647" v="0"/>
      <pc:docMkLst>
        <pc:docMk/>
      </pc:docMkLst>
      <pc:sldChg chg="del">
        <pc:chgData name="TH-INST 吉川洋平" userId="S::yoshikawa.yohei@thi.hal.ac.jp::19706b0f-5609-49a4-9fe3-c6e485df3adf" providerId="AD" clId="Web-{B8A029C9-03A4-11DC-4010-8688685C0A22}" dt="2024-10-29T15:09:49.647" v="0"/>
        <pc:sldMkLst>
          <pc:docMk/>
          <pc:sldMk cId="3782330925" sldId="351"/>
        </pc:sldMkLst>
      </pc:sldChg>
    </pc:docChg>
  </pc:docChgLst>
  <pc:docChgLst>
    <pc:chgData name="TH-INST 吉川洋平" userId="S::yoshikawa.yohei@thi.hal.ac.jp::19706b0f-5609-49a4-9fe3-c6e485df3adf" providerId="AD" clId="Web-{CD3FF6D6-8DAA-F19F-1754-0B6DD82A0653}"/>
    <pc:docChg chg="delSld modSld modSection">
      <pc:chgData name="TH-INST 吉川洋平" userId="S::yoshikawa.yohei@thi.hal.ac.jp::19706b0f-5609-49a4-9fe3-c6e485df3adf" providerId="AD" clId="Web-{CD3FF6D6-8DAA-F19F-1754-0B6DD82A0653}" dt="2025-05-06T15:27:58.439" v="118" actId="1076"/>
      <pc:docMkLst>
        <pc:docMk/>
      </pc:docMkLst>
      <pc:sldChg chg="addSp delSp modSp">
        <pc:chgData name="TH-INST 吉川洋平" userId="S::yoshikawa.yohei@thi.hal.ac.jp::19706b0f-5609-49a4-9fe3-c6e485df3adf" providerId="AD" clId="Web-{CD3FF6D6-8DAA-F19F-1754-0B6DD82A0653}" dt="2025-05-06T15:27:58.439" v="118" actId="1076"/>
        <pc:sldMkLst>
          <pc:docMk/>
          <pc:sldMk cId="2128380218" sldId="256"/>
        </pc:sldMkLst>
        <pc:picChg chg="del">
          <ac:chgData name="TH-INST 吉川洋平" userId="S::yoshikawa.yohei@thi.hal.ac.jp::19706b0f-5609-49a4-9fe3-c6e485df3adf" providerId="AD" clId="Web-{CD3FF6D6-8DAA-F19F-1754-0B6DD82A0653}" dt="2025-05-06T15:27:50.845" v="113"/>
          <ac:picMkLst>
            <pc:docMk/>
            <pc:sldMk cId="2128380218" sldId="256"/>
            <ac:picMk id="4" creationId="{4BE6E1C5-602A-12A6-4BAF-F43235D97B14}"/>
          </ac:picMkLst>
        </pc:picChg>
        <pc:picChg chg="add mod">
          <ac:chgData name="TH-INST 吉川洋平" userId="S::yoshikawa.yohei@thi.hal.ac.jp::19706b0f-5609-49a4-9fe3-c6e485df3adf" providerId="AD" clId="Web-{CD3FF6D6-8DAA-F19F-1754-0B6DD82A0653}" dt="2025-05-06T15:27:57.283" v="117" actId="1076"/>
          <ac:picMkLst>
            <pc:docMk/>
            <pc:sldMk cId="2128380218" sldId="256"/>
            <ac:picMk id="5" creationId="{419AFE27-9D4B-D671-8937-6F63233BFE3C}"/>
          </ac:picMkLst>
        </pc:picChg>
        <pc:picChg chg="add mod">
          <ac:chgData name="TH-INST 吉川洋平" userId="S::yoshikawa.yohei@thi.hal.ac.jp::19706b0f-5609-49a4-9fe3-c6e485df3adf" providerId="AD" clId="Web-{CD3FF6D6-8DAA-F19F-1754-0B6DD82A0653}" dt="2025-05-06T15:27:58.439" v="118" actId="1076"/>
          <ac:picMkLst>
            <pc:docMk/>
            <pc:sldMk cId="2128380218" sldId="256"/>
            <ac:picMk id="6" creationId="{29E4A104-ED84-D30A-FA22-5664ACE3D255}"/>
          </ac:picMkLst>
        </pc:picChg>
      </pc:sldChg>
      <pc:sldChg chg="addSp delSp modSp del">
        <pc:chgData name="TH-INST 吉川洋平" userId="S::yoshikawa.yohei@thi.hal.ac.jp::19706b0f-5609-49a4-9fe3-c6e485df3adf" providerId="AD" clId="Web-{CD3FF6D6-8DAA-F19F-1754-0B6DD82A0653}" dt="2025-05-06T15:26:42.420" v="112"/>
        <pc:sldMkLst>
          <pc:docMk/>
          <pc:sldMk cId="4039808312" sldId="487"/>
        </pc:sldMkLst>
        <pc:spChg chg="mod">
          <ac:chgData name="TH-INST 吉川洋平" userId="S::yoshikawa.yohei@thi.hal.ac.jp::19706b0f-5609-49a4-9fe3-c6e485df3adf" providerId="AD" clId="Web-{CD3FF6D6-8DAA-F19F-1754-0B6DD82A0653}" dt="2025-05-06T15:22:32.630" v="34" actId="20577"/>
          <ac:spMkLst>
            <pc:docMk/>
            <pc:sldMk cId="4039808312" sldId="487"/>
            <ac:spMk id="2" creationId="{8FECB151-9FC9-5B23-74E7-CE7EE6FF7928}"/>
          </ac:spMkLst>
        </pc:spChg>
        <pc:spChg chg="add del mod">
          <ac:chgData name="TH-INST 吉川洋平" userId="S::yoshikawa.yohei@thi.hal.ac.jp::19706b0f-5609-49a4-9fe3-c6e485df3adf" providerId="AD" clId="Web-{CD3FF6D6-8DAA-F19F-1754-0B6DD82A0653}" dt="2025-05-06T15:26:38.873" v="111" actId="20577"/>
          <ac:spMkLst>
            <pc:docMk/>
            <pc:sldMk cId="4039808312" sldId="487"/>
            <ac:spMk id="3" creationId="{CCD00AB7-3E00-9A85-479F-608B85375E70}"/>
          </ac:spMkLst>
        </pc:spChg>
        <pc:spChg chg="add del mod">
          <ac:chgData name="TH-INST 吉川洋平" userId="S::yoshikawa.yohei@thi.hal.ac.jp::19706b0f-5609-49a4-9fe3-c6e485df3adf" providerId="AD" clId="Web-{CD3FF6D6-8DAA-F19F-1754-0B6DD82A0653}" dt="2025-05-06T15:21:30.284" v="9"/>
          <ac:spMkLst>
            <pc:docMk/>
            <pc:sldMk cId="4039808312" sldId="487"/>
            <ac:spMk id="4" creationId="{9332A902-D7F2-1424-3882-12DE8F7F87ED}"/>
          </ac:spMkLst>
        </pc:spChg>
        <pc:spChg chg="del mod">
          <ac:chgData name="TH-INST 吉川洋平" userId="S::yoshikawa.yohei@thi.hal.ac.jp::19706b0f-5609-49a4-9fe3-c6e485df3adf" providerId="AD" clId="Web-{CD3FF6D6-8DAA-F19F-1754-0B6DD82A0653}" dt="2025-05-06T15:22:25.458" v="32"/>
          <ac:spMkLst>
            <pc:docMk/>
            <pc:sldMk cId="4039808312" sldId="487"/>
            <ac:spMk id="6" creationId="{04B35F59-1608-FCB2-C32B-F64C3B8B3D79}"/>
          </ac:spMkLst>
        </pc:spChg>
        <pc:spChg chg="add del">
          <ac:chgData name="TH-INST 吉川洋平" userId="S::yoshikawa.yohei@thi.hal.ac.jp::19706b0f-5609-49a4-9fe3-c6e485df3adf" providerId="AD" clId="Web-{CD3FF6D6-8DAA-F19F-1754-0B6DD82A0653}" dt="2025-05-06T15:26:32.576" v="104"/>
          <ac:spMkLst>
            <pc:docMk/>
            <pc:sldMk cId="4039808312" sldId="487"/>
            <ac:spMk id="7" creationId="{CCD00AB7-3E00-9A85-479F-608B85375E70}"/>
          </ac:spMkLst>
        </pc:spChg>
        <pc:picChg chg="add del mod">
          <ac:chgData name="TH-INST 吉川洋平" userId="S::yoshikawa.yohei@thi.hal.ac.jp::19706b0f-5609-49a4-9fe3-c6e485df3adf" providerId="AD" clId="Web-{CD3FF6D6-8DAA-F19F-1754-0B6DD82A0653}" dt="2025-05-06T15:26:35.014" v="108"/>
          <ac:picMkLst>
            <pc:docMk/>
            <pc:sldMk cId="4039808312" sldId="487"/>
            <ac:picMk id="5" creationId="{F18E99E1-55CA-63B9-60D0-4CDA04605B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64D1A-609D-4312-9A41-D8C174EEB154}" type="datetimeFigureOut">
              <a:t>5/6/2025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7E45E-EF7F-47D2-902F-C9DFFDE927C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30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EA5FE0-8A86-E4FA-3D3F-BB38B7179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137DE1-6BAB-1EA6-514E-3C98F6A21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655051-BE63-7CF2-05AF-9A1CC50F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8F7B5C-4A65-E413-9818-9EBFEDC4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2A1D3-A2EF-34EE-FB89-D96DD545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54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E1ADB-E6D9-6DC9-9CFE-5D95471A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A841D0-EE2C-447A-F402-611C6B963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ECDBC6-CA92-39FA-E969-6034FDFF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0CCF3D-4DCD-E4D6-0F1C-25B14CC6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92E21-92BF-69FC-EDB5-48C5892D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138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FEE1E0-24B4-BC91-B8C3-EDDAFA08A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477ED6-B851-4ACC-FD37-AAF2B69EC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5C6468-C549-CC4A-B655-0E78899A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D7E77B-6130-2351-97AD-64F7ECBE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E4256F-6092-18C3-0441-7FD6FF9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337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メージ​​の行頭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円/楕円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1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2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3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4</a:t>
            </a:r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5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4" name="図プレースホルダー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2" name="図プレースホルダー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3" name="図プレースホルダー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4" name="図プレースホルダー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5" name="図プレースホルダー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25" name="直線​​コネクタ(S) 24">
            <a:extLst>
              <a:ext uri="{FF2B5EF4-FFF2-40B4-BE49-F238E27FC236}">
                <a16:creationId xmlns:a16="http://schemas.microsoft.com/office/drawing/2014/main" id="{EC221C1A-E955-4A4A-B47B-0028C57F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​​コネクタ 25">
            <a:extLst>
              <a:ext uri="{FF2B5EF4-FFF2-40B4-BE49-F238E27FC236}">
                <a16:creationId xmlns:a16="http://schemas.microsoft.com/office/drawing/2014/main" id="{529F2F69-8DE5-40C8-9500-23B5BF432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​​コネクタ(S) 26">
            <a:extLst>
              <a:ext uri="{FF2B5EF4-FFF2-40B4-BE49-F238E27FC236}">
                <a16:creationId xmlns:a16="http://schemas.microsoft.com/office/drawing/2014/main" id="{5F56195C-F685-42C9-980B-24974E65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​​コネクタ(S) 35">
            <a:extLst>
              <a:ext uri="{FF2B5EF4-FFF2-40B4-BE49-F238E27FC236}">
                <a16:creationId xmlns:a16="http://schemas.microsoft.com/office/drawing/2014/main" id="{E35A3995-4F01-4D2E-A636-9AC8AF29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8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:図形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リーフォーム:図形 13​​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フリーフォーム:図形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フリーフォーム:図形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502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C1FEF4-EAFF-12DD-9191-09AAC5AB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D826EE-139C-A3AB-700F-29A769B1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9D0D56-7352-1D05-04D8-4C374E4D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A61992-391D-DFE7-A913-2F5F3A4C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563802-5612-A5C0-5362-95E641CE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02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FDB89-3704-5CDC-18E8-BCBD813C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DA45AB-8C8A-E742-498E-43E524847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97D1A8-2901-43FC-05AC-55CD6F80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FD7115-C99C-9D66-1CDA-135D96C9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E0056D-22EF-9F74-5FFD-EDCBBAA2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418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6829A-AE9C-5488-4EA8-15A5DBF0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16CCA2-3CC7-0B46-4A68-269897341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039024-3924-60BC-51A5-47435D072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440215-9A86-438C-62AE-A110CF40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B87283-E0F7-13C9-85EF-8672E7AF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A941FC-9A46-5936-95B2-1EE70B35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966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6FC5F-16B4-418F-794C-A12A0CA9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C4AB5E-3D24-4EC2-A6CA-C0BC22C6C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A06F6F-F078-F5E9-DA80-6F4FC6A18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B03E62-ECE3-8BD5-E784-19EEAC316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6E9CD2-2E06-1E8B-90EC-74028A6AF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6656573-A3BC-BF85-D81E-4C08A6C0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FD1AA8-B397-9791-1C83-F98A2396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99B2D0-702D-1CE9-301D-25DB6BC8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54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4F7DF3-DE0D-8B27-F821-BE2843A3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5B9387-B668-4E02-0851-6731AF85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0BDF-0B68-724C-BEE9-481BC9A9869E}" type="datetimeFigureOut">
              <a:t>5/6/2025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2B1F8D-5B95-33EF-2AA1-8CB01DD5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5EA3E2-DBC8-B509-8CCC-826AAFC8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6" name="フリーフォーム:図形 14">
            <a:extLst>
              <a:ext uri="{FF2B5EF4-FFF2-40B4-BE49-F238E27FC236}">
                <a16:creationId xmlns:a16="http://schemas.microsoft.com/office/drawing/2014/main" id="{CA66AE47-3D24-888C-206D-1B8A7800368F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リーフォーム:図形 13​​">
            <a:extLst>
              <a:ext uri="{FF2B5EF4-FFF2-40B4-BE49-F238E27FC236}">
                <a16:creationId xmlns:a16="http://schemas.microsoft.com/office/drawing/2014/main" id="{CF42B1F2-5B0A-8D8E-10A8-75A11F927D67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フリーフォーム:図形 23">
            <a:extLst>
              <a:ext uri="{FF2B5EF4-FFF2-40B4-BE49-F238E27FC236}">
                <a16:creationId xmlns:a16="http://schemas.microsoft.com/office/drawing/2014/main" id="{62FABD1D-583E-A9D0-3721-CC1C8C5C1E9C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フリーフォーム:図形 21">
            <a:extLst>
              <a:ext uri="{FF2B5EF4-FFF2-40B4-BE49-F238E27FC236}">
                <a16:creationId xmlns:a16="http://schemas.microsoft.com/office/drawing/2014/main" id="{33EEE63C-0E98-0E45-E4E2-8FB3A52264B0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フリーフォーム:図形 24">
            <a:extLst>
              <a:ext uri="{FF2B5EF4-FFF2-40B4-BE49-F238E27FC236}">
                <a16:creationId xmlns:a16="http://schemas.microsoft.com/office/drawing/2014/main" id="{19046BF6-9276-FA20-EB47-C7FDB3D5A930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25">
            <a:extLst>
              <a:ext uri="{FF2B5EF4-FFF2-40B4-BE49-F238E27FC236}">
                <a16:creationId xmlns:a16="http://schemas.microsoft.com/office/drawing/2014/main" id="{2AFDF9EE-DECD-8D90-78B0-FF089780A885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リーフォーム:図形 29">
            <a:extLst>
              <a:ext uri="{FF2B5EF4-FFF2-40B4-BE49-F238E27FC236}">
                <a16:creationId xmlns:a16="http://schemas.microsoft.com/office/drawing/2014/main" id="{43A436CF-FF11-4AC3-931D-B9E182CF6393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32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DC0B42-7E36-E418-C4E1-1EBBE777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29560A-FDD9-1210-7E0C-4782ED7C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B09616-29EE-C975-FD36-F3636154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062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F0377-03A4-4977-132E-F21AA654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212E31-DD6E-7EC7-F7BB-AF2C6AFBF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562EAF-A733-2E1E-F546-B41BE0B87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105BCD-6CA7-A47E-0C46-68193710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BBB908-74D4-6C18-06BA-D9603A36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E901D2-8264-27CC-ED1B-0B6F4CCF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935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694EBF-005D-55A1-091D-1EE85096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D1246A-BECF-847D-7CAB-5CCDA97CB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E3E675-B359-2D9C-8E0E-BD24D80C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5FFF83-D1D6-3AF5-140D-047FEB40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36AFEC-02FE-1239-A484-BC031DBF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8A7A0C-5807-1BA2-F897-D8883415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198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1F59E5-5BBC-2FE1-6AA6-3226910A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DBF387-2E3B-C147-EA58-9DD788441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A2D7A9-0FE4-A6F8-CA3A-F3F274320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E867F7-9730-3FD9-0F03-ACCCA6B56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F386C4-11EC-BC25-0618-6DDDA2AF8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8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25" r:id="rId12"/>
    <p:sldLayoutId id="214748372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:3000/counter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altLang="ja-JP" sz="6600">
                <a:ea typeface="Yu Gothic"/>
              </a:rPr>
              <a:t>JS34</a:t>
            </a:r>
            <a:endParaRPr lang="ja-JP" sz="66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algn="l"/>
            <a:r>
              <a:rPr lang="ja-JP" altLang="en-US">
                <a:ea typeface="Yu Gothic Medium"/>
              </a:rPr>
              <a:t>プロジェクト作成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AFE27-9D4B-D671-8937-6F63233BF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" y="881063"/>
            <a:ext cx="207645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E4A104-ED84-D30A-FA22-5664ACE3D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75" y="3055938"/>
            <a:ext cx="32004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B30E59-5575-9BFB-33DE-CF2CE1450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F4DE835-2EF3-22A4-F4EA-4B3E8CBC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B51530-1B3D-C3DD-65CA-47FBB0866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2815C5-1490-A110-51CF-B6052C8EB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385B8E-AFBC-0150-E039-C10E88C01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0A6C72-7D70-97DF-FE95-F4DF59E87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9CEA328-EDC2-E952-370E-2A7B3B2BD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3C499C2-36D1-BC21-3912-5EE76A0BD6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レイアウト</a:t>
            </a:r>
            <a:endParaRPr lang="en-US" altLang="ja-JP" sz="4800" kern="1200" cap="all" spc="15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1790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EC1E0-F279-1196-C1DC-7E434F0BD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395A23-B6AD-6D58-5E39-C2B73DDC02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 err="1">
                <a:latin typeface="Yu Gothic"/>
                <a:ea typeface="Yu Gothic"/>
                <a:cs typeface="+mj-lt"/>
              </a:rPr>
              <a:t>レイアウト</a:t>
            </a:r>
            <a:endParaRPr lang="ja-JP" altLang="en-US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25EB21C-58D3-30AC-D963-5F34130C9C54}"/>
              </a:ext>
            </a:extLst>
          </p:cNvPr>
          <p:cNvSpPr txBox="1"/>
          <p:nvPr/>
        </p:nvSpPr>
        <p:spPr>
          <a:xfrm>
            <a:off x="683212" y="1418756"/>
            <a:ext cx="10858881" cy="1500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共通のHTMLの枠を作成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children </a:t>
            </a:r>
            <a:r>
              <a:rPr lang="en-US" altLang="ja-JP" sz="32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に </a:t>
            </a:r>
            <a:r>
              <a:rPr lang="en-US" altLang="ja-JP" sz="320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各ページの内容を表示</a:t>
            </a:r>
            <a:endParaRPr lang="en-US" altLang="ja-JP" sz="3200">
              <a:solidFill>
                <a:schemeClr val="tx1">
                  <a:lumMod val="75000"/>
                  <a:lumOff val="25000"/>
                </a:schemeClr>
              </a:solidFill>
              <a:latin typeface="游ゴシック"/>
              <a:ea typeface="游ゴシック"/>
              <a:cs typeface="+mn-lt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78F5856-EE5F-88FE-D6DE-B03A044AF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112" y="2758138"/>
            <a:ext cx="4432009" cy="39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020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87BB3-F422-0743-1041-D77F0A1A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58E6BA-0F84-741F-0970-1D932F2F1D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 err="1">
                <a:latin typeface="Yu Gothic"/>
                <a:ea typeface="Yu Gothic"/>
                <a:cs typeface="+mj-lt"/>
              </a:rPr>
              <a:t>レイアウト</a:t>
            </a:r>
            <a:endParaRPr lang="ja-JP" altLang="en-US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988F5F-7C79-6F17-9BAE-0D562C6187DC}"/>
              </a:ext>
            </a:extLst>
          </p:cNvPr>
          <p:cNvSpPr txBox="1"/>
          <p:nvPr/>
        </p:nvSpPr>
        <p:spPr>
          <a:xfrm>
            <a:off x="683212" y="1418756"/>
            <a:ext cx="10858881" cy="1500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レイアウトファイル：</a:t>
            </a:r>
            <a:r>
              <a:rPr lang="en-US" altLang="ja-JP" sz="3200" err="1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app</a:t>
            </a:r>
            <a:r>
              <a:rPr lang="en-US" altLang="ja-JP" sz="3200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/</a:t>
            </a:r>
            <a:r>
              <a:rPr lang="en-US" altLang="ja-JP" sz="3200" err="1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layout.tsx</a:t>
            </a:r>
            <a:endParaRPr lang="en-US" err="1">
              <a:solidFill>
                <a:srgbClr val="C00000"/>
              </a:solidFill>
              <a:ea typeface="游ゴシック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altLang="ja-JP" sz="3200">
              <a:solidFill>
                <a:schemeClr val="tx1">
                  <a:lumMod val="75000"/>
                  <a:lumOff val="25000"/>
                </a:schemeClr>
              </a:solidFill>
              <a:latin typeface="游ゴシック" panose="020B0400000000000000" pitchFamily="34" charset="-128"/>
              <a:ea typeface="游ゴシック" panose="020B0400000000000000" pitchFamily="34" charset="-128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B0566-34C5-220B-0183-E20C8F6C5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621" y="2729122"/>
            <a:ext cx="4478188" cy="3617703"/>
          </a:xfrm>
          <a:prstGeom prst="rect">
            <a:avLst/>
          </a:prstGeom>
        </p:spPr>
      </p:pic>
      <p:sp>
        <p:nvSpPr>
          <p:cNvPr id="7" name="正方形/長方形 3">
            <a:extLst>
              <a:ext uri="{FF2B5EF4-FFF2-40B4-BE49-F238E27FC236}">
                <a16:creationId xmlns:a16="http://schemas.microsoft.com/office/drawing/2014/main" id="{C93D295B-2C62-FECE-F11B-FA3C895574EA}"/>
              </a:ext>
            </a:extLst>
          </p:cNvPr>
          <p:cNvSpPr/>
          <p:nvPr/>
        </p:nvSpPr>
        <p:spPr>
          <a:xfrm>
            <a:off x="7662863" y="5503862"/>
            <a:ext cx="2484437" cy="4413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020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8B25A-F1DE-7D0E-D2FF-A449F1373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0F5B54-BC60-0BDE-96F6-47D3E264B7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err="1">
                <a:latin typeface="Yu Gothic"/>
                <a:ea typeface="Yu Gothic"/>
                <a:cs typeface="+mj-lt"/>
              </a:rPr>
              <a:t>JSX</a:t>
            </a:r>
            <a:r>
              <a:rPr lang="ja-JP" altLang="en-US" err="1">
                <a:latin typeface="Yu Gothic"/>
                <a:ea typeface="Yu Gothic"/>
                <a:cs typeface="+mj-lt"/>
              </a:rPr>
              <a:t>（</a:t>
            </a:r>
            <a:r>
              <a:rPr lang="en-US" altLang="ja-JP" err="1">
                <a:latin typeface="Yu Gothic"/>
                <a:ea typeface="Yu Gothic"/>
                <a:cs typeface="+mj-lt"/>
              </a:rPr>
              <a:t>TSX</a:t>
            </a:r>
            <a:r>
              <a:rPr lang="ja-JP" altLang="en-US" err="1">
                <a:latin typeface="Yu Gothic"/>
                <a:ea typeface="Yu Gothic"/>
                <a:cs typeface="+mj-lt"/>
              </a:rPr>
              <a:t>）</a:t>
            </a:r>
            <a:endParaRPr lang="ja-JP" altLang="en-US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C897DF-374D-2E8A-EC0F-4196D91CCC9E}"/>
              </a:ext>
            </a:extLst>
          </p:cNvPr>
          <p:cNvSpPr txBox="1"/>
          <p:nvPr/>
        </p:nvSpPr>
        <p:spPr>
          <a:xfrm>
            <a:off x="683212" y="1418756"/>
            <a:ext cx="10858881" cy="1500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JS</a:t>
            </a: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（</a:t>
            </a:r>
            <a:r>
              <a:rPr lang="en-US" altLang="ja-JP" sz="3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TS</a:t>
            </a: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）の中で、マークアップ記述（</a:t>
            </a:r>
            <a:r>
              <a:rPr lang="en-US" altLang="ja-JP" sz="3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HTML</a:t>
            </a: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）</a:t>
            </a:r>
            <a:endParaRPr lang="en-US" altLang="ja-JP" sz="32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関数の結果として返す：</a:t>
            </a:r>
            <a:r>
              <a:rPr lang="en-US" altLang="ja-JP" sz="3200">
                <a:solidFill>
                  <a:srgbClr val="C00000"/>
                </a:solidFill>
                <a:latin typeface="+mn-ea"/>
                <a:cs typeface="+mn-lt"/>
              </a:rPr>
              <a:t>return</a:t>
            </a:r>
            <a:endParaRPr lang="ja-JP" altLang="en-US" sz="320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399C78B4-C233-6A68-44E5-466DCCDAEBFF}"/>
              </a:ext>
            </a:extLst>
          </p:cNvPr>
          <p:cNvSpPr/>
          <p:nvPr/>
        </p:nvSpPr>
        <p:spPr>
          <a:xfrm>
            <a:off x="905861" y="2919361"/>
            <a:ext cx="10657638" cy="35311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altLang="ja-JP" sz="2000">
                <a:solidFill>
                  <a:srgbClr val="FF8E8E"/>
                </a:solidFill>
                <a:effectLst/>
              </a:rPr>
              <a:t>  export</a:t>
            </a:r>
            <a:r>
              <a:rPr lang="en" altLang="ja-JP" sz="2000"/>
              <a:t> </a:t>
            </a:r>
            <a:r>
              <a:rPr lang="en" altLang="ja-JP" sz="2000">
                <a:solidFill>
                  <a:srgbClr val="FF8E8E"/>
                </a:solidFill>
                <a:effectLst/>
              </a:rPr>
              <a:t>default</a:t>
            </a:r>
            <a:r>
              <a:rPr lang="en" altLang="ja-JP" sz="2000"/>
              <a:t> </a:t>
            </a:r>
            <a:r>
              <a:rPr lang="en" altLang="ja-JP" sz="2000">
                <a:solidFill>
                  <a:srgbClr val="FF8E8E"/>
                </a:solidFill>
                <a:effectLst/>
              </a:rPr>
              <a:t>function</a:t>
            </a:r>
            <a:r>
              <a:rPr lang="en" altLang="ja-JP" sz="2000"/>
              <a:t> </a:t>
            </a:r>
            <a:r>
              <a:rPr lang="en" altLang="ja-JP" sz="2000">
                <a:solidFill>
                  <a:srgbClr val="56CDFF"/>
                </a:solidFill>
                <a:effectLst/>
              </a:rPr>
              <a:t>RootLayout</a:t>
            </a:r>
            <a:r>
              <a:rPr lang="en" altLang="ja-JP" sz="2000">
                <a:solidFill>
                  <a:srgbClr val="B2CAD5"/>
                </a:solidFill>
              </a:rPr>
              <a:t> </a:t>
            </a:r>
            <a:r>
              <a:rPr lang="en" altLang="ja-JP" sz="2000">
                <a:solidFill>
                  <a:srgbClr val="B2CAD5"/>
                </a:solidFill>
                <a:effectLst/>
              </a:rPr>
              <a:t>(</a:t>
            </a:r>
            <a:r>
              <a:rPr lang="en" altLang="ja-JP" sz="2000"/>
              <a:t>children</a:t>
            </a:r>
            <a:r>
              <a:rPr lang="en" altLang="ja-JP" sz="2000">
                <a:solidFill>
                  <a:srgbClr val="B2CAD5"/>
                </a:solidFill>
                <a:effectLst/>
              </a:rPr>
              <a:t>)</a:t>
            </a:r>
            <a:r>
              <a:rPr lang="en" altLang="ja-JP" sz="2000"/>
              <a:t> </a:t>
            </a:r>
            <a:r>
              <a:rPr lang="en" altLang="ja-JP" sz="2000">
                <a:solidFill>
                  <a:srgbClr val="B2CAD5"/>
                </a:solidFill>
                <a:effectLst/>
              </a:rPr>
              <a:t>{</a:t>
            </a:r>
            <a:r>
              <a:rPr lang="en" altLang="ja-JP" sz="2000"/>
              <a:t> </a:t>
            </a:r>
          </a:p>
          <a:p>
            <a:r>
              <a:rPr lang="en" altLang="ja-JP" sz="2000">
                <a:solidFill>
                  <a:srgbClr val="FF8E8E"/>
                </a:solidFill>
                <a:effectLst/>
              </a:rPr>
              <a:t>      return</a:t>
            </a:r>
            <a:r>
              <a:rPr lang="en" altLang="ja-JP" sz="2000"/>
              <a:t> </a:t>
            </a:r>
            <a:r>
              <a:rPr lang="en" altLang="ja-JP" sz="2000">
                <a:solidFill>
                  <a:srgbClr val="B2CAD5"/>
                </a:solidFill>
                <a:effectLst/>
              </a:rPr>
              <a:t>(</a:t>
            </a:r>
            <a:r>
              <a:rPr lang="en" altLang="ja-JP" sz="2000"/>
              <a:t> </a:t>
            </a:r>
          </a:p>
          <a:p>
            <a:r>
              <a:rPr lang="en" altLang="ja-JP" sz="2000">
                <a:solidFill>
                  <a:srgbClr val="B2CAD5"/>
                </a:solidFill>
                <a:effectLst/>
              </a:rPr>
              <a:t>          &lt;</a:t>
            </a:r>
            <a:r>
              <a:rPr lang="en" altLang="ja-JP" sz="2000">
                <a:solidFill>
                  <a:srgbClr val="56CDFF"/>
                </a:solidFill>
                <a:effectLst/>
              </a:rPr>
              <a:t>html </a:t>
            </a:r>
            <a:r>
              <a:rPr lang="en" altLang="ja-JP" sz="2000">
                <a:solidFill>
                  <a:srgbClr val="FF9191"/>
                </a:solidFill>
                <a:effectLst/>
              </a:rPr>
              <a:t>lang</a:t>
            </a:r>
            <a:r>
              <a:rPr lang="en" altLang="ja-JP" sz="2000">
                <a:solidFill>
                  <a:srgbClr val="B2CAD5"/>
                </a:solidFill>
                <a:effectLst/>
              </a:rPr>
              <a:t>="</a:t>
            </a:r>
            <a:r>
              <a:rPr lang="en" altLang="ja-JP" sz="2000">
                <a:solidFill>
                  <a:srgbClr val="FFE7C6"/>
                </a:solidFill>
                <a:effectLst/>
              </a:rPr>
              <a:t>en</a:t>
            </a:r>
            <a:r>
              <a:rPr lang="en" altLang="ja-JP" sz="2000">
                <a:solidFill>
                  <a:srgbClr val="B2CAD5"/>
                </a:solidFill>
                <a:effectLst/>
              </a:rPr>
              <a:t>"&gt;</a:t>
            </a:r>
            <a:endParaRPr lang="en" altLang="ja-JP" sz="2000">
              <a:solidFill>
                <a:srgbClr val="B2CAD5"/>
              </a:solidFill>
            </a:endParaRPr>
          </a:p>
          <a:p>
            <a:r>
              <a:rPr lang="en" altLang="ja-JP" sz="2000">
                <a:solidFill>
                  <a:srgbClr val="B2CAD5"/>
                </a:solidFill>
                <a:effectLst/>
              </a:rPr>
              <a:t>              &lt;</a:t>
            </a:r>
            <a:r>
              <a:rPr lang="en" altLang="ja-JP" sz="2000">
                <a:solidFill>
                  <a:srgbClr val="56CDFF"/>
                </a:solidFill>
                <a:effectLst/>
              </a:rPr>
              <a:t>body</a:t>
            </a:r>
            <a:r>
              <a:rPr lang="en" altLang="ja-JP" sz="2000">
                <a:solidFill>
                  <a:srgbClr val="B2CAD5"/>
                </a:solidFill>
                <a:effectLst/>
              </a:rPr>
              <a:t>&gt;</a:t>
            </a:r>
          </a:p>
          <a:p>
            <a:r>
              <a:rPr lang="ja-JP" altLang="en-US" sz="2000">
                <a:solidFill>
                  <a:srgbClr val="B2CAD5"/>
                </a:solidFill>
              </a:rPr>
              <a:t>　　　　　</a:t>
            </a:r>
            <a:r>
              <a:rPr lang="en" altLang="ja-JP" sz="2000">
                <a:solidFill>
                  <a:srgbClr val="B2CAD5"/>
                </a:solidFill>
                <a:effectLst/>
              </a:rPr>
              <a:t>&lt;</a:t>
            </a:r>
            <a:r>
              <a:rPr lang="en" altLang="ja-JP" sz="2000">
                <a:solidFill>
                  <a:srgbClr val="56CDFF"/>
                </a:solidFill>
                <a:effectLst/>
              </a:rPr>
              <a:t>main </a:t>
            </a:r>
            <a:r>
              <a:rPr lang="en" altLang="ja-JP" sz="2000">
                <a:solidFill>
                  <a:srgbClr val="FF9191"/>
                </a:solidFill>
                <a:effectLst/>
              </a:rPr>
              <a:t>class</a:t>
            </a:r>
            <a:r>
              <a:rPr lang="en" altLang="ja-JP" sz="2000">
                <a:solidFill>
                  <a:srgbClr val="B2CAD5"/>
                </a:solidFill>
                <a:effectLst/>
              </a:rPr>
              <a:t>=”</a:t>
            </a:r>
            <a:r>
              <a:rPr lang="en" altLang="ja-JP" sz="2000">
                <a:solidFill>
                  <a:srgbClr val="FFE7C6"/>
                </a:solidFill>
                <a:effectLst/>
              </a:rPr>
              <a:t>container mx-auto</a:t>
            </a:r>
            <a:r>
              <a:rPr lang="en" altLang="ja-JP" sz="2000">
                <a:solidFill>
                  <a:srgbClr val="B2CAD5"/>
                </a:solidFill>
                <a:effectLst/>
              </a:rPr>
              <a:t>"&gt;</a:t>
            </a:r>
          </a:p>
          <a:p>
            <a:r>
              <a:rPr lang="en" altLang="ja-JP" sz="2000">
                <a:solidFill>
                  <a:srgbClr val="B2CAD5"/>
                </a:solidFill>
              </a:rPr>
              <a:t>                      </a:t>
            </a:r>
            <a:r>
              <a:rPr lang="en" altLang="ja-JP" sz="2000">
                <a:solidFill>
                  <a:srgbClr val="B2CAD5"/>
                </a:solidFill>
                <a:effectLst/>
              </a:rPr>
              <a:t>{</a:t>
            </a:r>
            <a:r>
              <a:rPr lang="en" altLang="ja-JP" sz="2000"/>
              <a:t>children</a:t>
            </a:r>
            <a:r>
              <a:rPr lang="en" altLang="ja-JP" sz="2000">
                <a:solidFill>
                  <a:srgbClr val="B2CAD5"/>
                </a:solidFill>
                <a:effectLst/>
              </a:rPr>
              <a:t>}</a:t>
            </a:r>
          </a:p>
          <a:p>
            <a:r>
              <a:rPr lang="en" altLang="ja-JP" sz="2000">
                <a:solidFill>
                  <a:srgbClr val="B2CAD5"/>
                </a:solidFill>
              </a:rPr>
              <a:t>                 &lt;</a:t>
            </a:r>
            <a:r>
              <a:rPr lang="en" altLang="ja-JP" sz="2000">
                <a:solidFill>
                  <a:srgbClr val="56CDFF"/>
                </a:solidFill>
                <a:effectLst/>
              </a:rPr>
              <a:t>/main </a:t>
            </a:r>
            <a:r>
              <a:rPr lang="en" altLang="ja-JP" sz="2000">
                <a:solidFill>
                  <a:srgbClr val="B2CAD5"/>
                </a:solidFill>
              </a:rPr>
              <a:t>&gt;</a:t>
            </a:r>
            <a:endParaRPr lang="en" altLang="ja-JP" sz="2000">
              <a:solidFill>
                <a:srgbClr val="B2CAD5"/>
              </a:solidFill>
              <a:effectLst/>
            </a:endParaRPr>
          </a:p>
          <a:p>
            <a:r>
              <a:rPr lang="en" altLang="ja-JP" sz="2000">
                <a:solidFill>
                  <a:srgbClr val="B2CAD5"/>
                </a:solidFill>
              </a:rPr>
              <a:t>              </a:t>
            </a:r>
            <a:r>
              <a:rPr lang="en" altLang="ja-JP" sz="2000">
                <a:solidFill>
                  <a:srgbClr val="B2CAD5"/>
                </a:solidFill>
                <a:effectLst/>
              </a:rPr>
              <a:t>&lt;/</a:t>
            </a:r>
            <a:r>
              <a:rPr lang="en" altLang="ja-JP" sz="2000">
                <a:solidFill>
                  <a:srgbClr val="56CDFF"/>
                </a:solidFill>
                <a:effectLst/>
              </a:rPr>
              <a:t>body</a:t>
            </a:r>
            <a:r>
              <a:rPr lang="en" altLang="ja-JP" sz="2000">
                <a:solidFill>
                  <a:srgbClr val="B2CAD5"/>
                </a:solidFill>
                <a:effectLst/>
              </a:rPr>
              <a:t>&gt;</a:t>
            </a:r>
            <a:endParaRPr lang="en" altLang="ja-JP" sz="2000">
              <a:solidFill>
                <a:srgbClr val="B2CAD5"/>
              </a:solidFill>
            </a:endParaRPr>
          </a:p>
          <a:p>
            <a:r>
              <a:rPr lang="en" altLang="ja-JP" sz="2000">
                <a:solidFill>
                  <a:srgbClr val="B2CAD5"/>
                </a:solidFill>
                <a:effectLst/>
              </a:rPr>
              <a:t>          &lt;/</a:t>
            </a:r>
            <a:r>
              <a:rPr lang="en" altLang="ja-JP" sz="2000">
                <a:solidFill>
                  <a:srgbClr val="56CDFF"/>
                </a:solidFill>
                <a:effectLst/>
              </a:rPr>
              <a:t>html</a:t>
            </a:r>
            <a:r>
              <a:rPr lang="en" altLang="ja-JP" sz="2000">
                <a:solidFill>
                  <a:srgbClr val="B2CAD5"/>
                </a:solidFill>
                <a:effectLst/>
              </a:rPr>
              <a:t>&gt;</a:t>
            </a:r>
            <a:r>
              <a:rPr lang="en" altLang="ja-JP" sz="2000"/>
              <a:t> </a:t>
            </a:r>
          </a:p>
          <a:p>
            <a:r>
              <a:rPr lang="en" altLang="ja-JP" sz="2000">
                <a:solidFill>
                  <a:srgbClr val="B2CAD5"/>
                </a:solidFill>
                <a:effectLst/>
              </a:rPr>
              <a:t>      )</a:t>
            </a:r>
            <a:endParaRPr lang="en" altLang="ja-JP" sz="2000">
              <a:solidFill>
                <a:srgbClr val="B2CAD5"/>
              </a:solidFill>
            </a:endParaRPr>
          </a:p>
          <a:p>
            <a:r>
              <a:rPr lang="en" altLang="ja-JP" sz="2000">
                <a:solidFill>
                  <a:srgbClr val="B2CAD5"/>
                </a:solidFill>
                <a:effectLst/>
              </a:rPr>
              <a:t>  }</a:t>
            </a:r>
            <a:endParaRPr lang="ja-JP" sz="2000">
              <a:solidFill>
                <a:schemeClr val="bg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18AFAB9-9CC2-7F6B-B58A-01114FC506A1}"/>
              </a:ext>
            </a:extLst>
          </p:cNvPr>
          <p:cNvSpPr/>
          <p:nvPr/>
        </p:nvSpPr>
        <p:spPr>
          <a:xfrm>
            <a:off x="1155700" y="3338469"/>
            <a:ext cx="6197600" cy="27067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692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A8135-BC37-32E5-7F3E-84EC2F8B2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F0594-90C5-B169-48F9-98663D527D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err="1">
                <a:latin typeface="Yu Gothic"/>
                <a:ea typeface="Yu Gothic"/>
                <a:cs typeface="+mj-lt"/>
              </a:rPr>
              <a:t>import</a:t>
            </a:r>
            <a:endParaRPr lang="ja-JP" altLang="en-US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AC4E7E-2D03-5587-B7A6-996F6C85BD98}"/>
              </a:ext>
            </a:extLst>
          </p:cNvPr>
          <p:cNvSpPr txBox="1"/>
          <p:nvPr/>
        </p:nvSpPr>
        <p:spPr>
          <a:xfrm>
            <a:off x="683212" y="1418756"/>
            <a:ext cx="10858881" cy="22392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>
                <a:latin typeface="+mn-ea"/>
              </a:rPr>
              <a:t>Next.js </a:t>
            </a:r>
            <a:r>
              <a:rPr lang="ja-JP" altLang="en-US" sz="3200">
                <a:latin typeface="+mn-ea"/>
              </a:rPr>
              <a:t>の中から、</a:t>
            </a:r>
            <a:r>
              <a:rPr lang="en-US" altLang="ja-JP" sz="3200">
                <a:solidFill>
                  <a:srgbClr val="C00000"/>
                </a:solidFill>
                <a:latin typeface="+mn-ea"/>
              </a:rPr>
              <a:t>Metadata</a:t>
            </a:r>
            <a:r>
              <a:rPr lang="en-US" altLang="ja-JP" sz="3200">
                <a:latin typeface="+mn-ea"/>
              </a:rPr>
              <a:t> </a:t>
            </a:r>
            <a:r>
              <a:rPr lang="ja-JP" altLang="en-US" sz="3200">
                <a:latin typeface="+mn-ea"/>
              </a:rPr>
              <a:t>を読み込み</a:t>
            </a:r>
            <a:br>
              <a:rPr lang="en-US" altLang="ja-JP" sz="3200">
                <a:latin typeface="+mn-ea"/>
              </a:rPr>
            </a:br>
            <a:r>
              <a:rPr lang="ja-JP" altLang="en-US" sz="3200">
                <a:latin typeface="+mn-ea"/>
              </a:rPr>
              <a:t>（</a:t>
            </a:r>
            <a:r>
              <a:rPr lang="en-US" altLang="ja-JP" sz="3200">
                <a:latin typeface="+mn-ea"/>
              </a:rPr>
              <a:t>title, descriptioni </a:t>
            </a:r>
            <a:r>
              <a:rPr lang="ja-JP" altLang="en-US" sz="3200">
                <a:latin typeface="+mn-ea"/>
              </a:rPr>
              <a:t>などのメタデータ）</a:t>
            </a:r>
            <a:endParaRPr lang="en-US" altLang="ja-JP" sz="320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>
                <a:latin typeface="+mn-ea"/>
              </a:rPr>
              <a:t>CSS</a:t>
            </a:r>
            <a:r>
              <a:rPr lang="ja-JP" altLang="en-US" sz="3200">
                <a:latin typeface="+mn-ea"/>
              </a:rPr>
              <a:t>ファイル</a:t>
            </a:r>
            <a:r>
              <a:rPr lang="en-US" altLang="ja-JP" sz="3200">
                <a:latin typeface="+mn-ea"/>
              </a:rPr>
              <a:t> </a:t>
            </a:r>
            <a:r>
              <a:rPr lang="en-US" altLang="ja-JP" sz="3200">
                <a:solidFill>
                  <a:srgbClr val="C00000"/>
                </a:solidFill>
                <a:latin typeface="+mn-ea"/>
              </a:rPr>
              <a:t>globals.css </a:t>
            </a:r>
            <a:r>
              <a:rPr lang="ja-JP" altLang="en-US" sz="3200">
                <a:latin typeface="+mn-ea"/>
              </a:rPr>
              <a:t>の読み込み</a:t>
            </a:r>
            <a:endParaRPr lang="en-US" altLang="ja-JP" sz="3200">
              <a:latin typeface="+mn-ea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E115057E-9BCA-867C-9218-72D2A9B3B674}"/>
              </a:ext>
            </a:extLst>
          </p:cNvPr>
          <p:cNvSpPr/>
          <p:nvPr/>
        </p:nvSpPr>
        <p:spPr>
          <a:xfrm>
            <a:off x="884455" y="3938641"/>
            <a:ext cx="10657638" cy="16117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altLang="ja-JP" sz="2400">
                <a:solidFill>
                  <a:srgbClr val="FF8E8E"/>
                </a:solidFill>
                <a:effectLst/>
              </a:rPr>
              <a:t>  import</a:t>
            </a:r>
            <a:r>
              <a:rPr lang="en" altLang="ja-JP" sz="2400"/>
              <a:t> </a:t>
            </a:r>
            <a:r>
              <a:rPr lang="en" altLang="ja-JP" sz="2400">
                <a:solidFill>
                  <a:srgbClr val="FF8E8E"/>
                </a:solidFill>
                <a:effectLst/>
              </a:rPr>
              <a:t>type</a:t>
            </a:r>
            <a:r>
              <a:rPr lang="en" altLang="ja-JP" sz="2400"/>
              <a:t> </a:t>
            </a:r>
            <a:r>
              <a:rPr lang="en" altLang="ja-JP" sz="2400">
                <a:solidFill>
                  <a:srgbClr val="B2CAD5"/>
                </a:solidFill>
                <a:effectLst/>
              </a:rPr>
              <a:t>{</a:t>
            </a:r>
            <a:r>
              <a:rPr lang="en" altLang="ja-JP" sz="2400"/>
              <a:t> </a:t>
            </a:r>
            <a:r>
              <a:rPr lang="en" altLang="ja-JP" sz="2400">
                <a:effectLst/>
              </a:rPr>
              <a:t>Metadata</a:t>
            </a:r>
            <a:r>
              <a:rPr lang="en" altLang="ja-JP" sz="2400"/>
              <a:t> </a:t>
            </a:r>
            <a:r>
              <a:rPr lang="en" altLang="ja-JP" sz="2400">
                <a:solidFill>
                  <a:srgbClr val="B2CAD5"/>
                </a:solidFill>
                <a:effectLst/>
              </a:rPr>
              <a:t>}</a:t>
            </a:r>
            <a:r>
              <a:rPr lang="en" altLang="ja-JP" sz="2400"/>
              <a:t> </a:t>
            </a:r>
            <a:r>
              <a:rPr lang="en" altLang="ja-JP" sz="2400">
                <a:solidFill>
                  <a:srgbClr val="FF8E8E"/>
                </a:solidFill>
                <a:effectLst/>
              </a:rPr>
              <a:t>from</a:t>
            </a:r>
            <a:r>
              <a:rPr lang="en" altLang="ja-JP" sz="2400"/>
              <a:t> </a:t>
            </a:r>
            <a:r>
              <a:rPr lang="en" altLang="ja-JP" sz="2400">
                <a:solidFill>
                  <a:srgbClr val="FFE7C6"/>
                </a:solidFill>
                <a:effectLst/>
              </a:rPr>
              <a:t>"next"</a:t>
            </a:r>
            <a:r>
              <a:rPr lang="en" altLang="ja-JP" sz="2400">
                <a:solidFill>
                  <a:srgbClr val="B2CAD5"/>
                </a:solidFill>
                <a:effectLst/>
              </a:rPr>
              <a:t>;</a:t>
            </a:r>
            <a:r>
              <a:rPr lang="en" altLang="ja-JP" sz="2400"/>
              <a:t> </a:t>
            </a:r>
          </a:p>
          <a:p>
            <a:r>
              <a:rPr lang="en" altLang="ja-JP" sz="2400">
                <a:solidFill>
                  <a:srgbClr val="FF8E8E"/>
                </a:solidFill>
                <a:effectLst/>
              </a:rPr>
              <a:t>  import</a:t>
            </a:r>
            <a:r>
              <a:rPr lang="en" altLang="ja-JP" sz="2400"/>
              <a:t> </a:t>
            </a:r>
            <a:r>
              <a:rPr lang="en" altLang="ja-JP" sz="2400">
                <a:solidFill>
                  <a:srgbClr val="FFE7C6"/>
                </a:solidFill>
                <a:effectLst/>
              </a:rPr>
              <a:t>"./globals.css"</a:t>
            </a:r>
            <a:r>
              <a:rPr lang="en" altLang="ja-JP" sz="2400">
                <a:solidFill>
                  <a:srgbClr val="B2CAD5"/>
                </a:solidFill>
                <a:effectLst/>
              </a:rPr>
              <a:t>;</a:t>
            </a:r>
            <a:endParaRPr lang="ja-JP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20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B5CBD-2BBB-BAB8-3243-F0E12EFA4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9F684-224A-D633-4476-BE8BD5C7A2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err="1">
                <a:latin typeface="Yu Gothic"/>
                <a:ea typeface="Yu Gothic"/>
                <a:cs typeface="+mj-lt"/>
              </a:rPr>
              <a:t>TailwindCSS</a:t>
            </a:r>
            <a:endParaRPr lang="ja-JP" altLang="en-US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4375B3-E74E-D126-AF7C-1089BC93F794}"/>
              </a:ext>
            </a:extLst>
          </p:cNvPr>
          <p:cNvSpPr txBox="1"/>
          <p:nvPr/>
        </p:nvSpPr>
        <p:spPr>
          <a:xfrm>
            <a:off x="683212" y="1418756"/>
            <a:ext cx="10858881" cy="2977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latin typeface="游ゴシック"/>
                <a:ea typeface="游ゴシック"/>
              </a:rPr>
              <a:t>シェアの高い</a:t>
            </a:r>
            <a:r>
              <a:rPr lang="en-US" altLang="ja-JP" sz="3200" dirty="0">
                <a:latin typeface="游ゴシック"/>
                <a:ea typeface="游ゴシック"/>
              </a:rPr>
              <a:t>CSS</a:t>
            </a:r>
            <a:r>
              <a:rPr lang="ja-JP" altLang="en-US" sz="3200">
                <a:latin typeface="游ゴシック"/>
                <a:ea typeface="游ゴシック"/>
              </a:rPr>
              <a:t>フレームワーク</a:t>
            </a:r>
            <a:endParaRPr lang="en-US" altLang="ja-JP" sz="3200">
              <a:latin typeface="游ゴシック"/>
              <a:ea typeface="游ゴシック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 dirty="0">
                <a:latin typeface="游ゴシック"/>
                <a:ea typeface="游ゴシック"/>
              </a:rPr>
              <a:t>React &amp; Next.js </a:t>
            </a:r>
            <a:r>
              <a:rPr lang="ja-JP" altLang="en-US" sz="3200">
                <a:latin typeface="游ゴシック"/>
                <a:ea typeface="游ゴシック"/>
              </a:rPr>
              <a:t>のデフォルト</a:t>
            </a:r>
            <a:endParaRPr lang="en-US" altLang="ja-JP" sz="3200">
              <a:latin typeface="游ゴシック"/>
              <a:ea typeface="游ゴシック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 dirty="0">
                <a:solidFill>
                  <a:srgbClr val="C00000"/>
                </a:solidFill>
                <a:latin typeface="游ゴシック"/>
                <a:ea typeface="游ゴシック"/>
              </a:rPr>
              <a:t>app/global.css </a:t>
            </a:r>
            <a:r>
              <a:rPr lang="ja-JP" altLang="en-US" sz="3200">
                <a:latin typeface="游ゴシック"/>
                <a:ea typeface="游ゴシック"/>
              </a:rPr>
              <a:t>の修正（TailwindCSSの読み込み）</a:t>
            </a:r>
            <a:endParaRPr lang="en-US" altLang="ja-JP" sz="320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latin typeface="+mn-ea"/>
              </a:rPr>
              <a:t>他はとりあえず削除</a:t>
            </a:r>
            <a:endParaRPr lang="en-US" altLang="ja-JP" sz="3200">
              <a:latin typeface="+mn-ea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5F8CA841-CCD8-608F-A8BE-23E4AEEFE29F}"/>
              </a:ext>
            </a:extLst>
          </p:cNvPr>
          <p:cNvSpPr/>
          <p:nvPr/>
        </p:nvSpPr>
        <p:spPr>
          <a:xfrm>
            <a:off x="884455" y="4686301"/>
            <a:ext cx="10657638" cy="12319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ja-JP" sz="2400" dirty="0">
                <a:solidFill>
                  <a:srgbClr val="999999"/>
                </a:solidFill>
                <a:effectLst/>
              </a:rPr>
              <a:t>    </a:t>
            </a:r>
            <a:r>
              <a:rPr lang="en" altLang="ja-JP" sz="2400" dirty="0">
                <a:solidFill>
                  <a:srgbClr val="56CDFF"/>
                </a:solidFill>
                <a:effectLst/>
              </a:rPr>
              <a:t>@import </a:t>
            </a:r>
            <a:r>
              <a:rPr lang="en" altLang="ja-JP" sz="2400" dirty="0">
                <a:solidFill>
                  <a:srgbClr val="FFE7C6"/>
                </a:solidFill>
                <a:effectLst/>
              </a:rPr>
              <a:t>"</a:t>
            </a:r>
            <a:r>
              <a:rPr lang="en" altLang="ja-JP" sz="2400" dirty="0" err="1">
                <a:solidFill>
                  <a:srgbClr val="FFE7C6"/>
                </a:solidFill>
                <a:effectLst/>
              </a:rPr>
              <a:t>tailwindcss</a:t>
            </a:r>
            <a:r>
              <a:rPr lang="en" altLang="ja-JP" sz="2400" dirty="0">
                <a:solidFill>
                  <a:srgbClr val="FFE7C6"/>
                </a:solidFill>
                <a:effectLst/>
              </a:rPr>
              <a:t>"</a:t>
            </a:r>
            <a:r>
              <a:rPr lang="en" altLang="ja-JP" sz="2400" dirty="0">
                <a:solidFill>
                  <a:srgbClr val="B2CAD5"/>
                </a:solidFill>
                <a:effectLst/>
              </a:rPr>
              <a:t>;</a:t>
            </a:r>
            <a:endParaRPr lang="ja-JP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568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1D66C-C54D-58F4-A28D-8726E4E12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9C244A-A5DE-33BD-A29D-72B7048ABB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err="1">
                <a:latin typeface="Yu Gothic"/>
                <a:ea typeface="Yu Gothic"/>
                <a:cs typeface="+mj-lt"/>
              </a:rPr>
              <a:t>Metadeta</a:t>
            </a:r>
            <a:r>
              <a:rPr lang="ja-JP" altLang="en-US" err="1">
                <a:latin typeface="Yu Gothic"/>
                <a:ea typeface="Yu Gothic"/>
                <a:cs typeface="+mj-lt"/>
              </a:rPr>
              <a:t>の修正</a:t>
            </a:r>
            <a:endParaRPr lang="ja-JP" altLang="en-US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6ED3190-B81A-3466-2EAE-14C10CEA01CF}"/>
              </a:ext>
            </a:extLst>
          </p:cNvPr>
          <p:cNvSpPr txBox="1"/>
          <p:nvPr/>
        </p:nvSpPr>
        <p:spPr>
          <a:xfrm>
            <a:off x="683212" y="1418756"/>
            <a:ext cx="10858881" cy="1500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latin typeface="+mn-ea"/>
              </a:rPr>
              <a:t>定数</a:t>
            </a:r>
            <a:r>
              <a:rPr lang="en-US" altLang="ja-JP" sz="3200">
                <a:latin typeface="+mn-ea"/>
              </a:rPr>
              <a:t> Metadata </a:t>
            </a:r>
            <a:r>
              <a:rPr lang="ja-JP" altLang="en-US" sz="3200">
                <a:latin typeface="+mn-ea"/>
              </a:rPr>
              <a:t>を修正</a:t>
            </a:r>
            <a:endParaRPr lang="en-US" altLang="ja-JP" sz="320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>
                <a:latin typeface="+mn-ea"/>
              </a:rPr>
              <a:t>title, dscription </a:t>
            </a:r>
            <a:r>
              <a:rPr lang="ja-JP" altLang="en-US" sz="3200">
                <a:latin typeface="+mn-ea"/>
              </a:rPr>
              <a:t>を修正</a:t>
            </a:r>
            <a:endParaRPr lang="en-US" altLang="ja-JP" sz="3200">
              <a:latin typeface="+mn-ea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8D4570F7-2A2E-3107-1468-4008E3BB2A51}"/>
              </a:ext>
            </a:extLst>
          </p:cNvPr>
          <p:cNvSpPr/>
          <p:nvPr/>
        </p:nvSpPr>
        <p:spPr>
          <a:xfrm>
            <a:off x="884455" y="3784600"/>
            <a:ext cx="10657638" cy="23351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ja-JP" sz="2400">
                <a:solidFill>
                  <a:srgbClr val="999999"/>
                </a:solidFill>
                <a:effectLst/>
              </a:rPr>
              <a:t>    </a:t>
            </a:r>
            <a:r>
              <a:rPr lang="en" altLang="ja-JP" sz="2400">
                <a:solidFill>
                  <a:srgbClr val="FF8E8E"/>
                </a:solidFill>
                <a:effectLst/>
              </a:rPr>
              <a:t>export</a:t>
            </a:r>
            <a:r>
              <a:rPr lang="en" altLang="ja-JP" sz="2400"/>
              <a:t> </a:t>
            </a:r>
            <a:r>
              <a:rPr lang="en" altLang="ja-JP" sz="2400">
                <a:solidFill>
                  <a:srgbClr val="FF8E8E"/>
                </a:solidFill>
                <a:effectLst/>
              </a:rPr>
              <a:t>const</a:t>
            </a:r>
            <a:r>
              <a:rPr lang="en" altLang="ja-JP" sz="2400"/>
              <a:t> metadata</a:t>
            </a:r>
            <a:r>
              <a:rPr lang="en" altLang="ja-JP" sz="2400">
                <a:solidFill>
                  <a:srgbClr val="67CDCC"/>
                </a:solidFill>
                <a:effectLst/>
              </a:rPr>
              <a:t>:</a:t>
            </a:r>
            <a:r>
              <a:rPr lang="en" altLang="ja-JP" sz="2400"/>
              <a:t> </a:t>
            </a:r>
            <a:r>
              <a:rPr lang="en" altLang="ja-JP" sz="2400">
                <a:effectLst/>
              </a:rPr>
              <a:t>Metadata</a:t>
            </a:r>
            <a:r>
              <a:rPr lang="en" altLang="ja-JP" sz="2400"/>
              <a:t> </a:t>
            </a:r>
            <a:r>
              <a:rPr lang="en" altLang="ja-JP" sz="2400">
                <a:solidFill>
                  <a:srgbClr val="67CDCC"/>
                </a:solidFill>
                <a:effectLst/>
              </a:rPr>
              <a:t>=</a:t>
            </a:r>
            <a:r>
              <a:rPr lang="en" altLang="ja-JP" sz="2400"/>
              <a:t> </a:t>
            </a:r>
            <a:r>
              <a:rPr lang="en" altLang="ja-JP" sz="2400">
                <a:solidFill>
                  <a:srgbClr val="B2CAD5"/>
                </a:solidFill>
                <a:effectLst/>
              </a:rPr>
              <a:t>{</a:t>
            </a:r>
            <a:r>
              <a:rPr lang="en" altLang="ja-JP" sz="2400"/>
              <a:t> </a:t>
            </a:r>
          </a:p>
          <a:p>
            <a:r>
              <a:rPr lang="en-US" altLang="ja-JP" sz="2400"/>
              <a:t>        </a:t>
            </a:r>
            <a:r>
              <a:rPr lang="en" altLang="ja-JP" sz="2400"/>
              <a:t>title</a:t>
            </a:r>
            <a:r>
              <a:rPr lang="en" altLang="ja-JP" sz="2400">
                <a:solidFill>
                  <a:srgbClr val="67CDCC"/>
                </a:solidFill>
                <a:effectLst/>
              </a:rPr>
              <a:t>:</a:t>
            </a:r>
            <a:r>
              <a:rPr lang="en" altLang="ja-JP" sz="2400"/>
              <a:t> </a:t>
            </a:r>
            <a:r>
              <a:rPr lang="en" altLang="ja-JP" sz="2400">
                <a:solidFill>
                  <a:srgbClr val="FFE7C6"/>
                </a:solidFill>
                <a:effectLst/>
              </a:rPr>
              <a:t>"Next Chat"</a:t>
            </a:r>
            <a:r>
              <a:rPr lang="en" altLang="ja-JP" sz="2400">
                <a:solidFill>
                  <a:srgbClr val="B2CAD5"/>
                </a:solidFill>
                <a:effectLst/>
              </a:rPr>
              <a:t>,</a:t>
            </a:r>
            <a:r>
              <a:rPr lang="en" altLang="ja-JP" sz="2400"/>
              <a:t> </a:t>
            </a:r>
          </a:p>
          <a:p>
            <a:r>
              <a:rPr lang="en" altLang="ja-JP" sz="2400"/>
              <a:t>        description</a:t>
            </a:r>
            <a:r>
              <a:rPr lang="en" altLang="ja-JP" sz="2400">
                <a:solidFill>
                  <a:srgbClr val="67CDCC"/>
                </a:solidFill>
                <a:effectLst/>
              </a:rPr>
              <a:t>:</a:t>
            </a:r>
            <a:r>
              <a:rPr lang="en" altLang="ja-JP" sz="2400"/>
              <a:t> </a:t>
            </a:r>
            <a:r>
              <a:rPr lang="en" altLang="ja-JP" sz="2400">
                <a:solidFill>
                  <a:srgbClr val="FFE7C6"/>
                </a:solidFill>
                <a:effectLst/>
              </a:rPr>
              <a:t>"Generated by create next app"</a:t>
            </a:r>
            <a:r>
              <a:rPr lang="en" altLang="ja-JP" sz="2400">
                <a:solidFill>
                  <a:srgbClr val="B2CAD5"/>
                </a:solidFill>
                <a:effectLst/>
              </a:rPr>
              <a:t>,</a:t>
            </a:r>
          </a:p>
          <a:p>
            <a:r>
              <a:rPr lang="en" altLang="ja-JP" sz="2400">
                <a:solidFill>
                  <a:srgbClr val="B2CAD5"/>
                </a:solidFill>
              </a:rPr>
              <a:t>    </a:t>
            </a:r>
            <a:r>
              <a:rPr lang="en" altLang="ja-JP" sz="2400">
                <a:solidFill>
                  <a:srgbClr val="B2CAD5"/>
                </a:solidFill>
                <a:effectLst/>
              </a:rPr>
              <a:t>};</a:t>
            </a:r>
            <a:endParaRPr lang="ja-JP" sz="2400">
              <a:solidFill>
                <a:schemeClr val="bg1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393F376-C9BB-85D6-C688-00AF531A9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74" y="1564674"/>
            <a:ext cx="5540186" cy="120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38E4426-D7BB-96CA-A77A-F59126D66587}"/>
              </a:ext>
            </a:extLst>
          </p:cNvPr>
          <p:cNvSpPr/>
          <p:nvPr/>
        </p:nvSpPr>
        <p:spPr>
          <a:xfrm>
            <a:off x="7200900" y="1564674"/>
            <a:ext cx="3162300" cy="54352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44D9BD5-3DB7-C6E1-950D-11C2AC51ADB4}"/>
              </a:ext>
            </a:extLst>
          </p:cNvPr>
          <p:cNvCxnSpPr>
            <a:cxnSpLocks/>
          </p:cNvCxnSpPr>
          <p:nvPr/>
        </p:nvCxnSpPr>
        <p:spPr>
          <a:xfrm flipV="1">
            <a:off x="4152900" y="2163586"/>
            <a:ext cx="3048000" cy="248461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68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86DB7-46AF-720B-4516-CF3642E7E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8B07C641-4519-D0B6-FB52-73433EF9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altLang="ja-JP"/>
              <a:t>DEMO</a:t>
            </a:r>
            <a:endParaRPr lang="ja-JP" alt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5ED6912-7576-2340-2D28-6D9A0C335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7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315689-9901-1AC9-159A-163C726C7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2091E5C-B846-B1AF-1C89-0F7BF7A9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431DD4-98B4-F35D-7FDC-C88947F11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3DBAD8-C7DC-10E6-5818-4B3EB0561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FEF4F8-55B2-BC6F-3C2D-1F64CA121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58567E-65E2-9F7A-ACC4-D8FD0A40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1309ECE-9F90-57FA-4B22-715346121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B693520-7702-18E7-3C62-8B9FEBF127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レンダリング</a:t>
            </a:r>
            <a:endParaRPr lang="en-US" altLang="ja-JP" sz="4800" kern="1200" cap="all" spc="15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5764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13906-39F2-0785-6D40-513272A9C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9469CB-4124-D524-EF71-AE72794071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 err="1">
                <a:latin typeface="Yu Gothic"/>
                <a:ea typeface="Yu Gothic"/>
                <a:cs typeface="+mj-lt"/>
              </a:rPr>
              <a:t>レンダリング</a:t>
            </a:r>
            <a:endParaRPr lang="ja-JP" altLang="en-US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D9F1530-EE85-FB40-FD7F-C03DE7E6BF1A}"/>
              </a:ext>
            </a:extLst>
          </p:cNvPr>
          <p:cNvSpPr txBox="1"/>
          <p:nvPr/>
        </p:nvSpPr>
        <p:spPr>
          <a:xfrm>
            <a:off x="683212" y="1418756"/>
            <a:ext cx="10858881" cy="761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 i="0">
                <a:solidFill>
                  <a:srgbClr val="262626"/>
                </a:solidFill>
                <a:effectLst/>
                <a:latin typeface="+mn-ea"/>
              </a:rPr>
              <a:t>データやコードを</a:t>
            </a:r>
            <a:r>
              <a:rPr lang="ja-JP" altLang="en-US" sz="3200" i="0">
                <a:solidFill>
                  <a:srgbClr val="C00000"/>
                </a:solidFill>
                <a:effectLst/>
                <a:latin typeface="+mn-ea"/>
              </a:rPr>
              <a:t>画面表示できる形に変換</a:t>
            </a:r>
            <a:endParaRPr lang="en-US" altLang="ja-JP" sz="3200">
              <a:solidFill>
                <a:srgbClr val="C00000"/>
              </a:solidFill>
              <a:latin typeface="+mn-ea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592D67D7-58F6-B2E0-99E6-8CE0C94FA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499581"/>
              </p:ext>
            </p:extLst>
          </p:nvPr>
        </p:nvGraphicFramePr>
        <p:xfrm>
          <a:off x="838200" y="2599805"/>
          <a:ext cx="9842500" cy="235637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15157">
                  <a:extLst>
                    <a:ext uri="{9D8B030D-6E8A-4147-A177-3AD203B41FA5}">
                      <a16:colId xmlns:a16="http://schemas.microsoft.com/office/drawing/2014/main" val="645638618"/>
                    </a:ext>
                  </a:extLst>
                </a:gridCol>
                <a:gridCol w="7227343">
                  <a:extLst>
                    <a:ext uri="{9D8B030D-6E8A-4147-A177-3AD203B41FA5}">
                      <a16:colId xmlns:a16="http://schemas.microsoft.com/office/drawing/2014/main" val="1208787402"/>
                    </a:ext>
                  </a:extLst>
                </a:gridCol>
              </a:tblGrid>
              <a:tr h="513569">
                <a:tc>
                  <a:txBody>
                    <a:bodyPr/>
                    <a:lstStyle/>
                    <a:p>
                      <a:pPr algn="l"/>
                      <a:r>
                        <a:rPr lang="ja-JP" altLang="en-US" b="1">
                          <a:solidFill>
                            <a:srgbClr val="5B5B5B"/>
                          </a:solidFill>
                          <a:effectLst/>
                        </a:rPr>
                        <a:t>内容</a:t>
                      </a: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b="1">
                          <a:solidFill>
                            <a:srgbClr val="5B5B5B"/>
                          </a:solidFill>
                          <a:effectLst/>
                        </a:rPr>
                        <a:t>レンダリングのイメージ</a:t>
                      </a: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405671"/>
                  </a:ext>
                </a:extLst>
              </a:tr>
              <a:tr h="614269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HTML + CSS + JS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ブラウザでページとして表示される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128079"/>
                  </a:ext>
                </a:extLst>
              </a:tr>
              <a:tr h="614269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React </a:t>
                      </a:r>
                      <a:r>
                        <a:rPr lang="ja-JP" altLang="en-US">
                          <a:effectLst/>
                        </a:rPr>
                        <a:t>のコード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画面にボタンや文字として見えるようになる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114697"/>
                  </a:ext>
                </a:extLst>
              </a:tr>
              <a:tr h="614269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ゲームの</a:t>
                      </a:r>
                      <a:r>
                        <a:rPr lang="en-US" altLang="ja-JP">
                          <a:effectLst/>
                        </a:rPr>
                        <a:t>3</a:t>
                      </a:r>
                      <a:r>
                        <a:rPr lang="en">
                          <a:effectLst/>
                        </a:rPr>
                        <a:t>D</a:t>
                      </a:r>
                      <a:r>
                        <a:rPr lang="ja-JP" altLang="en-US">
                          <a:effectLst/>
                        </a:rPr>
                        <a:t>モデル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画面にキャラや背景として表示され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577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58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73CFCE7-9B63-E67F-C2FA-C7DEB56189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React x Next.js </a:t>
            </a:r>
            <a:r>
              <a:rPr lang="ja-JP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プロジェクト</a:t>
            </a:r>
            <a:endParaRPr lang="en-US" altLang="ja-JP" sz="4800" kern="1200" cap="all" spc="15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2172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74227-7566-D661-D402-4C737B3F8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9B3C2-9D98-E72E-0501-2579DE2B89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err="1">
                <a:latin typeface="Yu Gothic"/>
                <a:ea typeface="Yu Gothic"/>
                <a:cs typeface="+mj-lt"/>
              </a:rPr>
              <a:t>SPA</a:t>
            </a:r>
            <a:r>
              <a:rPr lang="ja-JP" altLang="en-US" err="1">
                <a:latin typeface="Yu Gothic"/>
                <a:ea typeface="Yu Gothic"/>
                <a:cs typeface="+mj-lt"/>
              </a:rPr>
              <a:t>と</a:t>
            </a:r>
            <a:r>
              <a:rPr lang="en-US" altLang="ja-JP" err="1">
                <a:latin typeface="Yu Gothic"/>
                <a:ea typeface="Yu Gothic"/>
                <a:cs typeface="+mj-lt"/>
              </a:rPr>
              <a:t>MPA</a:t>
            </a:r>
            <a:endParaRPr lang="ja-JP" altLang="en-US" err="1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D1D74C5-C41A-1C1E-13AC-AFBE3BF75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728625"/>
              </p:ext>
            </p:extLst>
          </p:nvPr>
        </p:nvGraphicFramePr>
        <p:xfrm>
          <a:off x="682924" y="1393464"/>
          <a:ext cx="10975674" cy="456398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01476">
                  <a:extLst>
                    <a:ext uri="{9D8B030D-6E8A-4147-A177-3AD203B41FA5}">
                      <a16:colId xmlns:a16="http://schemas.microsoft.com/office/drawing/2014/main" val="1884804706"/>
                    </a:ext>
                  </a:extLst>
                </a:gridCol>
                <a:gridCol w="4635500">
                  <a:extLst>
                    <a:ext uri="{9D8B030D-6E8A-4147-A177-3AD203B41FA5}">
                      <a16:colId xmlns:a16="http://schemas.microsoft.com/office/drawing/2014/main" val="3374703166"/>
                    </a:ext>
                  </a:extLst>
                </a:gridCol>
                <a:gridCol w="4838698">
                  <a:extLst>
                    <a:ext uri="{9D8B030D-6E8A-4147-A177-3AD203B41FA5}">
                      <a16:colId xmlns:a16="http://schemas.microsoft.com/office/drawing/2014/main" val="3639982311"/>
                    </a:ext>
                  </a:extLst>
                </a:gridCol>
              </a:tblGrid>
              <a:tr h="778897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700" b="1">
                          <a:solidFill>
                            <a:srgbClr val="5B5B5B"/>
                          </a:solidFill>
                          <a:effectLst/>
                        </a:rPr>
                        <a:t>項目</a:t>
                      </a:r>
                    </a:p>
                  </a:txBody>
                  <a:tcPr marL="54665" marR="54665" marT="54665" marB="54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700" b="1">
                          <a:solidFill>
                            <a:srgbClr val="5B5B5B"/>
                          </a:solidFill>
                          <a:effectLst/>
                        </a:rPr>
                        <a:t>SPA（Single Page Application）</a:t>
                      </a:r>
                    </a:p>
                  </a:txBody>
                  <a:tcPr marL="54665" marR="54665" marT="54665" marB="54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700" b="1">
                          <a:solidFill>
                            <a:srgbClr val="5B5B5B"/>
                          </a:solidFill>
                          <a:effectLst/>
                        </a:rPr>
                        <a:t>MPA（Multi Page Application）</a:t>
                      </a:r>
                    </a:p>
                  </a:txBody>
                  <a:tcPr marL="54665" marR="54665" marT="54665" marB="54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452354"/>
                  </a:ext>
                </a:extLst>
              </a:tr>
              <a:tr h="757017">
                <a:tc>
                  <a:txBody>
                    <a:bodyPr/>
                    <a:lstStyle/>
                    <a:p>
                      <a:r>
                        <a:rPr lang="ja-JP" altLang="en-US" sz="1700">
                          <a:effectLst/>
                        </a:rPr>
                        <a:t>ページ構成</a:t>
                      </a:r>
                    </a:p>
                  </a:txBody>
                  <a:tcPr marL="91108" marR="91108" marT="91108" marB="91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700">
                          <a:effectLst/>
                        </a:rPr>
                        <a:t>1</a:t>
                      </a:r>
                      <a:r>
                        <a:rPr lang="ja-JP" altLang="en-US" sz="1700">
                          <a:effectLst/>
                        </a:rPr>
                        <a:t>つの</a:t>
                      </a:r>
                      <a:r>
                        <a:rPr lang="en" sz="1700">
                          <a:effectLst/>
                        </a:rPr>
                        <a:t>HTML</a:t>
                      </a:r>
                      <a:r>
                        <a:rPr lang="ja-JP" altLang="en-US" sz="1700">
                          <a:effectLst/>
                        </a:rPr>
                        <a:t>ページで完結</a:t>
                      </a:r>
                    </a:p>
                  </a:txBody>
                  <a:tcPr marL="91108" marR="91108" marT="91108" marB="91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700">
                          <a:effectLst/>
                        </a:rPr>
                        <a:t>複数の</a:t>
                      </a:r>
                      <a:r>
                        <a:rPr lang="en" sz="1700">
                          <a:effectLst/>
                        </a:rPr>
                        <a:t>HTML</a:t>
                      </a:r>
                      <a:r>
                        <a:rPr lang="ja-JP" altLang="en-US" sz="1700">
                          <a:effectLst/>
                        </a:rPr>
                        <a:t>ページで構成される</a:t>
                      </a:r>
                    </a:p>
                  </a:txBody>
                  <a:tcPr marL="91108" marR="91108" marT="91108" marB="91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79057"/>
                  </a:ext>
                </a:extLst>
              </a:tr>
              <a:tr h="757017">
                <a:tc>
                  <a:txBody>
                    <a:bodyPr/>
                    <a:lstStyle/>
                    <a:p>
                      <a:r>
                        <a:rPr lang="ja-JP" altLang="en-US" sz="1700">
                          <a:effectLst/>
                        </a:rPr>
                        <a:t>動作方法</a:t>
                      </a:r>
                    </a:p>
                  </a:txBody>
                  <a:tcPr marL="91108" marR="91108" marT="91108" marB="91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700">
                          <a:effectLst/>
                        </a:rPr>
                        <a:t>JavaScript</a:t>
                      </a:r>
                      <a:r>
                        <a:rPr lang="ja-JP" altLang="en-US" sz="1700">
                          <a:effectLst/>
                        </a:rPr>
                        <a:t>でページ遷移・描画を制御</a:t>
                      </a:r>
                    </a:p>
                  </a:txBody>
                  <a:tcPr marL="91108" marR="91108" marT="91108" marB="91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700">
                          <a:effectLst/>
                        </a:rPr>
                        <a:t>各ページにアクセスごとに</a:t>
                      </a:r>
                      <a:r>
                        <a:rPr lang="en" sz="1700">
                          <a:effectLst/>
                        </a:rPr>
                        <a:t>HTML</a:t>
                      </a:r>
                      <a:r>
                        <a:rPr lang="ja-JP" altLang="en-US" sz="1700">
                          <a:effectLst/>
                        </a:rPr>
                        <a:t>を読み込み</a:t>
                      </a:r>
                    </a:p>
                  </a:txBody>
                  <a:tcPr marL="91108" marR="91108" marT="91108" marB="91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446308"/>
                  </a:ext>
                </a:extLst>
              </a:tr>
              <a:tr h="757017">
                <a:tc>
                  <a:txBody>
                    <a:bodyPr/>
                    <a:lstStyle/>
                    <a:p>
                      <a:r>
                        <a:rPr lang="ja-JP" altLang="en-US" sz="1700">
                          <a:effectLst/>
                        </a:rPr>
                        <a:t>使用技術</a:t>
                      </a:r>
                    </a:p>
                  </a:txBody>
                  <a:tcPr marL="91108" marR="91108" marT="91108" marB="91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700">
                          <a:solidFill>
                            <a:srgbClr val="C00000"/>
                          </a:solidFill>
                          <a:effectLst/>
                        </a:rPr>
                        <a:t>React, Vue, Angular </a:t>
                      </a:r>
                      <a:r>
                        <a:rPr lang="ja-JP" altLang="en-US" sz="1700">
                          <a:effectLst/>
                        </a:rPr>
                        <a:t>など</a:t>
                      </a:r>
                    </a:p>
                  </a:txBody>
                  <a:tcPr marL="91108" marR="91108" marT="91108" marB="91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700">
                          <a:solidFill>
                            <a:srgbClr val="C00000"/>
                          </a:solidFill>
                          <a:effectLst/>
                        </a:rPr>
                        <a:t>HTML, PHP, Node.js(Next.js, Express) </a:t>
                      </a:r>
                      <a:r>
                        <a:rPr lang="ja-JP" altLang="en-US" sz="1700">
                          <a:effectLst/>
                        </a:rPr>
                        <a:t>などのサーバーサイド技術</a:t>
                      </a:r>
                    </a:p>
                  </a:txBody>
                  <a:tcPr marL="91108" marR="91108" marT="91108" marB="91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14973"/>
                  </a:ext>
                </a:extLst>
              </a:tr>
              <a:tr h="757017">
                <a:tc>
                  <a:txBody>
                    <a:bodyPr/>
                    <a:lstStyle/>
                    <a:p>
                      <a:r>
                        <a:rPr lang="ja-JP" altLang="en-US" sz="1700">
                          <a:effectLst/>
                        </a:rPr>
                        <a:t>メリット</a:t>
                      </a:r>
                    </a:p>
                  </a:txBody>
                  <a:tcPr marL="91108" marR="91108" marT="91108" marB="91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700">
                          <a:effectLst/>
                        </a:rPr>
                        <a:t>ページ遷移が速い、アプリのような動作</a:t>
                      </a:r>
                    </a:p>
                  </a:txBody>
                  <a:tcPr marL="91108" marR="91108" marT="91108" marB="91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700">
                          <a:effectLst/>
                        </a:rPr>
                        <a:t>URL</a:t>
                      </a:r>
                      <a:r>
                        <a:rPr lang="ja-JP" altLang="en-US" sz="1700">
                          <a:effectLst/>
                        </a:rPr>
                        <a:t>ごとにページ分離しやすい、</a:t>
                      </a:r>
                      <a:r>
                        <a:rPr lang="en" sz="1700">
                          <a:effectLst/>
                        </a:rPr>
                        <a:t>SEO</a:t>
                      </a:r>
                      <a:r>
                        <a:rPr lang="ja-JP" altLang="en-US" sz="1700">
                          <a:effectLst/>
                        </a:rPr>
                        <a:t>対応しやすい</a:t>
                      </a:r>
                    </a:p>
                  </a:txBody>
                  <a:tcPr marL="91108" marR="91108" marT="91108" marB="91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457695"/>
                  </a:ext>
                </a:extLst>
              </a:tr>
              <a:tr h="757017">
                <a:tc>
                  <a:txBody>
                    <a:bodyPr/>
                    <a:lstStyle/>
                    <a:p>
                      <a:r>
                        <a:rPr lang="ja-JP" altLang="en-US" sz="1700">
                          <a:effectLst/>
                        </a:rPr>
                        <a:t>デメリット</a:t>
                      </a:r>
                    </a:p>
                  </a:txBody>
                  <a:tcPr marL="91108" marR="91108" marT="91108" marB="91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700">
                          <a:effectLst/>
                        </a:rPr>
                        <a:t>初回読み込みが重い、</a:t>
                      </a:r>
                      <a:r>
                        <a:rPr lang="en" sz="1700">
                          <a:effectLst/>
                        </a:rPr>
                        <a:t>SEO</a:t>
                      </a:r>
                      <a:r>
                        <a:rPr lang="ja-JP" altLang="en-US" sz="1700">
                          <a:effectLst/>
                        </a:rPr>
                        <a:t>対応が難しい</a:t>
                      </a:r>
                    </a:p>
                  </a:txBody>
                  <a:tcPr marL="91108" marR="91108" marT="91108" marB="91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700">
                          <a:effectLst/>
                        </a:rPr>
                        <a:t>ページ遷移が遅い、開発が複雑になりがち</a:t>
                      </a:r>
                    </a:p>
                  </a:txBody>
                  <a:tcPr marL="91108" marR="91108" marT="91108" marB="91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30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48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19F3C-2C06-B084-539A-7C4BB266D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2E2A47-BD42-2F77-7A14-0C9DCBF61C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 err="1"/>
              <a:t>レンダリング方式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4BD4A90-72CE-5E87-00A6-A04144B07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883386"/>
              </p:ext>
            </p:extLst>
          </p:nvPr>
        </p:nvGraphicFramePr>
        <p:xfrm>
          <a:off x="838200" y="1905005"/>
          <a:ext cx="10515600" cy="3828685"/>
        </p:xfrm>
        <a:graphic>
          <a:graphicData uri="http://schemas.openxmlformats.org/drawingml/2006/table">
            <a:tbl>
              <a:tblPr/>
              <a:tblGrid>
                <a:gridCol w="2717800">
                  <a:extLst>
                    <a:ext uri="{9D8B030D-6E8A-4147-A177-3AD203B41FA5}">
                      <a16:colId xmlns:a16="http://schemas.microsoft.com/office/drawing/2014/main" val="1231532256"/>
                    </a:ext>
                  </a:extLst>
                </a:gridCol>
                <a:gridCol w="7797800">
                  <a:extLst>
                    <a:ext uri="{9D8B030D-6E8A-4147-A177-3AD203B41FA5}">
                      <a16:colId xmlns:a16="http://schemas.microsoft.com/office/drawing/2014/main" val="1449146724"/>
                    </a:ext>
                  </a:extLst>
                </a:gridCol>
              </a:tblGrid>
              <a:tr h="800095">
                <a:tc>
                  <a:txBody>
                    <a:bodyPr/>
                    <a:lstStyle/>
                    <a:p>
                      <a:pPr algn="l"/>
                      <a:r>
                        <a:rPr lang="ja-JP" altLang="en-US" b="1">
                          <a:solidFill>
                            <a:srgbClr val="5B5B5B"/>
                          </a:solidFill>
                          <a:effectLst/>
                        </a:rPr>
                        <a:t>レンダリング方式</a:t>
                      </a: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b="1">
                          <a:solidFill>
                            <a:srgbClr val="5B5B5B"/>
                          </a:solidFill>
                          <a:effectLst/>
                        </a:rPr>
                        <a:t>説明</a:t>
                      </a: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091733"/>
                  </a:ext>
                </a:extLst>
              </a:tr>
              <a:tr h="618735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CSR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ブラウザで</a:t>
                      </a:r>
                      <a:r>
                        <a:rPr lang="en">
                          <a:effectLst/>
                        </a:rPr>
                        <a:t>HTML</a:t>
                      </a:r>
                      <a:r>
                        <a:rPr lang="ja-JP" altLang="en-US">
                          <a:effectLst/>
                        </a:rPr>
                        <a:t>レンダリング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376314"/>
                  </a:ext>
                </a:extLst>
              </a:tr>
              <a:tr h="618735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SSR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サーバーで動的に</a:t>
                      </a:r>
                      <a:r>
                        <a:rPr lang="en">
                          <a:effectLst/>
                        </a:rPr>
                        <a:t>HTML</a:t>
                      </a:r>
                      <a:r>
                        <a:rPr lang="ja-JP" altLang="en-US">
                          <a:effectLst/>
                        </a:rPr>
                        <a:t>レンダリング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925883"/>
                  </a:ext>
                </a:extLst>
              </a:tr>
              <a:tr h="80723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SSG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サーバーで静的に</a:t>
                      </a:r>
                      <a:r>
                        <a:rPr lang="en">
                          <a:effectLst/>
                        </a:rPr>
                        <a:t>HTML</a:t>
                      </a:r>
                      <a:r>
                        <a:rPr lang="ja-JP" altLang="en-US">
                          <a:effectLst/>
                        </a:rPr>
                        <a:t>レンダリング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692301"/>
                  </a:ext>
                </a:extLst>
              </a:tr>
              <a:tr h="98389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ISR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SSG</a:t>
                      </a:r>
                      <a:r>
                        <a:rPr lang="ja-JP" altLang="en-US">
                          <a:effectLst/>
                        </a:rPr>
                        <a:t>をベースに指定した時間で再レンダリング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88877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911AF61-555B-3FF7-A96D-FC2182C89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40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88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CD107-514C-A557-2D86-18272A89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845E0-ADF2-E3CC-C962-3400085EC1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4168475" cy="575155"/>
          </a:xfrm>
        </p:spPr>
        <p:txBody>
          <a:bodyPr>
            <a:normAutofit fontScale="90000"/>
          </a:bodyPr>
          <a:lstStyle/>
          <a:p>
            <a:r>
              <a:rPr lang="en-US" altLang="ja-JP" err="1"/>
              <a:t>CSR</a:t>
            </a:r>
            <a:endParaRPr lang="ja-JP" altLang="en-US" err="1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BF6F0D9-F77E-7AC8-2A0F-19D9121A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74" y="2172288"/>
            <a:ext cx="5050526" cy="2838703"/>
          </a:xfrm>
          <a:prstGeom prst="rect">
            <a:avLst/>
          </a:prstGeom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950789B7-3F3B-43EF-5834-6EF44AFA58E7}"/>
              </a:ext>
            </a:extLst>
          </p:cNvPr>
          <p:cNvSpPr txBox="1">
            <a:spLocks/>
          </p:cNvSpPr>
          <p:nvPr/>
        </p:nvSpPr>
        <p:spPr>
          <a:xfrm>
            <a:off x="6677324" y="526092"/>
            <a:ext cx="4168475" cy="575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err="1"/>
              <a:t>SSR</a:t>
            </a:r>
            <a:endParaRPr lang="ja-JP" altLang="en-US" err="1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D63B2D01-AC4E-D47D-5519-3C73C8DEF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323" y="2172288"/>
            <a:ext cx="4168475" cy="248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78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FD02BC-8BA2-D4DA-6EA9-E7A115ADB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64269EC-D8C2-4751-AA06-9C50D4A97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99FBFB-9B11-7CA8-90FC-7F69BF10C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D92FD7-A19B-60CE-190F-7E6CB19FF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926356-1598-31DC-4EC0-839788997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AE049F-A767-F03C-A816-C5B7FE504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90266B4-6F49-2F8F-572A-F6AC56832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D558932-C62F-E176-A9F6-84963DBAE5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z="4800">
                <a:solidFill>
                  <a:srgbClr val="FFFFFF"/>
                </a:solidFill>
                <a:ea typeface="游ゴシック Light"/>
              </a:rPr>
              <a:t>App Router</a:t>
            </a:r>
            <a:endParaRPr lang="ja-JP" altLang="en-US" sz="4800" kern="1200">
              <a:solidFill>
                <a:srgbClr val="FFFFFF"/>
              </a:solidFill>
              <a:latin typeface="+mj-lt"/>
              <a:ea typeface="游ゴシック Light"/>
            </a:endParaRPr>
          </a:p>
        </p:txBody>
      </p:sp>
    </p:spTree>
    <p:extLst>
      <p:ext uri="{BB962C8B-B14F-4D97-AF65-F5344CB8AC3E}">
        <p14:creationId xmlns:p14="http://schemas.microsoft.com/office/powerpoint/2010/main" val="2069133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D4437-05A3-9CF5-3DDC-88E36EBA9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F19D5-EA9A-CED0-3E7A-6C1CF4586E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>
                <a:latin typeface="Yu Gothic"/>
                <a:ea typeface="Yu Gothic"/>
              </a:rPr>
              <a:t>App Router のルール</a:t>
            </a:r>
            <a:endParaRPr lang="en-US" altLang="ja-JP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A02877-51A1-6EDD-016A-CC30A8ED6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184630"/>
              </p:ext>
            </p:extLst>
          </p:nvPr>
        </p:nvGraphicFramePr>
        <p:xfrm>
          <a:off x="685800" y="2175933"/>
          <a:ext cx="11311466" cy="43176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27866">
                  <a:extLst>
                    <a:ext uri="{9D8B030D-6E8A-4147-A177-3AD203B41FA5}">
                      <a16:colId xmlns:a16="http://schemas.microsoft.com/office/drawing/2014/main" val="2902957043"/>
                    </a:ext>
                  </a:extLst>
                </a:gridCol>
                <a:gridCol w="4713111">
                  <a:extLst>
                    <a:ext uri="{9D8B030D-6E8A-4147-A177-3AD203B41FA5}">
                      <a16:colId xmlns:a16="http://schemas.microsoft.com/office/drawing/2014/main" val="3448190416"/>
                    </a:ext>
                  </a:extLst>
                </a:gridCol>
                <a:gridCol w="3770489">
                  <a:extLst>
                    <a:ext uri="{9D8B030D-6E8A-4147-A177-3AD203B41FA5}">
                      <a16:colId xmlns:a16="http://schemas.microsoft.com/office/drawing/2014/main" val="3032936853"/>
                    </a:ext>
                  </a:extLst>
                </a:gridCol>
              </a:tblGrid>
              <a:tr h="495726"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solidFill>
                            <a:srgbClr val="5B5B5B"/>
                          </a:solidFill>
                          <a:effectLst/>
                        </a:rPr>
                        <a:t>項目</a:t>
                      </a: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5B5B5B"/>
                        </a:solidFill>
                        <a:effectLst/>
                      </a:endParaRP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solidFill>
                            <a:srgbClr val="5B5B5B"/>
                          </a:solidFill>
                          <a:effectLst/>
                        </a:rPr>
                        <a:t>説明</a:t>
                      </a: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246906"/>
                  </a:ext>
                </a:extLst>
              </a:tr>
              <a:tr h="575682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フォルダ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app/chat/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/chat </a:t>
                      </a:r>
                      <a:r>
                        <a:rPr lang="ja-JP" altLang="en-US">
                          <a:effectLst/>
                        </a:rPr>
                        <a:t>でアクセス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0300"/>
                  </a:ext>
                </a:extLst>
              </a:tr>
              <a:tr h="575682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ページ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page.tsx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フォルダ内のページファイル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935893"/>
                  </a:ext>
                </a:extLst>
              </a:tr>
              <a:tr h="575682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共通レイアウト</a:t>
                      </a:r>
                      <a:r>
                        <a:rPr lang="en-US" altLang="ja-JP">
                          <a:effectLst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layout.tsx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HTML</a:t>
                      </a:r>
                      <a:r>
                        <a:rPr lang="ja-JP" altLang="en-US">
                          <a:effectLst/>
                        </a:rPr>
                        <a:t>の共通枠を利用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316578"/>
                  </a:ext>
                </a:extLst>
              </a:tr>
              <a:tr h="943481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共通レイアウト</a:t>
                      </a:r>
                      <a:r>
                        <a:rPr lang="en-US" altLang="ja-JP">
                          <a:effectLst/>
                        </a:rPr>
                        <a:t>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template.tsx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ページ遷移ごとに状態リセットされるレイアウト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776463"/>
                  </a:ext>
                </a:extLst>
              </a:tr>
              <a:tr h="575682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ネスト（階層 </a:t>
                      </a:r>
                      <a:r>
                        <a:rPr lang="en-US">
                          <a:effectLst/>
                        </a:rPr>
                        <a:t>URL）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app/blog/[slug]/page.tsx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/blog/abc </a:t>
                      </a:r>
                      <a:r>
                        <a:rPr lang="ja-JP" altLang="en-US">
                          <a:effectLst/>
                        </a:rPr>
                        <a:t>でアクセス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581927"/>
                  </a:ext>
                </a:extLst>
              </a:tr>
              <a:tr h="575682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動的パラメータ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[param]、</a:t>
                      </a:r>
                      <a:r>
                        <a:rPr lang="ja-JP" altLang="en-US">
                          <a:effectLst/>
                        </a:rPr>
                        <a:t>可変長は </a:t>
                      </a:r>
                      <a:r>
                        <a:rPr lang="en-US" altLang="ja-JP">
                          <a:effectLst/>
                        </a:rPr>
                        <a:t>[...</a:t>
                      </a:r>
                      <a:r>
                        <a:rPr lang="en-US">
                          <a:effectLst/>
                        </a:rPr>
                        <a:t>param]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パラメーター取得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57256"/>
                  </a:ext>
                </a:extLst>
              </a:tr>
            </a:tbl>
          </a:graphicData>
        </a:graphic>
      </p:graphicFrame>
      <p:sp>
        <p:nvSpPr>
          <p:cNvPr id="9" name="テキスト ボックス 5">
            <a:extLst>
              <a:ext uri="{FF2B5EF4-FFF2-40B4-BE49-F238E27FC236}">
                <a16:creationId xmlns:a16="http://schemas.microsoft.com/office/drawing/2014/main" id="{1E81581A-0DD1-221B-3B3F-9E2C2D581C1C}"/>
              </a:ext>
            </a:extLst>
          </p:cNvPr>
          <p:cNvSpPr txBox="1"/>
          <p:nvPr/>
        </p:nvSpPr>
        <p:spPr>
          <a:xfrm>
            <a:off x="682925" y="1304456"/>
            <a:ext cx="10858881" cy="761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すごくたくさんある！</a:t>
            </a:r>
          </a:p>
        </p:txBody>
      </p:sp>
    </p:spTree>
    <p:extLst>
      <p:ext uri="{BB962C8B-B14F-4D97-AF65-F5344CB8AC3E}">
        <p14:creationId xmlns:p14="http://schemas.microsoft.com/office/powerpoint/2010/main" val="3884753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11634-C9C3-1BF6-DE8C-CC901C0C8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6ADD35-767E-A4F9-0A68-ECAB67652D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>
                <a:latin typeface="Yu Gothic"/>
                <a:ea typeface="Yu Gothic"/>
              </a:rPr>
              <a:t>App Router の最低限のルール</a:t>
            </a:r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02D975C-AE48-093F-0436-10248A125E7A}"/>
              </a:ext>
            </a:extLst>
          </p:cNvPr>
          <p:cNvSpPr txBox="1"/>
          <p:nvPr/>
        </p:nvSpPr>
        <p:spPr>
          <a:xfrm>
            <a:off x="682925" y="1304456"/>
            <a:ext cx="10858881" cy="22392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sz="3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フォルダ</a:t>
            </a: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と</a:t>
            </a:r>
            <a:r>
              <a:rPr lang="ja-JP" sz="3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ファイル</a:t>
            </a: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を基準に</a:t>
            </a:r>
            <a:r>
              <a:rPr lang="ja-JP" sz="3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URL </a:t>
            </a: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とする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C00000"/>
                </a:solidFill>
                <a:ea typeface="+mn-lt"/>
                <a:cs typeface="+mn-lt"/>
              </a:rPr>
              <a:t>app/ </a:t>
            </a:r>
            <a:r>
              <a:rPr lang="ja-JP" sz="3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フォルダからはじまり！</a:t>
            </a:r>
            <a:endParaRPr lang="ja-JP" altLang="en-US" sz="32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sz="3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各</a:t>
            </a: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フォルダに</a:t>
            </a:r>
            <a:r>
              <a:rPr lang="ja-JP" sz="3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err="1">
                <a:solidFill>
                  <a:srgbClr val="C00000"/>
                </a:solidFill>
                <a:ea typeface="+mn-lt"/>
                <a:cs typeface="+mn-lt"/>
              </a:rPr>
              <a:t>page.tsx</a:t>
            </a:r>
            <a:r>
              <a:rPr lang="en-US" sz="3200">
                <a:solidFill>
                  <a:srgbClr val="C00000"/>
                </a:solidFill>
                <a:ea typeface="+mn-lt"/>
                <a:cs typeface="+mn-lt"/>
              </a:rPr>
              <a:t> </a:t>
            </a:r>
            <a:endParaRPr lang="ja-JP" sz="32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FCBB5-5828-DA13-97FA-08FC7A2F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421" y="2424322"/>
            <a:ext cx="4478188" cy="3617703"/>
          </a:xfrm>
          <a:prstGeom prst="rect">
            <a:avLst/>
          </a:prstGeom>
        </p:spPr>
      </p:pic>
      <p:sp>
        <p:nvSpPr>
          <p:cNvPr id="9" name="正方形/長方形 3">
            <a:extLst>
              <a:ext uri="{FF2B5EF4-FFF2-40B4-BE49-F238E27FC236}">
                <a16:creationId xmlns:a16="http://schemas.microsoft.com/office/drawing/2014/main" id="{3A74E7EA-21C7-17F4-8E14-4E90C8ED8A7E}"/>
              </a:ext>
            </a:extLst>
          </p:cNvPr>
          <p:cNvSpPr/>
          <p:nvPr/>
        </p:nvSpPr>
        <p:spPr>
          <a:xfrm>
            <a:off x="7290330" y="3234795"/>
            <a:ext cx="2484437" cy="4413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530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5A87A-A558-BD14-B1D7-B93E3B145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852F90-D7F4-BF66-596D-C629669385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>
                <a:latin typeface="Yu Gothic"/>
                <a:ea typeface="Yu Gothic"/>
              </a:rPr>
              <a:t>トップページ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E237C23-CD6F-546F-6045-5C2737A5BD63}"/>
              </a:ext>
            </a:extLst>
          </p:cNvPr>
          <p:cNvSpPr txBox="1"/>
          <p:nvPr/>
        </p:nvSpPr>
        <p:spPr>
          <a:xfrm>
            <a:off x="682925" y="1304456"/>
            <a:ext cx="10858881" cy="22392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>
                <a:solidFill>
                  <a:srgbClr val="C00000"/>
                </a:solidFill>
                <a:ea typeface="+mn-lt"/>
                <a:cs typeface="+mn-lt"/>
              </a:rPr>
              <a:t>app/ </a:t>
            </a: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フォルダをスタートとする</a:t>
            </a:r>
            <a:endParaRPr lang="ja-JP" sz="32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各ページは </a:t>
            </a:r>
            <a:r>
              <a:rPr lang="en-US" altLang="ja-JP" sz="32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 </a:t>
            </a:r>
            <a:r>
              <a:rPr lang="en-US" sz="3200" err="1">
                <a:solidFill>
                  <a:srgbClr val="C00000"/>
                </a:solidFill>
                <a:ea typeface="+mn-lt"/>
                <a:cs typeface="+mn-lt"/>
              </a:rPr>
              <a:t>page.tsx</a:t>
            </a:r>
            <a:r>
              <a:rPr lang="en-US" sz="3200">
                <a:solidFill>
                  <a:srgbClr val="C00000"/>
                </a:solidFill>
                <a:ea typeface="+mn-lt"/>
                <a:cs typeface="+mn-lt"/>
              </a:rPr>
              <a:t> </a:t>
            </a:r>
            <a:endParaRPr lang="ja-JP" altLang="en-US" sz="32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トップページ：</a:t>
            </a:r>
            <a:r>
              <a:rPr lang="en-US" altLang="ja-JP" sz="3200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app/</a:t>
            </a:r>
            <a:r>
              <a:rPr lang="en-US" altLang="ja-JP" sz="3200" err="1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page.tsx</a:t>
            </a:r>
            <a:endParaRPr lang="en-US" altLang="ja-JP" sz="3200">
              <a:solidFill>
                <a:srgbClr val="C00000"/>
              </a:solidFill>
              <a:latin typeface="游ゴシック"/>
              <a:ea typeface="游ゴシック"/>
              <a:cs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3646E4-CC81-7EF5-015D-D4E4A8BCF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421" y="2424322"/>
            <a:ext cx="4478188" cy="3617703"/>
          </a:xfrm>
          <a:prstGeom prst="rect">
            <a:avLst/>
          </a:prstGeom>
        </p:spPr>
      </p:pic>
      <p:sp>
        <p:nvSpPr>
          <p:cNvPr id="5" name="正方形/長方形 3">
            <a:extLst>
              <a:ext uri="{FF2B5EF4-FFF2-40B4-BE49-F238E27FC236}">
                <a16:creationId xmlns:a16="http://schemas.microsoft.com/office/drawing/2014/main" id="{6AC2291D-E240-2D7C-DC5F-1D210D0BA815}"/>
              </a:ext>
            </a:extLst>
          </p:cNvPr>
          <p:cNvSpPr/>
          <p:nvPr/>
        </p:nvSpPr>
        <p:spPr>
          <a:xfrm>
            <a:off x="7493530" y="5605462"/>
            <a:ext cx="2484437" cy="4413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3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7B7E3-F18A-9329-DFA4-1D735A76B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F60111-03A5-C803-CF8D-8219E0240D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>
                <a:latin typeface="Yu Gothic"/>
                <a:ea typeface="Yu Gothic"/>
              </a:rPr>
              <a:t>JSX修正</a:t>
            </a: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9E596385-27FA-B851-5D46-588114F3C62A}"/>
              </a:ext>
            </a:extLst>
          </p:cNvPr>
          <p:cNvSpPr/>
          <p:nvPr/>
        </p:nvSpPr>
        <p:spPr>
          <a:xfrm>
            <a:off x="681257" y="2396066"/>
            <a:ext cx="10793102" cy="40454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>
                <a:solidFill>
                  <a:srgbClr val="FFFFFF"/>
                </a:solidFill>
                <a:effectLst/>
                <a:latin typeface="Consolas"/>
              </a:rPr>
              <a:t> </a:t>
            </a:r>
            <a:r>
              <a:rPr lang="en" sz="2400">
                <a:solidFill>
                  <a:srgbClr val="FF8E8E"/>
                </a:solidFill>
                <a:latin typeface="Consolas"/>
              </a:rPr>
              <a:t>return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(</a:t>
            </a:r>
            <a:endParaRPr lang="en-US" altLang="ja-JP">
              <a:solidFill>
                <a:srgbClr val="FFFFFF"/>
              </a:solidFill>
              <a:latin typeface="游ゴシック" panose="02110004020202020204"/>
              <a:ea typeface="游ゴシック" panose="020B0400000000000000" pitchFamily="34" charset="-128"/>
            </a:endParaRPr>
          </a:p>
          <a:p>
            <a:r>
              <a:rPr lang="en" sz="2400">
                <a:solidFill>
                  <a:srgbClr val="FFFFFF"/>
                </a:solidFill>
                <a:latin typeface="Consolas"/>
              </a:rPr>
              <a:t> </a:t>
            </a:r>
            <a:r>
              <a:rPr lang="en" sz="2400">
                <a:solidFill>
                  <a:srgbClr val="FFFFFF"/>
                </a:solidFill>
                <a:effectLst/>
                <a:latin typeface="Consolas"/>
              </a:rPr>
              <a:t>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&lt;</a:t>
            </a:r>
            <a:r>
              <a:rPr lang="en" sz="2400">
                <a:solidFill>
                  <a:srgbClr val="56CDFF"/>
                </a:solidFill>
                <a:latin typeface="Consolas"/>
              </a:rPr>
              <a:t>div </a:t>
            </a:r>
            <a:r>
              <a:rPr lang="en" sz="2400" err="1">
                <a:solidFill>
                  <a:srgbClr val="FF9191"/>
                </a:solidFill>
                <a:latin typeface="Consolas"/>
              </a:rPr>
              <a:t>className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="</a:t>
            </a:r>
            <a:r>
              <a:rPr lang="en" sz="2400">
                <a:solidFill>
                  <a:srgbClr val="FFE7C6"/>
                </a:solidFill>
                <a:latin typeface="Consolas"/>
              </a:rPr>
              <a:t>...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"&gt;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
     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&lt;</a:t>
            </a:r>
            <a:r>
              <a:rPr lang="en" sz="2400">
                <a:solidFill>
                  <a:srgbClr val="56CDFF"/>
                </a:solidFill>
                <a:latin typeface="Consolas"/>
              </a:rPr>
              <a:t>h1 </a:t>
            </a:r>
            <a:r>
              <a:rPr lang="en" sz="2400" err="1">
                <a:solidFill>
                  <a:srgbClr val="FF9191"/>
                </a:solidFill>
                <a:latin typeface="Consolas"/>
              </a:rPr>
              <a:t>className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="</a:t>
            </a:r>
            <a:r>
              <a:rPr lang="en" sz="2400">
                <a:solidFill>
                  <a:srgbClr val="FFE7C6"/>
                </a:solidFill>
                <a:latin typeface="Consolas"/>
              </a:rPr>
              <a:t>...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"&gt;</a:t>
            </a:r>
            <a:r>
              <a:rPr lang="en" sz="2400">
                <a:latin typeface="Consolas"/>
              </a:rPr>
              <a:t>
        React &amp; Next.js
     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&lt;/</a:t>
            </a:r>
            <a:r>
              <a:rPr lang="en" sz="2400">
                <a:solidFill>
                  <a:srgbClr val="56CDFF"/>
                </a:solidFill>
                <a:latin typeface="Consolas"/>
              </a:rPr>
              <a:t>h1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400">
                <a:latin typeface="Consolas"/>
              </a:rPr>
              <a:t>
     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&lt;</a:t>
            </a:r>
            <a:r>
              <a:rPr lang="en" sz="2400">
                <a:solidFill>
                  <a:srgbClr val="56CDFF"/>
                </a:solidFill>
                <a:latin typeface="Consolas"/>
              </a:rPr>
              <a:t>p </a:t>
            </a:r>
            <a:r>
              <a:rPr lang="en" sz="2400" err="1">
                <a:solidFill>
                  <a:srgbClr val="FF9191"/>
                </a:solidFill>
                <a:latin typeface="Consolas"/>
              </a:rPr>
              <a:t>className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="</a:t>
            </a:r>
            <a:r>
              <a:rPr lang="en" sz="2400">
                <a:solidFill>
                  <a:srgbClr val="FFE7C6"/>
                </a:solidFill>
                <a:latin typeface="Consolas"/>
              </a:rPr>
              <a:t>...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"&gt;</a:t>
            </a:r>
            <a:r>
              <a:rPr lang="en" sz="2400">
                <a:latin typeface="Consolas"/>
              </a:rPr>
              <a:t>
        </a:t>
            </a:r>
            <a:r>
              <a:rPr lang="en" sz="2400" err="1">
                <a:latin typeface="Consolas"/>
              </a:rPr>
              <a:t>サンプルアプリを作成しよう</a:t>
            </a:r>
            <a:r>
              <a:rPr lang="en" sz="2400">
                <a:latin typeface="Consolas"/>
              </a:rPr>
              <a:t>！
     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&lt;/</a:t>
            </a:r>
            <a:r>
              <a:rPr lang="en" sz="2400">
                <a:solidFill>
                  <a:srgbClr val="56CDFF"/>
                </a:solidFill>
                <a:latin typeface="Consolas"/>
              </a:rPr>
              <a:t>p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400">
                <a:latin typeface="Consolas"/>
              </a:rPr>
              <a:t>
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  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&lt;/</a:t>
            </a:r>
            <a:r>
              <a:rPr lang="en" sz="2400">
                <a:solidFill>
                  <a:srgbClr val="56CDFF"/>
                </a:solidFill>
                <a:latin typeface="Consolas"/>
              </a:rPr>
              <a:t>div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&gt;</a:t>
            </a:r>
          </a:p>
          <a:p>
            <a:r>
              <a:rPr lang="en" sz="240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>
                <a:solidFill>
                  <a:srgbClr val="B2CAD5"/>
                </a:solidFill>
                <a:latin typeface="Consolas"/>
                <a:ea typeface="游ゴシック"/>
              </a:rPr>
              <a:t>);</a:t>
            </a:r>
            <a:endParaRPr lang="en"/>
          </a:p>
        </p:txBody>
      </p:sp>
      <p:sp>
        <p:nvSpPr>
          <p:cNvPr id="8" name="テキスト ボックス 5">
            <a:extLst>
              <a:ext uri="{FF2B5EF4-FFF2-40B4-BE49-F238E27FC236}">
                <a16:creationId xmlns:a16="http://schemas.microsoft.com/office/drawing/2014/main" id="{C393C3D8-C1E4-2926-1F56-241F56F9CAA9}"/>
              </a:ext>
            </a:extLst>
          </p:cNvPr>
          <p:cNvSpPr txBox="1"/>
          <p:nvPr/>
        </p:nvSpPr>
        <p:spPr>
          <a:xfrm>
            <a:off x="682925" y="1304456"/>
            <a:ext cx="10858881" cy="761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 err="1">
                <a:solidFill>
                  <a:schemeClr val="tx1">
                    <a:lumMod val="85000"/>
                    <a:lumOff val="15000"/>
                  </a:schemeClr>
                </a:solidFill>
                <a:latin typeface="游ゴシック"/>
                <a:ea typeface="游ゴシック"/>
                <a:cs typeface="+mn-lt"/>
              </a:rPr>
              <a:t>クラスは</a:t>
            </a:r>
            <a:r>
              <a:rPr lang="en-US" altLang="ja-JP" sz="3200">
                <a:solidFill>
                  <a:schemeClr val="tx1">
                    <a:lumMod val="85000"/>
                    <a:lumOff val="15000"/>
                  </a:schemeClr>
                </a:solidFill>
                <a:latin typeface="游ゴシック"/>
                <a:ea typeface="游ゴシック"/>
                <a:cs typeface="+mn-lt"/>
              </a:rPr>
              <a:t> </a:t>
            </a:r>
            <a:r>
              <a:rPr lang="en-US" altLang="ja-JP" sz="3200" err="1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className</a:t>
            </a:r>
            <a:r>
              <a:rPr lang="en-US" altLang="ja-JP" sz="3200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 </a:t>
            </a:r>
            <a:r>
              <a:rPr lang="en-US" altLang="ja-JP" sz="3200" err="1">
                <a:solidFill>
                  <a:schemeClr val="tx1">
                    <a:lumMod val="85000"/>
                    <a:lumOff val="15000"/>
                  </a:schemeClr>
                </a:solidFill>
                <a:latin typeface="游ゴシック"/>
                <a:ea typeface="游ゴシック"/>
                <a:cs typeface="+mn-lt"/>
              </a:rPr>
              <a:t>とする</a:t>
            </a:r>
            <a:endParaRPr lang="en-US" altLang="ja-JP" sz="3200">
              <a:solidFill>
                <a:schemeClr val="tx1">
                  <a:lumMod val="85000"/>
                  <a:lumOff val="15000"/>
                </a:schemeClr>
              </a:solidFill>
              <a:latin typeface="游ゴシック"/>
              <a:ea typeface="游ゴシック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8241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6602E-0ADB-F698-6DB4-29ED2CB85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4F63D7-25C3-95B6-D80F-99C92C79B3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>
                <a:latin typeface="Yu Gothic"/>
                <a:ea typeface="Yu Gothic"/>
              </a:rPr>
              <a:t>トップページ確認</a:t>
            </a:r>
          </a:p>
        </p:txBody>
      </p:sp>
      <p:sp>
        <p:nvSpPr>
          <p:cNvPr id="8" name="テキスト ボックス 5">
            <a:extLst>
              <a:ext uri="{FF2B5EF4-FFF2-40B4-BE49-F238E27FC236}">
                <a16:creationId xmlns:a16="http://schemas.microsoft.com/office/drawing/2014/main" id="{70EB3246-A973-C67D-F6CB-120F0F98A868}"/>
              </a:ext>
            </a:extLst>
          </p:cNvPr>
          <p:cNvSpPr txBox="1"/>
          <p:nvPr/>
        </p:nvSpPr>
        <p:spPr>
          <a:xfrm>
            <a:off x="682925" y="1304456"/>
            <a:ext cx="10858881" cy="1500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 err="1">
                <a:solidFill>
                  <a:schemeClr val="tx1">
                    <a:lumMod val="85000"/>
                    <a:lumOff val="15000"/>
                  </a:schemeClr>
                </a:solidFill>
                <a:latin typeface="游ゴシック"/>
                <a:ea typeface="游ゴシック"/>
                <a:cs typeface="+mn-lt"/>
              </a:rPr>
              <a:t>ホットリロード</a:t>
            </a:r>
            <a:endParaRPr lang="en-US" err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 err="1">
                <a:solidFill>
                  <a:schemeClr val="tx1">
                    <a:lumMod val="85000"/>
                    <a:lumOff val="15000"/>
                  </a:schemeClr>
                </a:solidFill>
                <a:latin typeface="游ゴシック"/>
                <a:ea typeface="游ゴシック"/>
                <a:cs typeface="+mn-lt"/>
              </a:rPr>
              <a:t>ファイルを保存するとすぐに更新される</a:t>
            </a:r>
            <a:endParaRPr lang="en-US" err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080BB-C862-D962-3511-8F4E8CDE3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63" y="3101849"/>
            <a:ext cx="8003074" cy="334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01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63990-EFA4-B21C-D905-D29C19AE7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90FC0781-EB0E-0C01-5D5D-2280E1B27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altLang="ja-JP"/>
              <a:t>DEMO</a:t>
            </a:r>
            <a:endParaRPr lang="ja-JP" alt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173DA67-0519-170E-13DC-5930AC63C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2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D6AB6-4F03-884C-71E8-E588A8C66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9B5BA-6F92-264C-5945-67377D2DD6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err="1">
                <a:latin typeface="Yu Gothic"/>
                <a:ea typeface="Yu Gothic"/>
                <a:cs typeface="+mj-lt"/>
              </a:rPr>
              <a:t>npm</a:t>
            </a:r>
            <a:r>
              <a:rPr lang="ja-JP" altLang="en-US" err="1">
                <a:latin typeface="Yu Gothic"/>
                <a:ea typeface="Yu Gothic"/>
                <a:cs typeface="+mj-lt"/>
              </a:rPr>
              <a:t>コマンド</a:t>
            </a:r>
            <a:endParaRPr lang="ja-JP" altLang="en-US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8E185B-B03A-6AD6-1359-00191C88AC9A}"/>
              </a:ext>
            </a:extLst>
          </p:cNvPr>
          <p:cNvSpPr txBox="1"/>
          <p:nvPr/>
        </p:nvSpPr>
        <p:spPr>
          <a:xfrm>
            <a:off x="683212" y="1418756"/>
            <a:ext cx="1085888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Node.js </a:t>
            </a: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のパッケージ管理</a:t>
            </a:r>
            <a:endParaRPr lang="en-US" altLang="ja-JP" sz="32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ja-JP" sz="3200">
                <a:latin typeface="+mn-ea"/>
              </a:rPr>
              <a:t>npm</a:t>
            </a:r>
            <a:r>
              <a:rPr lang="ja-JP" altLang="en-US" sz="3200">
                <a:latin typeface="+mn-ea"/>
              </a:rPr>
              <a:t>：スクリプト実行：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ja-JP" sz="3200">
                <a:latin typeface="+mn-ea"/>
              </a:rPr>
              <a:t>npm init</a:t>
            </a:r>
            <a:r>
              <a:rPr lang="ja-JP" altLang="en-US" sz="3200">
                <a:latin typeface="+mn-ea"/>
              </a:rPr>
              <a:t>：初期化（</a:t>
            </a:r>
            <a:r>
              <a:rPr lang="en" altLang="ja-JP" sz="3200">
                <a:latin typeface="+mn-ea"/>
              </a:rPr>
              <a:t>package.json </a:t>
            </a:r>
            <a:r>
              <a:rPr lang="ja-JP" altLang="en-US" sz="3200">
                <a:latin typeface="+mn-ea"/>
              </a:rPr>
              <a:t>を作成）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>
                <a:latin typeface="+mn-ea"/>
              </a:rPr>
              <a:t>npm install</a:t>
            </a:r>
            <a:r>
              <a:rPr lang="ja-JP" altLang="en-US" sz="3200">
                <a:latin typeface="+mn-ea"/>
              </a:rPr>
              <a:t>： パッケージインストール</a:t>
            </a: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C2A1CB3C-1005-3E2B-4CDF-208D06DFB575}"/>
              </a:ext>
            </a:extLst>
          </p:cNvPr>
          <p:cNvSpPr/>
          <p:nvPr/>
        </p:nvSpPr>
        <p:spPr>
          <a:xfrm>
            <a:off x="851150" y="4578074"/>
            <a:ext cx="6651823" cy="7927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altLang="ja-JP" sz="2800">
                <a:solidFill>
                  <a:srgbClr val="56CDFF"/>
                </a:solidFill>
                <a:effectLst/>
              </a:rPr>
              <a:t>   npm </a:t>
            </a:r>
            <a:r>
              <a:rPr lang="en" altLang="ja-JP" sz="2800">
                <a:solidFill>
                  <a:schemeClr val="bg1"/>
                </a:solidFill>
                <a:effectLst/>
              </a:rPr>
              <a:t>install </a:t>
            </a:r>
            <a:r>
              <a:rPr lang="ja-JP" altLang="en-US" sz="2800">
                <a:solidFill>
                  <a:schemeClr val="bg1"/>
                </a:solidFill>
                <a:effectLst/>
              </a:rPr>
              <a:t>パッケージ名</a:t>
            </a:r>
            <a:endParaRPr lang="ja-JP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86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062B96-AC76-494E-58F1-CFC16B90C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F5EA644-5C00-EB68-7423-4C6C6D57D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FC2A36-96DB-5342-7FAB-C1B1C475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0D3963-4686-942F-F853-E58FCA82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FFF24F-16FF-B638-C5DC-604E1262A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F9AF67-6F0F-0946-9550-DC58F4E25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1D4B8AA-9A2D-FE22-4B6C-2B7EA30A7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1D8FB0A-ADAF-A424-3F36-06F4447649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z="4800">
                <a:solidFill>
                  <a:srgbClr val="FFFFFF"/>
                </a:solidFill>
                <a:ea typeface="游ゴシック Light"/>
              </a:rPr>
              <a:t>ページ追加</a:t>
            </a:r>
            <a:endParaRPr lang="ja-JP" altLang="en-US" sz="4800" kern="1200">
              <a:solidFill>
                <a:srgbClr val="FFFFFF"/>
              </a:solidFill>
              <a:latin typeface="+mj-lt"/>
              <a:ea typeface="游ゴシック Light"/>
            </a:endParaRPr>
          </a:p>
        </p:txBody>
      </p:sp>
    </p:spTree>
    <p:extLst>
      <p:ext uri="{BB962C8B-B14F-4D97-AF65-F5344CB8AC3E}">
        <p14:creationId xmlns:p14="http://schemas.microsoft.com/office/powerpoint/2010/main" val="540476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8AA51-BE35-76BC-5717-A0CDA74A3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09CE99-69C6-9FF7-A162-89EDDE2F23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>
                <a:latin typeface="Yu Gothic"/>
                <a:ea typeface="Yu Gothic"/>
              </a:rPr>
              <a:t>トップページ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555CD4A-770C-F14F-1C20-DEF98B0ED6F8}"/>
              </a:ext>
            </a:extLst>
          </p:cNvPr>
          <p:cNvSpPr txBox="1"/>
          <p:nvPr/>
        </p:nvSpPr>
        <p:spPr>
          <a:xfrm>
            <a:off x="682925" y="1304456"/>
            <a:ext cx="10858881" cy="761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>
                <a:solidFill>
                  <a:srgbClr val="C00000"/>
                </a:solidFill>
                <a:ea typeface="+mn-lt"/>
                <a:cs typeface="+mn-lt"/>
              </a:rPr>
              <a:t>App/counter</a:t>
            </a:r>
            <a:r>
              <a:rPr lang="en-US" altLang="ja-JP" sz="3200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/</a:t>
            </a:r>
            <a:r>
              <a:rPr lang="en-US" altLang="ja-JP" sz="3200" err="1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page.tsx</a:t>
            </a:r>
            <a:r>
              <a:rPr lang="en-US" altLang="ja-JP" sz="3200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 </a:t>
            </a: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の作成</a:t>
            </a:r>
            <a:endParaRPr lang="en-US" altLang="ja-JP" sz="3200">
              <a:solidFill>
                <a:schemeClr val="tx1">
                  <a:lumMod val="75000"/>
                  <a:lumOff val="25000"/>
                </a:schemeClr>
              </a:solidFill>
              <a:latin typeface="游ゴシック"/>
              <a:ea typeface="游ゴシック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08E0F-94CA-3016-6607-AA6B55F7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250" y="2549399"/>
            <a:ext cx="5181600" cy="2800350"/>
          </a:xfrm>
          <a:prstGeom prst="rect">
            <a:avLst/>
          </a:prstGeom>
        </p:spPr>
      </p:pic>
      <p:sp>
        <p:nvSpPr>
          <p:cNvPr id="22" name="正方形/長方形 3">
            <a:extLst>
              <a:ext uri="{FF2B5EF4-FFF2-40B4-BE49-F238E27FC236}">
                <a16:creationId xmlns:a16="http://schemas.microsoft.com/office/drawing/2014/main" id="{B5C45536-E86B-89A3-5204-C445FB975936}"/>
              </a:ext>
            </a:extLst>
          </p:cNvPr>
          <p:cNvSpPr/>
          <p:nvPr/>
        </p:nvSpPr>
        <p:spPr>
          <a:xfrm>
            <a:off x="7239530" y="3724275"/>
            <a:ext cx="2722562" cy="16002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692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A2552-95FE-B2BE-6A1A-35CC3AFD2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03EE4-90E4-7DB6-A26E-393A59A190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>
                <a:latin typeface="Yu Gothic"/>
                <a:ea typeface="Yu Gothic"/>
              </a:rPr>
              <a:t>React スニペットの利用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CA1BCF-B781-7487-FB95-2848F6785213}"/>
              </a:ext>
            </a:extLst>
          </p:cNvPr>
          <p:cNvSpPr txBox="1"/>
          <p:nvPr/>
        </p:nvSpPr>
        <p:spPr>
          <a:xfrm>
            <a:off x="682925" y="1304456"/>
            <a:ext cx="10858881" cy="761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 err="1">
                <a:solidFill>
                  <a:srgbClr val="C00000"/>
                </a:solidFill>
                <a:ea typeface="+mn-lt"/>
                <a:cs typeface="+mn-lt"/>
              </a:rPr>
              <a:t>nafe</a:t>
            </a:r>
            <a:r>
              <a:rPr lang="en-US" altLang="ja-JP" sz="3200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 </a:t>
            </a: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の入力でコード自動生成</a:t>
            </a:r>
            <a:endParaRPr lang="en-US" altLang="ja-JP" sz="3200">
              <a:solidFill>
                <a:schemeClr val="tx1">
                  <a:lumMod val="75000"/>
                  <a:lumOff val="25000"/>
                </a:schemeClr>
              </a:solidFill>
              <a:latin typeface="游ゴシック"/>
              <a:ea typeface="游ゴシック"/>
              <a:cs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D24B1-9B5A-E385-186F-B24AD0CA8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97" y="2065737"/>
            <a:ext cx="9937750" cy="461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30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D9B36-A29E-097D-0240-74BAB9A70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9024C3-4939-9059-A35E-577642923E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>
                <a:latin typeface="Yu Gothic"/>
                <a:ea typeface="Yu Gothic"/>
              </a:rPr>
              <a:t>React スニペットの利用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06BC79D-12F2-97B3-D166-1A1B2139AAD1}"/>
              </a:ext>
            </a:extLst>
          </p:cNvPr>
          <p:cNvSpPr txBox="1"/>
          <p:nvPr/>
        </p:nvSpPr>
        <p:spPr>
          <a:xfrm>
            <a:off x="682925" y="1304456"/>
            <a:ext cx="10858881" cy="761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 dirty="0" err="1">
                <a:solidFill>
                  <a:srgbClr val="C00000"/>
                </a:solidFill>
                <a:ea typeface="+mn-lt"/>
                <a:cs typeface="+mn-lt"/>
              </a:rPr>
              <a:t>rfce</a:t>
            </a:r>
            <a:r>
              <a:rPr lang="en-US" altLang="ja-JP" sz="3200" dirty="0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 </a:t>
            </a: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の入力でコード自動生成</a:t>
            </a:r>
            <a:endParaRPr lang="en-US" altLang="ja-JP" sz="3200">
              <a:solidFill>
                <a:schemeClr val="tx1">
                  <a:lumMod val="75000"/>
                  <a:lumOff val="25000"/>
                </a:schemeClr>
              </a:solidFill>
              <a:latin typeface="游ゴシック"/>
              <a:ea typeface="游ゴシック"/>
              <a:cs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223AEB-414A-B3FE-81D5-3ED934C7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53" y="2068778"/>
            <a:ext cx="9476154" cy="440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50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B9C24-E872-BF70-3D4B-33E753429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8072A-F659-7E47-F507-A225CC1849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>
                <a:latin typeface="Yu Gothic"/>
                <a:ea typeface="Yu Gothic"/>
              </a:rPr>
              <a:t>Reactの基本コード</a:t>
            </a:r>
            <a:endParaRPr lang="en-US" altLang="ja-JP"/>
          </a:p>
        </p:txBody>
      </p:sp>
      <p:sp>
        <p:nvSpPr>
          <p:cNvPr id="5" name="四角形: 角を丸くする 3">
            <a:extLst>
              <a:ext uri="{FF2B5EF4-FFF2-40B4-BE49-F238E27FC236}">
                <a16:creationId xmlns:a16="http://schemas.microsoft.com/office/drawing/2014/main" id="{7903F7C6-F74A-45C2-3576-D6F50D2573CB}"/>
              </a:ext>
            </a:extLst>
          </p:cNvPr>
          <p:cNvSpPr/>
          <p:nvPr/>
        </p:nvSpPr>
        <p:spPr>
          <a:xfrm>
            <a:off x="681257" y="2126191"/>
            <a:ext cx="10793102" cy="40454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>
                <a:solidFill>
                  <a:srgbClr val="FF8E8E"/>
                </a:solidFill>
                <a:latin typeface="Consolas"/>
              </a:rPr>
              <a:t>const</a:t>
            </a:r>
            <a:r>
              <a:rPr lang="en" sz="2400">
                <a:latin typeface="Consolas"/>
              </a:rPr>
              <a:t> </a:t>
            </a:r>
            <a:r>
              <a:rPr lang="en" sz="2400">
                <a:solidFill>
                  <a:srgbClr val="56CDFF"/>
                </a:solidFill>
                <a:latin typeface="Consolas"/>
              </a:rPr>
              <a:t>page</a:t>
            </a:r>
            <a:r>
              <a:rPr lang="en" sz="2400">
                <a:latin typeface="Consolas"/>
              </a:rPr>
              <a:t> </a:t>
            </a:r>
            <a:r>
              <a:rPr lang="en" sz="2400">
                <a:solidFill>
                  <a:srgbClr val="67CDCC"/>
                </a:solidFill>
                <a:latin typeface="Consolas"/>
              </a:rPr>
              <a:t>=</a:t>
            </a:r>
            <a:r>
              <a:rPr lang="en" sz="2400">
                <a:latin typeface="Consolas"/>
              </a:rPr>
              <a:t>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()</a:t>
            </a:r>
            <a:r>
              <a:rPr lang="en" sz="2400">
                <a:latin typeface="Consolas"/>
              </a:rPr>
              <a:t> </a:t>
            </a:r>
            <a:r>
              <a:rPr lang="en" sz="2400">
                <a:solidFill>
                  <a:srgbClr val="67CDCC"/>
                </a:solidFill>
                <a:latin typeface="Consolas"/>
              </a:rPr>
              <a:t>=&gt;</a:t>
            </a:r>
            <a:r>
              <a:rPr lang="en" sz="2400">
                <a:latin typeface="Consolas"/>
              </a:rPr>
              <a:t>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>
                <a:latin typeface="Consolas"/>
              </a:rPr>
              <a:t>
   </a:t>
            </a:r>
            <a:r>
              <a:rPr lang="en" sz="2400">
                <a:solidFill>
                  <a:srgbClr val="FFFFFF"/>
                </a:solidFill>
                <a:effectLst/>
                <a:latin typeface="Consolas"/>
              </a:rPr>
              <a:t> </a:t>
            </a:r>
            <a:r>
              <a:rPr lang="en" sz="2400">
                <a:solidFill>
                  <a:srgbClr val="FF8E8E"/>
                </a:solidFill>
                <a:latin typeface="Consolas"/>
              </a:rPr>
              <a:t>return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
  </a:t>
            </a:r>
            <a:r>
              <a:rPr lang="en" sz="2400">
                <a:latin typeface="Consolas"/>
              </a:rPr>
              <a:t>     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&lt;</a:t>
            </a:r>
            <a:r>
              <a:rPr lang="en" sz="2400">
                <a:solidFill>
                  <a:srgbClr val="56CDFF"/>
                </a:solidFill>
                <a:latin typeface="Consolas"/>
              </a:rPr>
              <a:t>div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400">
                <a:latin typeface="Consolas"/>
              </a:rPr>
              <a:t>
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           Enter
       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&lt;/</a:t>
            </a:r>
            <a:r>
              <a:rPr lang="en" sz="2400">
                <a:solidFill>
                  <a:srgbClr val="56CDFF"/>
                </a:solidFill>
                <a:latin typeface="Consolas"/>
              </a:rPr>
              <a:t>div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>
                <a:solidFill>
                  <a:srgbClr val="B2CAD5"/>
                </a:solidFill>
                <a:latin typeface="Consolas"/>
                <a:ea typeface="游ゴシック"/>
              </a:rPr>
              <a:t>);</a:t>
            </a:r>
            <a:r>
              <a:rPr lang="en" sz="2400">
                <a:solidFill>
                  <a:srgbClr val="FFFFFF"/>
                </a:solidFill>
                <a:latin typeface="Consolas"/>
                <a:ea typeface="游ゴシック"/>
              </a:rPr>
              <a:t>
</a:t>
            </a:r>
            <a:r>
              <a:rPr lang="en" sz="2400">
                <a:solidFill>
                  <a:srgbClr val="B2CAD5"/>
                </a:solidFill>
                <a:latin typeface="Consolas"/>
                <a:ea typeface="游ゴシック"/>
              </a:rPr>
              <a:t>}</a:t>
            </a:r>
            <a:r>
              <a:rPr lang="en" sz="2400">
                <a:solidFill>
                  <a:srgbClr val="FFFFFF"/>
                </a:solidFill>
                <a:latin typeface="Consolas"/>
                <a:ea typeface="游ゴシック"/>
              </a:rPr>
              <a:t>
</a:t>
            </a:r>
            <a:r>
              <a:rPr lang="en" sz="2400">
                <a:solidFill>
                  <a:srgbClr val="FF8E8E"/>
                </a:solidFill>
                <a:latin typeface="Consolas"/>
                <a:ea typeface="游ゴシック"/>
              </a:rPr>
              <a:t>export</a:t>
            </a:r>
            <a:r>
              <a:rPr lang="en" sz="240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>
                <a:solidFill>
                  <a:srgbClr val="FF8E8E"/>
                </a:solidFill>
                <a:latin typeface="Consolas"/>
                <a:ea typeface="游ゴシック"/>
              </a:rPr>
              <a:t>default</a:t>
            </a:r>
            <a:r>
              <a:rPr lang="en" sz="2400">
                <a:solidFill>
                  <a:srgbClr val="FFFFFF"/>
                </a:solidFill>
                <a:latin typeface="Consolas"/>
                <a:ea typeface="游ゴシック"/>
              </a:rPr>
              <a:t> page</a:t>
            </a:r>
            <a:r>
              <a:rPr lang="en" sz="2400">
                <a:solidFill>
                  <a:srgbClr val="B2CAD5"/>
                </a:solidFill>
                <a:latin typeface="Consolas"/>
                <a:ea typeface="游ゴシック"/>
              </a:rPr>
              <a:t>;</a:t>
            </a:r>
            <a:endParaRPr lang="en-US"/>
          </a:p>
        </p:txBody>
      </p:sp>
      <p:sp>
        <p:nvSpPr>
          <p:cNvPr id="8" name="テキスト ボックス 5">
            <a:extLst>
              <a:ext uri="{FF2B5EF4-FFF2-40B4-BE49-F238E27FC236}">
                <a16:creationId xmlns:a16="http://schemas.microsoft.com/office/drawing/2014/main" id="{4512E4E6-8047-803F-C2C6-3D55789F7B82}"/>
              </a:ext>
            </a:extLst>
          </p:cNvPr>
          <p:cNvSpPr txBox="1"/>
          <p:nvPr/>
        </p:nvSpPr>
        <p:spPr>
          <a:xfrm>
            <a:off x="682925" y="1304456"/>
            <a:ext cx="10858881" cy="761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 err="1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ブラウザに表示する基本コード</a:t>
            </a:r>
          </a:p>
        </p:txBody>
      </p:sp>
    </p:spTree>
    <p:extLst>
      <p:ext uri="{BB962C8B-B14F-4D97-AF65-F5344CB8AC3E}">
        <p14:creationId xmlns:p14="http://schemas.microsoft.com/office/powerpoint/2010/main" val="1648571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D4FEA-9D5C-B44C-9D1C-9FF60DF70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A072C3-9311-1BEA-2598-674D7E2A98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>
                <a:latin typeface="Yu Gothic"/>
                <a:ea typeface="Yu Gothic"/>
              </a:rPr>
              <a:t>JSXの修正</a:t>
            </a:r>
            <a:endParaRPr lang="en-US"/>
          </a:p>
        </p:txBody>
      </p:sp>
      <p:sp>
        <p:nvSpPr>
          <p:cNvPr id="5" name="四角形: 角を丸くする 3">
            <a:extLst>
              <a:ext uri="{FF2B5EF4-FFF2-40B4-BE49-F238E27FC236}">
                <a16:creationId xmlns:a16="http://schemas.microsoft.com/office/drawing/2014/main" id="{8B0BB027-E148-6AE3-8DDB-D87C01BC56B3}"/>
              </a:ext>
            </a:extLst>
          </p:cNvPr>
          <p:cNvSpPr/>
          <p:nvPr/>
        </p:nvSpPr>
        <p:spPr>
          <a:xfrm>
            <a:off x="681257" y="4396316"/>
            <a:ext cx="10840727" cy="20928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>
                <a:latin typeface="Consolas"/>
              </a:rPr>
              <a:t>
</a:t>
            </a:r>
            <a:r>
              <a:rPr lang="en" sz="2400">
                <a:solidFill>
                  <a:srgbClr val="FF8E8E"/>
                </a:solidFill>
                <a:latin typeface="Consolas"/>
              </a:rPr>
              <a:t>return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
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  &lt;</a:t>
            </a:r>
            <a:r>
              <a:rPr lang="en" sz="2400">
                <a:solidFill>
                  <a:srgbClr val="56CDFF"/>
                </a:solidFill>
                <a:latin typeface="Consolas"/>
              </a:rPr>
              <a:t>div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400">
                <a:latin typeface="Consolas"/>
              </a:rPr>
              <a:t>
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  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&lt;</a:t>
            </a:r>
            <a:r>
              <a:rPr lang="en" sz="2400">
                <a:solidFill>
                  <a:srgbClr val="56CDFF"/>
                </a:solidFill>
                <a:latin typeface="Consolas"/>
              </a:rPr>
              <a:t>h1 </a:t>
            </a:r>
            <a:r>
              <a:rPr lang="en" sz="2400" err="1">
                <a:solidFill>
                  <a:srgbClr val="FF9191"/>
                </a:solidFill>
                <a:latin typeface="Consolas"/>
              </a:rPr>
              <a:t>className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="</a:t>
            </a:r>
            <a:r>
              <a:rPr lang="en" sz="2400">
                <a:solidFill>
                  <a:srgbClr val="FFE7C6"/>
                </a:solidFill>
                <a:latin typeface="Consolas"/>
              </a:rPr>
              <a:t>text-3xl font-bold text-center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"&gt;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Counter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&lt;/</a:t>
            </a:r>
            <a:r>
              <a:rPr lang="en" sz="2400">
                <a:solidFill>
                  <a:srgbClr val="56CDFF"/>
                </a:solidFill>
                <a:latin typeface="Consolas"/>
              </a:rPr>
              <a:t>h1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
 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&lt;/</a:t>
            </a:r>
            <a:r>
              <a:rPr lang="en" sz="2400">
                <a:solidFill>
                  <a:srgbClr val="56CDFF"/>
                </a:solidFill>
                <a:latin typeface="Consolas"/>
              </a:rPr>
              <a:t>div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
</a:t>
            </a:r>
            <a:r>
              <a:rPr lang="en" sz="2400">
                <a:solidFill>
                  <a:srgbClr val="B2CAD5"/>
                </a:solidFill>
                <a:latin typeface="Consolas"/>
                <a:ea typeface="游ゴシック"/>
              </a:rPr>
              <a:t>);</a:t>
            </a:r>
            <a:r>
              <a:rPr lang="en" sz="2400">
                <a:solidFill>
                  <a:srgbClr val="FFFFFF"/>
                </a:solidFill>
                <a:latin typeface="Consolas"/>
                <a:ea typeface="游ゴシック"/>
              </a:rPr>
              <a:t>
</a:t>
            </a:r>
            <a:endParaRPr lang="en" sz="2400">
              <a:latin typeface="Consolas"/>
              <a:ea typeface="游ゴシック"/>
            </a:endParaRPr>
          </a:p>
        </p:txBody>
      </p:sp>
      <p:sp>
        <p:nvSpPr>
          <p:cNvPr id="8" name="テキスト ボックス 5">
            <a:extLst>
              <a:ext uri="{FF2B5EF4-FFF2-40B4-BE49-F238E27FC236}">
                <a16:creationId xmlns:a16="http://schemas.microsoft.com/office/drawing/2014/main" id="{F9F5F09C-6CD1-78F3-E44F-2981DF8851D7}"/>
              </a:ext>
            </a:extLst>
          </p:cNvPr>
          <p:cNvSpPr txBox="1"/>
          <p:nvPr/>
        </p:nvSpPr>
        <p:spPr>
          <a:xfrm>
            <a:off x="682925" y="1304456"/>
            <a:ext cx="10858881" cy="2977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 err="1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テキストサイズ</a:t>
            </a:r>
            <a:r>
              <a:rPr lang="en-US" altLang="ja-JP" sz="3200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: text-3xl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 err="1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太字</a:t>
            </a:r>
            <a:r>
              <a:rPr lang="en-US" altLang="ja-JP" sz="3200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: font-bold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 err="1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中央寄せ</a:t>
            </a:r>
            <a:r>
              <a:rPr lang="en-US" altLang="ja-JP" sz="3200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: text-center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 err="1">
                <a:solidFill>
                  <a:srgbClr val="C00000"/>
                </a:solidFill>
                <a:ea typeface="游ゴシック"/>
              </a:rPr>
              <a:t>面倒ならAIに作らせる</a:t>
            </a:r>
            <a:r>
              <a:rPr lang="en-US" altLang="ja-JP" sz="3200">
                <a:solidFill>
                  <a:srgbClr val="C00000"/>
                </a:solidFill>
                <a:ea typeface="游ゴシック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424341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86F63-E3D8-8ECC-0B92-D55617446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D2019625-EE17-BCCF-7A71-D4001C91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altLang="ja-JP"/>
              <a:t>DEMO</a:t>
            </a:r>
            <a:endParaRPr lang="ja-JP" alt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D2CDB0C-61D6-4A04-A8DA-264C38519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54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492733-4FA5-4F24-8910-D250F38BB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DD89D03-FB73-56D4-CE0A-E7604C207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66066-381B-859D-7955-CF2BE514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EE6200-EA2E-64D7-DBAB-FA0B83583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29A2AB-04B1-BDF5-FE47-7F25E1AD5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45AA46-CED0-250D-2801-35F95A71E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BCBD621-F08B-D100-FA06-1B52CA550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828D82-3E4D-7843-63A8-D18EF2287F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z="4800">
                <a:solidFill>
                  <a:srgbClr val="FFFFFF"/>
                </a:solidFill>
                <a:ea typeface="游ゴシック Light"/>
              </a:rPr>
              <a:t>ページリンク</a:t>
            </a:r>
            <a:endParaRPr lang="ja-JP" altLang="en-US" sz="4800" kern="1200">
              <a:solidFill>
                <a:srgbClr val="FFFFFF"/>
              </a:solidFill>
              <a:latin typeface="+mj-lt"/>
              <a:ea typeface="游ゴシック Light"/>
            </a:endParaRPr>
          </a:p>
        </p:txBody>
      </p:sp>
    </p:spTree>
    <p:extLst>
      <p:ext uri="{BB962C8B-B14F-4D97-AF65-F5344CB8AC3E}">
        <p14:creationId xmlns:p14="http://schemas.microsoft.com/office/powerpoint/2010/main" val="1917001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78AD7-D1E4-CD67-9A03-385FFE81A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751CD0-E3E8-16C9-876B-645BE800B0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>
                <a:latin typeface="Yu Gothic"/>
                <a:ea typeface="Yu Gothic"/>
              </a:rPr>
              <a:t>Link</a:t>
            </a:r>
          </a:p>
        </p:txBody>
      </p:sp>
      <p:sp>
        <p:nvSpPr>
          <p:cNvPr id="5" name="四角形: 角を丸くする 3">
            <a:extLst>
              <a:ext uri="{FF2B5EF4-FFF2-40B4-BE49-F238E27FC236}">
                <a16:creationId xmlns:a16="http://schemas.microsoft.com/office/drawing/2014/main" id="{7FE09490-864E-C686-4AE5-9484DF080AF3}"/>
              </a:ext>
            </a:extLst>
          </p:cNvPr>
          <p:cNvSpPr/>
          <p:nvPr/>
        </p:nvSpPr>
        <p:spPr>
          <a:xfrm>
            <a:off x="697133" y="3102503"/>
            <a:ext cx="10864539" cy="10768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>
                <a:latin typeface="Consolas"/>
              </a:rPr>
              <a:t>
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  &lt;</a:t>
            </a:r>
            <a:r>
              <a:rPr lang="en" sz="2400">
                <a:solidFill>
                  <a:schemeClr val="tx2">
                    <a:lumMod val="49000"/>
                    <a:lumOff val="51000"/>
                  </a:schemeClr>
                </a:solidFill>
                <a:latin typeface="Consolas"/>
              </a:rPr>
              <a:t>Link </a:t>
            </a:r>
            <a:r>
              <a:rPr lang="en" sz="2400" err="1">
                <a:solidFill>
                  <a:srgbClr val="FF9191"/>
                </a:solidFill>
                <a:latin typeface="Consolas"/>
              </a:rPr>
              <a:t>href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="</a:t>
            </a:r>
            <a:r>
              <a:rPr lang="en" sz="2400">
                <a:solidFill>
                  <a:srgbClr val="FFE7C6"/>
                </a:solidFill>
                <a:latin typeface="Consolas"/>
              </a:rPr>
              <a:t>/counter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"&gt;</a:t>
            </a:r>
            <a:r>
              <a:rPr lang="ja-JP" altLang="en" sz="2400">
                <a:solidFill>
                  <a:srgbClr val="FFFFFF"/>
                </a:solidFill>
                <a:latin typeface="Consolas"/>
                <a:ea typeface="游ゴシック"/>
              </a:rPr>
              <a:t>はじめ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&lt;/</a:t>
            </a:r>
            <a:r>
              <a:rPr lang="en" sz="2400">
                <a:solidFill>
                  <a:schemeClr val="tx2">
                    <a:lumMod val="49000"/>
                    <a:lumOff val="51000"/>
                  </a:schemeClr>
                </a:solidFill>
                <a:latin typeface="Consolas"/>
              </a:rPr>
              <a:t>Link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400">
                <a:solidFill>
                  <a:srgbClr val="FFFFFF"/>
                </a:solidFill>
                <a:latin typeface="Consolas"/>
                <a:ea typeface="游ゴシック"/>
              </a:rPr>
              <a:t>
</a:t>
            </a:r>
            <a:endParaRPr lang="en" sz="2400">
              <a:latin typeface="Consolas"/>
              <a:ea typeface="游ゴシック"/>
            </a:endParaRPr>
          </a:p>
        </p:txBody>
      </p:sp>
      <p:sp>
        <p:nvSpPr>
          <p:cNvPr id="8" name="テキスト ボックス 5">
            <a:extLst>
              <a:ext uri="{FF2B5EF4-FFF2-40B4-BE49-F238E27FC236}">
                <a16:creationId xmlns:a16="http://schemas.microsoft.com/office/drawing/2014/main" id="{D594A885-0C7D-E45F-12B6-2480BA2396F7}"/>
              </a:ext>
            </a:extLst>
          </p:cNvPr>
          <p:cNvSpPr txBox="1"/>
          <p:nvPr/>
        </p:nvSpPr>
        <p:spPr>
          <a:xfrm>
            <a:off x="682925" y="1304456"/>
            <a:ext cx="10858881" cy="1500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Next.js </a:t>
            </a:r>
            <a:r>
              <a:rPr lang="ja-JP" altLang="en-US" sz="3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のリンクは </a:t>
            </a:r>
            <a:r>
              <a:rPr lang="en-US" sz="3200">
                <a:solidFill>
                  <a:srgbClr val="C00000"/>
                </a:solidFill>
                <a:ea typeface="+mn-lt"/>
                <a:cs typeface="+mn-lt"/>
              </a:rPr>
              <a:t>&lt;Link&gt;</a:t>
            </a: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ja-JP" sz="3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で記述（</a:t>
            </a:r>
            <a:r>
              <a:rPr lang="ja-JP" altLang="en-US" sz="3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推奨）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 err="1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最終的に</a:t>
            </a:r>
            <a:r>
              <a:rPr lang="en-US" altLang="ja-JP" sz="3200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 &lt;a&gt; </a:t>
            </a:r>
            <a:r>
              <a:rPr lang="en-US" altLang="ja-JP" sz="3200" err="1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リンクになる</a:t>
            </a:r>
            <a:endParaRPr lang="en-US" altLang="ja-JP" sz="3200">
              <a:solidFill>
                <a:schemeClr val="tx1">
                  <a:lumMod val="85000"/>
                  <a:lumOff val="15000"/>
                </a:schemeClr>
              </a:solidFill>
              <a:ea typeface="游ゴシック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B0C46CA5-218D-9770-7EB8-866F656B2A2A}"/>
              </a:ext>
            </a:extLst>
          </p:cNvPr>
          <p:cNvSpPr/>
          <p:nvPr/>
        </p:nvSpPr>
        <p:spPr>
          <a:xfrm>
            <a:off x="697133" y="4904315"/>
            <a:ext cx="10864539" cy="10768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>
                <a:latin typeface="Consolas"/>
              </a:rPr>
              <a:t>
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  &lt;</a:t>
            </a:r>
            <a:r>
              <a:rPr lang="en" sz="2400">
                <a:solidFill>
                  <a:schemeClr val="tx2">
                    <a:lumMod val="49000"/>
                    <a:lumOff val="51000"/>
                  </a:schemeClr>
                </a:solidFill>
                <a:latin typeface="Consolas"/>
              </a:rPr>
              <a:t>a </a:t>
            </a:r>
            <a:r>
              <a:rPr lang="en" sz="2400" err="1">
                <a:solidFill>
                  <a:srgbClr val="FF9191"/>
                </a:solidFill>
                <a:latin typeface="Consolas"/>
              </a:rPr>
              <a:t>href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="</a:t>
            </a:r>
            <a:r>
              <a:rPr lang="en" sz="2400">
                <a:solidFill>
                  <a:srgbClr val="FFE7C6"/>
                </a:solidFill>
                <a:latin typeface="Consolas"/>
              </a:rPr>
              <a:t>/counter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"&gt;</a:t>
            </a:r>
            <a:r>
              <a:rPr lang="ja-JP" altLang="en" sz="2400">
                <a:solidFill>
                  <a:srgbClr val="FFFFFF"/>
                </a:solidFill>
                <a:latin typeface="Consolas"/>
                <a:ea typeface="游ゴシック"/>
              </a:rPr>
              <a:t>はじめ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&lt;/</a:t>
            </a:r>
            <a:r>
              <a:rPr lang="en" sz="2400">
                <a:solidFill>
                  <a:schemeClr val="tx2">
                    <a:lumMod val="49000"/>
                    <a:lumOff val="51000"/>
                  </a:schemeClr>
                </a:solidFill>
                <a:latin typeface="Consolas"/>
              </a:rPr>
              <a:t>a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400">
                <a:solidFill>
                  <a:srgbClr val="FFFFFF"/>
                </a:solidFill>
                <a:latin typeface="Consolas"/>
                <a:ea typeface="游ゴシック"/>
              </a:rPr>
              <a:t>
</a:t>
            </a:r>
            <a:endParaRPr lang="en" sz="2400">
              <a:latin typeface="Consolas"/>
              <a:ea typeface="游ゴシック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AAF6D0-CD0F-86F5-1677-ABFBA8A870A1}"/>
              </a:ext>
            </a:extLst>
          </p:cNvPr>
          <p:cNvCxnSpPr/>
          <p:nvPr/>
        </p:nvCxnSpPr>
        <p:spPr>
          <a:xfrm flipH="1">
            <a:off x="5172708" y="3968749"/>
            <a:ext cx="2541" cy="100012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5366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927F8-2FA8-E57F-1A98-261A08605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CFF295-35E8-5E2A-6332-CF608621F1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>
                <a:latin typeface="Yu Gothic"/>
                <a:ea typeface="Yu Gothic"/>
              </a:rPr>
              <a:t>import</a:t>
            </a:r>
          </a:p>
        </p:txBody>
      </p:sp>
      <p:sp>
        <p:nvSpPr>
          <p:cNvPr id="5" name="四角形: 角を丸くする 3">
            <a:extLst>
              <a:ext uri="{FF2B5EF4-FFF2-40B4-BE49-F238E27FC236}">
                <a16:creationId xmlns:a16="http://schemas.microsoft.com/office/drawing/2014/main" id="{437830BC-517A-45A4-4FD3-217DE1029213}"/>
              </a:ext>
            </a:extLst>
          </p:cNvPr>
          <p:cNvSpPr/>
          <p:nvPr/>
        </p:nvSpPr>
        <p:spPr>
          <a:xfrm>
            <a:off x="697133" y="3102503"/>
            <a:ext cx="10864539" cy="10768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>
                <a:solidFill>
                  <a:srgbClr val="FF8E8E"/>
                </a:solidFill>
                <a:latin typeface="Consolas"/>
              </a:rPr>
              <a:t>  import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Link </a:t>
            </a:r>
            <a:r>
              <a:rPr lang="en" sz="2400">
                <a:solidFill>
                  <a:srgbClr val="FF8E8E"/>
                </a:solidFill>
                <a:latin typeface="Consolas"/>
              </a:rPr>
              <a:t>from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FFE7C6"/>
                </a:solidFill>
                <a:latin typeface="Consolas"/>
              </a:rPr>
              <a:t>"next/link"</a:t>
            </a:r>
            <a:r>
              <a:rPr lang="en" sz="2400">
                <a:solidFill>
                  <a:srgbClr val="B2CAD5"/>
                </a:solidFill>
                <a:latin typeface="Consolas"/>
                <a:ea typeface="游ゴシック"/>
              </a:rPr>
              <a:t>;</a:t>
            </a:r>
            <a:endParaRPr lang="en-US"/>
          </a:p>
        </p:txBody>
      </p:sp>
      <p:sp>
        <p:nvSpPr>
          <p:cNvPr id="8" name="テキスト ボックス 5">
            <a:extLst>
              <a:ext uri="{FF2B5EF4-FFF2-40B4-BE49-F238E27FC236}">
                <a16:creationId xmlns:a16="http://schemas.microsoft.com/office/drawing/2014/main" id="{1DCD948D-9F30-2438-3946-33F6DFB0C36A}"/>
              </a:ext>
            </a:extLst>
          </p:cNvPr>
          <p:cNvSpPr txBox="1"/>
          <p:nvPr/>
        </p:nvSpPr>
        <p:spPr>
          <a:xfrm>
            <a:off x="682925" y="1304456"/>
            <a:ext cx="10858881" cy="761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ja-JP" altLang="en-US" sz="3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>
                <a:solidFill>
                  <a:srgbClr val="C00000"/>
                </a:solidFill>
                <a:ea typeface="+mn-lt"/>
                <a:cs typeface="+mn-lt"/>
              </a:rPr>
              <a:t>&lt;Link&gt;</a:t>
            </a: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ja-JP" altLang="en-US" sz="3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を使うには </a:t>
            </a:r>
            <a:r>
              <a:rPr lang="ja-JP" altLang="en-US" sz="3200">
                <a:solidFill>
                  <a:srgbClr val="C00000"/>
                </a:solidFill>
                <a:ea typeface="+mn-lt"/>
                <a:cs typeface="+mn-lt"/>
              </a:rPr>
              <a:t>import from </a:t>
            </a:r>
            <a:r>
              <a:rPr lang="ja-JP" altLang="en-US" sz="3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を利用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ea typeface="游ゴシック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6195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5C255-7E4D-488E-4B7C-723C8685D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7CA3B-7EE8-1664-6AF8-4DD5F14A5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err="1">
                <a:latin typeface="Yu Gothic"/>
                <a:ea typeface="Yu Gothic"/>
                <a:cs typeface="+mj-lt"/>
              </a:rPr>
              <a:t>npx</a:t>
            </a:r>
            <a:r>
              <a:rPr lang="ja-JP" altLang="en-US" err="1">
                <a:latin typeface="Yu Gothic"/>
                <a:ea typeface="Yu Gothic"/>
                <a:cs typeface="+mj-lt"/>
              </a:rPr>
              <a:t>コマンド</a:t>
            </a:r>
            <a:endParaRPr lang="ja-JP" altLang="en-US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4047F1-097D-6618-14FA-7A2E862346E4}"/>
              </a:ext>
            </a:extLst>
          </p:cNvPr>
          <p:cNvSpPr txBox="1"/>
          <p:nvPr/>
        </p:nvSpPr>
        <p:spPr>
          <a:xfrm>
            <a:off x="683212" y="1418756"/>
            <a:ext cx="10858881" cy="22392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npm </a:t>
            </a: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の拡張コマンド</a:t>
            </a:r>
            <a:endParaRPr lang="en-US" altLang="ja-JP" sz="32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" altLang="ja-JP" sz="3200"/>
              <a:t>Next.js </a:t>
            </a:r>
            <a:r>
              <a:rPr lang="ja-JP" altLang="en-US" sz="3200"/>
              <a:t>の初期セットアップ</a:t>
            </a:r>
            <a:endParaRPr lang="en-US" altLang="ja-JP" sz="32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React &amp; Next.js </a:t>
            </a: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のプロジェクト作成で利用</a:t>
            </a:r>
            <a:endParaRPr lang="en-US" altLang="ja-JP" sz="32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lt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56298438-C7DF-A967-E005-70B4F1F3860B}"/>
              </a:ext>
            </a:extLst>
          </p:cNvPr>
          <p:cNvSpPr/>
          <p:nvPr/>
        </p:nvSpPr>
        <p:spPr>
          <a:xfrm>
            <a:off x="819619" y="4365129"/>
            <a:ext cx="10295135" cy="7927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altLang="ja-JP" sz="2800">
                <a:solidFill>
                  <a:srgbClr val="56CDFF"/>
                </a:solidFill>
                <a:effectLst/>
                <a:ea typeface="游ゴシック"/>
              </a:rPr>
              <a:t>   </a:t>
            </a:r>
            <a:r>
              <a:rPr lang="en" altLang="ja-JP" sz="2800" err="1">
                <a:solidFill>
                  <a:srgbClr val="56CDFF"/>
                </a:solidFill>
                <a:effectLst/>
                <a:ea typeface="游ゴシック"/>
              </a:rPr>
              <a:t>npx</a:t>
            </a:r>
            <a:r>
              <a:rPr lang="en" altLang="ja-JP" sz="2800">
                <a:solidFill>
                  <a:srgbClr val="56CDFF"/>
                </a:solidFill>
                <a:effectLst/>
                <a:ea typeface="游ゴシック"/>
              </a:rPr>
              <a:t> </a:t>
            </a:r>
            <a:r>
              <a:rPr lang="en-US" altLang="ja-JP" sz="2800">
                <a:solidFill>
                  <a:schemeClr val="bg1"/>
                </a:solidFill>
                <a:effectLst/>
                <a:ea typeface="游ゴシック"/>
              </a:rPr>
              <a:t>create-next-app</a:t>
            </a:r>
            <a:r>
              <a:rPr lang="en-US" altLang="ja-JP" sz="2800">
                <a:solidFill>
                  <a:schemeClr val="bg1"/>
                </a:solidFill>
                <a:ea typeface="游ゴシック"/>
              </a:rPr>
              <a:t> </a:t>
            </a:r>
            <a:r>
              <a:rPr lang="en-US" altLang="ja-JP" sz="2800" err="1">
                <a:solidFill>
                  <a:schemeClr val="bg1"/>
                </a:solidFill>
                <a:ea typeface="游ゴシック"/>
              </a:rPr>
              <a:t>プロジェクト名</a:t>
            </a:r>
            <a:endParaRPr lang="ja-JP" sz="280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454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758AF-FAB6-FD8B-3AB7-1A5E7742F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7FE5CD-F957-7844-D7DF-CE6A0A04618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>
                <a:latin typeface="Yu Gothic"/>
                <a:ea typeface="Yu Gothic"/>
              </a:rPr>
              <a:t>Reactの基本コード</a:t>
            </a:r>
            <a:endParaRPr lang="en-US" altLang="ja-JP"/>
          </a:p>
        </p:txBody>
      </p:sp>
      <p:sp>
        <p:nvSpPr>
          <p:cNvPr id="5" name="四角形: 角を丸くする 3">
            <a:extLst>
              <a:ext uri="{FF2B5EF4-FFF2-40B4-BE49-F238E27FC236}">
                <a16:creationId xmlns:a16="http://schemas.microsoft.com/office/drawing/2014/main" id="{79BF2CD8-8BCC-25B4-E65F-3BADD59F9B86}"/>
              </a:ext>
            </a:extLst>
          </p:cNvPr>
          <p:cNvSpPr/>
          <p:nvPr/>
        </p:nvSpPr>
        <p:spPr>
          <a:xfrm>
            <a:off x="681257" y="2126191"/>
            <a:ext cx="10793102" cy="40454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>
                <a:solidFill>
                  <a:srgbClr val="FF8E8E"/>
                </a:solidFill>
                <a:latin typeface="Consolas"/>
              </a:rPr>
              <a:t>const</a:t>
            </a:r>
            <a:r>
              <a:rPr lang="en" sz="2400">
                <a:latin typeface="Consolas"/>
              </a:rPr>
              <a:t> </a:t>
            </a:r>
            <a:r>
              <a:rPr lang="en" sz="2400">
                <a:solidFill>
                  <a:srgbClr val="56CDFF"/>
                </a:solidFill>
                <a:latin typeface="Consolas"/>
              </a:rPr>
              <a:t>page</a:t>
            </a:r>
            <a:r>
              <a:rPr lang="en" sz="2400">
                <a:latin typeface="Consolas"/>
              </a:rPr>
              <a:t> </a:t>
            </a:r>
            <a:r>
              <a:rPr lang="en" sz="2400">
                <a:solidFill>
                  <a:srgbClr val="67CDCC"/>
                </a:solidFill>
                <a:latin typeface="Consolas"/>
              </a:rPr>
              <a:t>=</a:t>
            </a:r>
            <a:r>
              <a:rPr lang="en" sz="2400">
                <a:latin typeface="Consolas"/>
              </a:rPr>
              <a:t>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()</a:t>
            </a:r>
            <a:r>
              <a:rPr lang="en" sz="2400">
                <a:latin typeface="Consolas"/>
              </a:rPr>
              <a:t> </a:t>
            </a:r>
            <a:r>
              <a:rPr lang="en" sz="2400">
                <a:solidFill>
                  <a:srgbClr val="67CDCC"/>
                </a:solidFill>
                <a:latin typeface="Consolas"/>
              </a:rPr>
              <a:t>=&gt;</a:t>
            </a:r>
            <a:r>
              <a:rPr lang="en" sz="2400">
                <a:latin typeface="Consolas"/>
              </a:rPr>
              <a:t>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>
                <a:latin typeface="Consolas"/>
              </a:rPr>
              <a:t>
   </a:t>
            </a:r>
            <a:r>
              <a:rPr lang="en" sz="2400">
                <a:solidFill>
                  <a:srgbClr val="FFFFFF"/>
                </a:solidFill>
                <a:effectLst/>
                <a:latin typeface="Consolas"/>
              </a:rPr>
              <a:t> </a:t>
            </a:r>
            <a:r>
              <a:rPr lang="en" sz="2400">
                <a:solidFill>
                  <a:srgbClr val="FF8E8E"/>
                </a:solidFill>
                <a:latin typeface="Consolas"/>
              </a:rPr>
              <a:t>return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
  </a:t>
            </a:r>
            <a:r>
              <a:rPr lang="en" sz="2400">
                <a:latin typeface="Consolas"/>
              </a:rPr>
              <a:t>     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&lt;</a:t>
            </a:r>
            <a:r>
              <a:rPr lang="en" sz="2400">
                <a:solidFill>
                  <a:srgbClr val="56CDFF"/>
                </a:solidFill>
                <a:latin typeface="Consolas"/>
              </a:rPr>
              <a:t>div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400">
                <a:latin typeface="Consolas"/>
              </a:rPr>
              <a:t>
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           Enter
       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&lt;/</a:t>
            </a:r>
            <a:r>
              <a:rPr lang="en" sz="2400">
                <a:solidFill>
                  <a:srgbClr val="56CDFF"/>
                </a:solidFill>
                <a:latin typeface="Consolas"/>
              </a:rPr>
              <a:t>div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>
                <a:solidFill>
                  <a:srgbClr val="B2CAD5"/>
                </a:solidFill>
                <a:latin typeface="Consolas"/>
                <a:ea typeface="游ゴシック"/>
              </a:rPr>
              <a:t>);</a:t>
            </a:r>
            <a:r>
              <a:rPr lang="en" sz="2400">
                <a:solidFill>
                  <a:srgbClr val="FFFFFF"/>
                </a:solidFill>
                <a:latin typeface="Consolas"/>
                <a:ea typeface="游ゴシック"/>
              </a:rPr>
              <a:t>
</a:t>
            </a:r>
            <a:r>
              <a:rPr lang="en" sz="2400">
                <a:solidFill>
                  <a:srgbClr val="B2CAD5"/>
                </a:solidFill>
                <a:latin typeface="Consolas"/>
                <a:ea typeface="游ゴシック"/>
              </a:rPr>
              <a:t>}</a:t>
            </a:r>
            <a:r>
              <a:rPr lang="en" sz="2400">
                <a:solidFill>
                  <a:srgbClr val="FFFFFF"/>
                </a:solidFill>
                <a:latin typeface="Consolas"/>
                <a:ea typeface="游ゴシック"/>
              </a:rPr>
              <a:t>
</a:t>
            </a:r>
            <a:r>
              <a:rPr lang="en" sz="2400">
                <a:solidFill>
                  <a:srgbClr val="FF8E8E"/>
                </a:solidFill>
                <a:latin typeface="Consolas"/>
                <a:ea typeface="游ゴシック"/>
              </a:rPr>
              <a:t>export</a:t>
            </a:r>
            <a:r>
              <a:rPr lang="en" sz="240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>
                <a:solidFill>
                  <a:srgbClr val="FF8E8E"/>
                </a:solidFill>
                <a:latin typeface="Consolas"/>
                <a:ea typeface="游ゴシック"/>
              </a:rPr>
              <a:t>default</a:t>
            </a:r>
            <a:r>
              <a:rPr lang="en" sz="2400">
                <a:solidFill>
                  <a:srgbClr val="FFFFFF"/>
                </a:solidFill>
                <a:latin typeface="Consolas"/>
                <a:ea typeface="游ゴシック"/>
              </a:rPr>
              <a:t> page</a:t>
            </a:r>
            <a:r>
              <a:rPr lang="en" sz="2400">
                <a:solidFill>
                  <a:srgbClr val="B2CAD5"/>
                </a:solidFill>
                <a:latin typeface="Consolas"/>
                <a:ea typeface="游ゴシック"/>
              </a:rPr>
              <a:t>;</a:t>
            </a:r>
            <a:endParaRPr lang="en-US"/>
          </a:p>
        </p:txBody>
      </p:sp>
      <p:sp>
        <p:nvSpPr>
          <p:cNvPr id="8" name="テキスト ボックス 5">
            <a:extLst>
              <a:ext uri="{FF2B5EF4-FFF2-40B4-BE49-F238E27FC236}">
                <a16:creationId xmlns:a16="http://schemas.microsoft.com/office/drawing/2014/main" id="{8A8AFEB3-362C-482F-741C-6081313005B7}"/>
              </a:ext>
            </a:extLst>
          </p:cNvPr>
          <p:cNvSpPr txBox="1"/>
          <p:nvPr/>
        </p:nvSpPr>
        <p:spPr>
          <a:xfrm>
            <a:off x="682925" y="1304456"/>
            <a:ext cx="10858881" cy="761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 err="1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ブラウザに表示する基本コード</a:t>
            </a:r>
          </a:p>
        </p:txBody>
      </p:sp>
    </p:spTree>
    <p:extLst>
      <p:ext uri="{BB962C8B-B14F-4D97-AF65-F5344CB8AC3E}">
        <p14:creationId xmlns:p14="http://schemas.microsoft.com/office/powerpoint/2010/main" val="2243533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C3B1B-0C3B-AE31-163F-F78272449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8840FE-B93C-7CB4-89C8-6FF45405B6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>
                <a:latin typeface="Yu Gothic"/>
                <a:ea typeface="Yu Gothic"/>
              </a:rPr>
              <a:t>カウンターページ確認</a:t>
            </a:r>
          </a:p>
        </p:txBody>
      </p:sp>
      <p:sp>
        <p:nvSpPr>
          <p:cNvPr id="8" name="テキスト ボックス 5">
            <a:extLst>
              <a:ext uri="{FF2B5EF4-FFF2-40B4-BE49-F238E27FC236}">
                <a16:creationId xmlns:a16="http://schemas.microsoft.com/office/drawing/2014/main" id="{637DE2BD-6F8B-CB58-4E91-1FB73391DDEF}"/>
              </a:ext>
            </a:extLst>
          </p:cNvPr>
          <p:cNvSpPr txBox="1"/>
          <p:nvPr/>
        </p:nvSpPr>
        <p:spPr>
          <a:xfrm>
            <a:off x="682925" y="1304456"/>
            <a:ext cx="10858881" cy="1500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>
                <a:solidFill>
                  <a:schemeClr val="tx1">
                    <a:lumMod val="85000"/>
                    <a:lumOff val="15000"/>
                  </a:schemeClr>
                </a:solidFill>
                <a:latin typeface="游ゴシック"/>
                <a:ea typeface="游ゴシック"/>
                <a:cs typeface="+mn-lt"/>
              </a:rPr>
              <a:t>トップページからリンク（URLを確認）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>
                <a:solidFill>
                  <a:schemeClr val="tx1">
                    <a:lumMod val="85000"/>
                    <a:lumOff val="15000"/>
                  </a:schemeClr>
                </a:solidFill>
                <a:latin typeface="游ゴシック"/>
                <a:ea typeface="游ゴシック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http://localhost:3000/counter</a:t>
            </a:r>
            <a:endParaRPr lang="en-US" altLang="ja-JP" sz="3200">
              <a:solidFill>
                <a:schemeClr val="tx1">
                  <a:lumMod val="85000"/>
                  <a:lumOff val="15000"/>
                </a:schemeClr>
              </a:solidFill>
              <a:latin typeface="游ゴシック"/>
              <a:ea typeface="游ゴシック"/>
              <a:cs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77AC10-FAC5-E71A-DDFF-A2B25304B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03550"/>
            <a:ext cx="11391900" cy="3676650"/>
          </a:xfrm>
          <a:prstGeom prst="rect">
            <a:avLst/>
          </a:prstGeom>
        </p:spPr>
      </p:pic>
      <p:sp>
        <p:nvSpPr>
          <p:cNvPr id="7" name="正方形/長方形 3">
            <a:extLst>
              <a:ext uri="{FF2B5EF4-FFF2-40B4-BE49-F238E27FC236}">
                <a16:creationId xmlns:a16="http://schemas.microsoft.com/office/drawing/2014/main" id="{0FD13C19-7F69-2622-3EB8-3863C8771B63}"/>
              </a:ext>
            </a:extLst>
          </p:cNvPr>
          <p:cNvSpPr/>
          <p:nvPr/>
        </p:nvSpPr>
        <p:spPr>
          <a:xfrm>
            <a:off x="3659717" y="3001962"/>
            <a:ext cx="4754562" cy="86995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5247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4609A-CE00-A173-D261-0E2B82D17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28429956-3B11-C9D8-08A4-432443D6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altLang="ja-JP"/>
              <a:t>DEMO</a:t>
            </a:r>
            <a:endParaRPr lang="ja-JP" alt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DFEFC6C-7CAC-863F-FC40-0BB448EED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7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5F964-F220-CDBC-E7B0-2450A64EE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F514F-D204-1B88-3D0E-F05BBF60F5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 err="1">
                <a:latin typeface="Yu Gothic"/>
                <a:ea typeface="Yu Gothic"/>
                <a:cs typeface="+mj-lt"/>
              </a:rPr>
              <a:t>プロジェクト作成</a:t>
            </a:r>
            <a:endParaRPr lang="ja-JP" altLang="en-US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D8A6CC-025C-8E11-8A74-45A6A62C4AE8}"/>
              </a:ext>
            </a:extLst>
          </p:cNvPr>
          <p:cNvSpPr txBox="1"/>
          <p:nvPr/>
        </p:nvSpPr>
        <p:spPr>
          <a:xfrm>
            <a:off x="683212" y="1418756"/>
            <a:ext cx="10858881" cy="761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設問はすべて「</a:t>
            </a:r>
            <a:r>
              <a:rPr lang="en-US" altLang="ja-JP" sz="3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Enter</a:t>
            </a: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」で回答</a:t>
            </a:r>
            <a:endParaRPr lang="en-US" altLang="ja-JP" sz="32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lt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42DF9DAD-8B8A-9354-55D1-85503E7E9BE9}"/>
              </a:ext>
            </a:extLst>
          </p:cNvPr>
          <p:cNvSpPr/>
          <p:nvPr/>
        </p:nvSpPr>
        <p:spPr>
          <a:xfrm>
            <a:off x="819619" y="2599805"/>
            <a:ext cx="7872436" cy="1777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altLang="ja-JP" sz="1400"/>
              <a:t>✔ Would you like to use TypeScript? … No / Yes </a:t>
            </a:r>
          </a:p>
          <a:p>
            <a:r>
              <a:rPr lang="en" altLang="ja-JP" sz="1400"/>
              <a:t>✔ Would you like to use ESLint? … No / Yes </a:t>
            </a:r>
          </a:p>
          <a:p>
            <a:r>
              <a:rPr lang="en" altLang="ja-JP" sz="1400"/>
              <a:t>✔ Would you like to use Tailwind CSS? › No / Yes </a:t>
            </a:r>
          </a:p>
          <a:p>
            <a:r>
              <a:rPr lang="en" altLang="ja-JP" sz="1400"/>
              <a:t>✔ Would you like to use </a:t>
            </a:r>
            <a:r>
              <a:rPr lang="en" altLang="ja-JP" sz="1400">
                <a:solidFill>
                  <a:srgbClr val="FFFFFF"/>
                </a:solidFill>
                <a:effectLst/>
              </a:rPr>
              <a:t>`src/`</a:t>
            </a:r>
            <a:r>
              <a:rPr lang="en" altLang="ja-JP" sz="1400"/>
              <a:t> directory? › No / Yes </a:t>
            </a:r>
          </a:p>
          <a:p>
            <a:r>
              <a:rPr lang="en" altLang="ja-JP" sz="1400"/>
              <a:t>✔ Would you like to use App Router? </a:t>
            </a:r>
            <a:r>
              <a:rPr lang="en" altLang="ja-JP" sz="1400">
                <a:solidFill>
                  <a:srgbClr val="B2CAD5"/>
                </a:solidFill>
                <a:effectLst/>
              </a:rPr>
              <a:t>(</a:t>
            </a:r>
            <a:r>
              <a:rPr lang="en" altLang="ja-JP" sz="1400"/>
              <a:t>recommended</a:t>
            </a:r>
            <a:r>
              <a:rPr lang="en" altLang="ja-JP" sz="1400">
                <a:solidFill>
                  <a:srgbClr val="B2CAD5"/>
                </a:solidFill>
                <a:effectLst/>
              </a:rPr>
              <a:t>)</a:t>
            </a:r>
            <a:r>
              <a:rPr lang="en" altLang="ja-JP" sz="1400"/>
              <a:t> › No / Yes </a:t>
            </a:r>
          </a:p>
          <a:p>
            <a:r>
              <a:rPr lang="en" altLang="ja-JP" sz="1400"/>
              <a:t>✔ Would you like to customize the default </a:t>
            </a:r>
            <a:r>
              <a:rPr lang="en" altLang="ja-JP" sz="1400">
                <a:solidFill>
                  <a:srgbClr val="56CDFF"/>
                </a:solidFill>
                <a:effectLst/>
              </a:rPr>
              <a:t>import</a:t>
            </a:r>
            <a:r>
              <a:rPr lang="en" altLang="ja-JP" sz="1400"/>
              <a:t> </a:t>
            </a:r>
            <a:r>
              <a:rPr lang="en" altLang="ja-JP" sz="1400">
                <a:solidFill>
                  <a:srgbClr val="56CDFF"/>
                </a:solidFill>
                <a:effectLst/>
              </a:rPr>
              <a:t>alias</a:t>
            </a:r>
            <a:r>
              <a:rPr lang="en" altLang="ja-JP" sz="1400"/>
              <a:t> </a:t>
            </a:r>
            <a:r>
              <a:rPr lang="en" altLang="ja-JP" sz="1400">
                <a:solidFill>
                  <a:srgbClr val="B2CAD5"/>
                </a:solidFill>
                <a:effectLst/>
              </a:rPr>
              <a:t>(</a:t>
            </a:r>
            <a:r>
              <a:rPr lang="en" altLang="ja-JP" sz="1400"/>
              <a:t>@/*</a:t>
            </a:r>
            <a:r>
              <a:rPr lang="en" altLang="ja-JP" sz="1400">
                <a:solidFill>
                  <a:srgbClr val="B2CAD5"/>
                </a:solidFill>
                <a:effectLst/>
              </a:rPr>
              <a:t>)</a:t>
            </a:r>
            <a:r>
              <a:rPr lang="en" altLang="ja-JP" sz="1400"/>
              <a:t>? › No / Yes</a:t>
            </a:r>
            <a:endParaRPr lang="ja-JP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59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5EC96-F319-29FE-35B8-A3ED4A611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3AF1E-824A-083F-D979-AA416BD0F5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 err="1">
                <a:latin typeface="Yu Gothic"/>
                <a:ea typeface="Yu Gothic"/>
                <a:cs typeface="+mj-lt"/>
              </a:rPr>
              <a:t>サーバー起動</a:t>
            </a:r>
            <a:endParaRPr lang="ja-JP" altLang="en-US" err="1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C63791D-09CF-6EB0-53C7-B94006D25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212" y="1334346"/>
            <a:ext cx="5667749" cy="339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四角形: 角を丸くする 3">
            <a:extLst>
              <a:ext uri="{FF2B5EF4-FFF2-40B4-BE49-F238E27FC236}">
                <a16:creationId xmlns:a16="http://schemas.microsoft.com/office/drawing/2014/main" id="{9B1EC726-B721-BD56-D124-AC7025E272F2}"/>
              </a:ext>
            </a:extLst>
          </p:cNvPr>
          <p:cNvSpPr/>
          <p:nvPr/>
        </p:nvSpPr>
        <p:spPr>
          <a:xfrm>
            <a:off x="682925" y="1294005"/>
            <a:ext cx="5083174" cy="7927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altLang="ja-JP" sz="2800">
                <a:solidFill>
                  <a:srgbClr val="56CDFF"/>
                </a:solidFill>
                <a:effectLst/>
              </a:rPr>
              <a:t>   npm </a:t>
            </a:r>
            <a:r>
              <a:rPr lang="en-US" altLang="ja-JP" sz="2800">
                <a:solidFill>
                  <a:schemeClr val="bg1"/>
                </a:solidFill>
                <a:effectLst/>
              </a:rPr>
              <a:t>run dev</a:t>
            </a:r>
            <a:endParaRPr lang="ja-JP" sz="280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FCB591-A58D-360D-E01C-33100BB7368D}"/>
              </a:ext>
            </a:extLst>
          </p:cNvPr>
          <p:cNvSpPr txBox="1"/>
          <p:nvPr/>
        </p:nvSpPr>
        <p:spPr>
          <a:xfrm>
            <a:off x="682926" y="2300883"/>
            <a:ext cx="5212266" cy="1500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  <a:hlinkClick r:id="rId3"/>
              </a:rPr>
              <a:t>http://localhost:3000</a:t>
            </a:r>
            <a:br>
              <a:rPr lang="en-US" altLang="ja-JP" sz="3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</a:b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にブラウザでアクセス</a:t>
            </a:r>
            <a:endParaRPr lang="en-US" altLang="ja-JP" sz="32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042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23F9B-B1CD-DD17-23D0-BD4AECDAA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00EA0-061D-C8D4-D72C-5972E9C373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 err="1">
                <a:latin typeface="Yu Gothic"/>
                <a:ea typeface="Yu Gothic"/>
                <a:cs typeface="+mj-lt"/>
              </a:rPr>
              <a:t>デフォルトページ</a:t>
            </a:r>
            <a:endParaRPr lang="ja-JP" altLang="en-US" err="1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DBBF5F5-8CE1-6363-1399-4D2E8FDBF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79" y="1799726"/>
            <a:ext cx="5070438" cy="373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62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89E58-26C0-0C20-B4A0-4D742569E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5FD081-48A6-C43B-710E-4892A9B650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 err="1">
                <a:latin typeface="Yu Gothic"/>
                <a:ea typeface="Yu Gothic"/>
                <a:cs typeface="+mj-lt"/>
              </a:rPr>
              <a:t>サーバ停止</a:t>
            </a:r>
            <a:endParaRPr lang="ja-JP" altLang="en-US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C5B562-A306-5DE3-98E4-F8F2F4EF898B}"/>
              </a:ext>
            </a:extLst>
          </p:cNvPr>
          <p:cNvSpPr txBox="1"/>
          <p:nvPr/>
        </p:nvSpPr>
        <p:spPr>
          <a:xfrm>
            <a:off x="683212" y="1418756"/>
            <a:ext cx="10858881" cy="1500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起動中のターミナル</a:t>
            </a:r>
            <a:endParaRPr lang="en-US" altLang="ja-JP" sz="32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「</a:t>
            </a:r>
            <a:r>
              <a:rPr lang="en-US" altLang="ja-JP" sz="3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Ctrl + C</a:t>
            </a: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」で停止</a:t>
            </a:r>
            <a:endParaRPr lang="en-US" altLang="ja-JP" sz="32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lt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8D3217C-8093-11D3-1210-F2483E9AF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65" y="3338469"/>
            <a:ext cx="6619538" cy="297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5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2645D06E-B335-F949-7FE6-214E9D8B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altLang="ja-JP"/>
              <a:t>DEMO</a:t>
            </a:r>
            <a:endParaRPr lang="ja-JP" alt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5368A72-BA71-A8AE-64AF-D0AEB83E2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4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42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テーマ</vt:lpstr>
      <vt:lpstr>JS34</vt:lpstr>
      <vt:lpstr>React x Next.js プロジェクト</vt:lpstr>
      <vt:lpstr>npmコマンド</vt:lpstr>
      <vt:lpstr>npxコマンド</vt:lpstr>
      <vt:lpstr>プロジェクト作成</vt:lpstr>
      <vt:lpstr>サーバー起動</vt:lpstr>
      <vt:lpstr>デフォルトページ</vt:lpstr>
      <vt:lpstr>サーバ停止</vt:lpstr>
      <vt:lpstr>DEMO</vt:lpstr>
      <vt:lpstr>レイアウト</vt:lpstr>
      <vt:lpstr>レイアウト</vt:lpstr>
      <vt:lpstr>レイアウト</vt:lpstr>
      <vt:lpstr>JSX（TSX）</vt:lpstr>
      <vt:lpstr>import</vt:lpstr>
      <vt:lpstr>TailwindCSS</vt:lpstr>
      <vt:lpstr>Metadetaの修正</vt:lpstr>
      <vt:lpstr>DEMO</vt:lpstr>
      <vt:lpstr>レンダリング</vt:lpstr>
      <vt:lpstr>レンダリング</vt:lpstr>
      <vt:lpstr>SPAとMPA</vt:lpstr>
      <vt:lpstr>レンダリング方式</vt:lpstr>
      <vt:lpstr>CSR</vt:lpstr>
      <vt:lpstr>App Router</vt:lpstr>
      <vt:lpstr>App Router のルール</vt:lpstr>
      <vt:lpstr>App Router の最低限のルール</vt:lpstr>
      <vt:lpstr>トップページ</vt:lpstr>
      <vt:lpstr>JSX修正</vt:lpstr>
      <vt:lpstr>トップページ確認</vt:lpstr>
      <vt:lpstr>DEMO</vt:lpstr>
      <vt:lpstr>ページ追加</vt:lpstr>
      <vt:lpstr>トップページ</vt:lpstr>
      <vt:lpstr>React スニペットの利用</vt:lpstr>
      <vt:lpstr>React スニペットの利用</vt:lpstr>
      <vt:lpstr>Reactの基本コード</vt:lpstr>
      <vt:lpstr>JSXの修正</vt:lpstr>
      <vt:lpstr>DEMO</vt:lpstr>
      <vt:lpstr>ページリンク</vt:lpstr>
      <vt:lpstr>Link</vt:lpstr>
      <vt:lpstr>import</vt:lpstr>
      <vt:lpstr>Reactの基本コード</vt:lpstr>
      <vt:lpstr>カウンターページ確認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54</cp:revision>
  <dcterms:created xsi:type="dcterms:W3CDTF">2012-07-27T23:28:17Z</dcterms:created>
  <dcterms:modified xsi:type="dcterms:W3CDTF">2025-05-06T15:28:01Z</dcterms:modified>
</cp:coreProperties>
</file>