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6"/>
  </p:notesMasterIdLst>
  <p:sldIdLst>
    <p:sldId id="256" r:id="rId2"/>
    <p:sldId id="514" r:id="rId3"/>
    <p:sldId id="517" r:id="rId4"/>
    <p:sldId id="506" r:id="rId5"/>
    <p:sldId id="515" r:id="rId6"/>
    <p:sldId id="505" r:id="rId7"/>
    <p:sldId id="513" r:id="rId8"/>
    <p:sldId id="519" r:id="rId9"/>
    <p:sldId id="507" r:id="rId10"/>
    <p:sldId id="509" r:id="rId11"/>
    <p:sldId id="516" r:id="rId12"/>
    <p:sldId id="508" r:id="rId13"/>
    <p:sldId id="524" r:id="rId14"/>
    <p:sldId id="520" r:id="rId15"/>
    <p:sldId id="518" r:id="rId16"/>
    <p:sldId id="503" r:id="rId17"/>
    <p:sldId id="521" r:id="rId18"/>
    <p:sldId id="523" r:id="rId19"/>
    <p:sldId id="487" r:id="rId20"/>
    <p:sldId id="512" r:id="rId21"/>
    <p:sldId id="528" r:id="rId22"/>
    <p:sldId id="530" r:id="rId23"/>
    <p:sldId id="526" r:id="rId24"/>
    <p:sldId id="527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ジェンダ" id="{49FDAB4F-FB00-D448-8C8D-E43FCF3B4F77}">
          <p14:sldIdLst>
            <p14:sldId id="256"/>
          </p14:sldIdLst>
        </p14:section>
        <p14:section name="コンポーネント" id="{277DDBBB-F5AE-A847-BCBD-4C53D8AB5973}">
          <p14:sldIdLst>
            <p14:sldId id="514"/>
            <p14:sldId id="517"/>
            <p14:sldId id="506"/>
            <p14:sldId id="515"/>
            <p14:sldId id="505"/>
            <p14:sldId id="513"/>
            <p14:sldId id="519"/>
            <p14:sldId id="507"/>
            <p14:sldId id="509"/>
            <p14:sldId id="516"/>
            <p14:sldId id="508"/>
            <p14:sldId id="524"/>
            <p14:sldId id="520"/>
            <p14:sldId id="518"/>
            <p14:sldId id="503"/>
            <p14:sldId id="521"/>
            <p14:sldId id="523"/>
            <p14:sldId id="487"/>
            <p14:sldId id="512"/>
            <p14:sldId id="528"/>
            <p14:sldId id="530"/>
            <p14:sldId id="526"/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7EB6B-31AC-6A4E-7AE1-9829BE739306}" v="23" dt="2025-05-07T00:57:53.916"/>
    <p1510:client id="{C6FE077B-0639-96F0-8F5E-24D4BFFEAFEF}" v="25" dt="2025-05-06T14:21:06.120"/>
    <p1510:client id="{ED2AAFC5-A0BC-E6DC-6BE8-3F33394B82A0}" v="817" dt="2025-05-06T15:53:48.0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-INST 吉川洋平" userId="S::yoshikawa.yohei@thi.hal.ac.jp::19706b0f-5609-49a4-9fe3-c6e485df3adf" providerId="AD" clId="Web-{FB35723B-4DB8-E955-71B6-C5CD293D76B3}"/>
    <pc:docChg chg="addSld delSld modSld sldOrd">
      <pc:chgData name="TH-INST 吉川洋平" userId="S::yoshikawa.yohei@thi.hal.ac.jp::19706b0f-5609-49a4-9fe3-c6e485df3adf" providerId="AD" clId="Web-{FB35723B-4DB8-E955-71B6-C5CD293D76B3}" dt="2024-10-04T05:04:00.178" v="591" actId="20577"/>
      <pc:docMkLst>
        <pc:docMk/>
      </pc:docMkLst>
      <pc:sldChg chg="modSp">
        <pc:chgData name="TH-INST 吉川洋平" userId="S::yoshikawa.yohei@thi.hal.ac.jp::19706b0f-5609-49a4-9fe3-c6e485df3adf" providerId="AD" clId="Web-{FB35723B-4DB8-E955-71B6-C5CD293D76B3}" dt="2024-10-04T04:00:30.133" v="269" actId="1076"/>
        <pc:sldMkLst>
          <pc:docMk/>
          <pc:sldMk cId="1109529743" sldId="301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02.123" v="567" actId="20577"/>
        <pc:sldMkLst>
          <pc:docMk/>
          <pc:sldMk cId="2263242439" sldId="304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10.686" v="570" actId="20577"/>
        <pc:sldMkLst>
          <pc:docMk/>
          <pc:sldMk cId="1175413936" sldId="305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20.749" v="572" actId="20577"/>
        <pc:sldMkLst>
          <pc:docMk/>
          <pc:sldMk cId="600655186" sldId="306"/>
        </pc:sldMkLst>
      </pc:sldChg>
      <pc:sldChg chg="delSp">
        <pc:chgData name="TH-INST 吉川洋平" userId="S::yoshikawa.yohei@thi.hal.ac.jp::19706b0f-5609-49a4-9fe3-c6e485df3adf" providerId="AD" clId="Web-{FB35723B-4DB8-E955-71B6-C5CD293D76B3}" dt="2024-10-04T05:02:39.438" v="573"/>
        <pc:sldMkLst>
          <pc:docMk/>
          <pc:sldMk cId="3977413649" sldId="310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4:00:19.820" v="267" actId="20577"/>
        <pc:sldMkLst>
          <pc:docMk/>
          <pc:sldMk cId="3396605558" sldId="311"/>
        </pc:sldMkLst>
      </pc:sldChg>
      <pc:sldChg chg="delSp modSp mod modClrScheme chgLayout">
        <pc:chgData name="TH-INST 吉川洋平" userId="S::yoshikawa.yohei@thi.hal.ac.jp::19706b0f-5609-49a4-9fe3-c6e485df3adf" providerId="AD" clId="Web-{FB35723B-4DB8-E955-71B6-C5CD293D76B3}" dt="2024-10-04T03:20:17.244" v="20" actId="1076"/>
        <pc:sldMkLst>
          <pc:docMk/>
          <pc:sldMk cId="190397179" sldId="312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3:32:29.025" v="77" actId="1076"/>
        <pc:sldMkLst>
          <pc:docMk/>
          <pc:sldMk cId="3371046654" sldId="314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3:32:52.839" v="83" actId="20577"/>
        <pc:sldMkLst>
          <pc:docMk/>
          <pc:sldMk cId="3982353365" sldId="315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2:52.846" v="167" actId="1076"/>
        <pc:sldMkLst>
          <pc:docMk/>
          <pc:sldMk cId="2719700416" sldId="316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3:42:11.297" v="157" actId="20577"/>
        <pc:sldMkLst>
          <pc:docMk/>
          <pc:sldMk cId="919075081" sldId="317"/>
        </pc:sldMkLst>
      </pc:sldChg>
      <pc:sldChg chg="delSp modSp add ord replId">
        <pc:chgData name="TH-INST 吉川洋平" userId="S::yoshikawa.yohei@thi.hal.ac.jp::19706b0f-5609-49a4-9fe3-c6e485df3adf" providerId="AD" clId="Web-{FB35723B-4DB8-E955-71B6-C5CD293D76B3}" dt="2024-10-04T03:40:23.571" v="127"/>
        <pc:sldMkLst>
          <pc:docMk/>
          <pc:sldMk cId="1441883301" sldId="318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7:45.006" v="221" actId="20577"/>
        <pc:sldMkLst>
          <pc:docMk/>
          <pc:sldMk cId="2000504379" sldId="319"/>
        </pc:sldMkLst>
      </pc:sldChg>
      <pc:sldChg chg="modSp add ord replId">
        <pc:chgData name="TH-INST 吉川洋平" userId="S::yoshikawa.yohei@thi.hal.ac.jp::19706b0f-5609-49a4-9fe3-c6e485df3adf" providerId="AD" clId="Web-{FB35723B-4DB8-E955-71B6-C5CD293D76B3}" dt="2024-10-04T03:51:15.285" v="238" actId="20577"/>
        <pc:sldMkLst>
          <pc:docMk/>
          <pc:sldMk cId="499189309" sldId="320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7:04.909" v="217"/>
        <pc:sldMkLst>
          <pc:docMk/>
          <pc:sldMk cId="2631951540" sldId="321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3:48:56.666" v="234" actId="20577"/>
        <pc:sldMkLst>
          <pc:docMk/>
          <pc:sldMk cId="4113462566" sldId="322"/>
        </pc:sldMkLst>
      </pc:sldChg>
      <pc:sldChg chg="modSp add ord replId">
        <pc:chgData name="TH-INST 吉川洋平" userId="S::yoshikawa.yohei@thi.hal.ac.jp::19706b0f-5609-49a4-9fe3-c6e485df3adf" providerId="AD" clId="Web-{FB35723B-4DB8-E955-71B6-C5CD293D76B3}" dt="2024-10-04T03:56:28.961" v="251" actId="20577"/>
        <pc:sldMkLst>
          <pc:docMk/>
          <pc:sldMk cId="1001697580" sldId="323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5:03:01.737" v="578" actId="20577"/>
        <pc:sldMkLst>
          <pc:docMk/>
          <pc:sldMk cId="1678177121" sldId="324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3:57:30.668" v="254"/>
        <pc:sldMkLst>
          <pc:docMk/>
          <pc:sldMk cId="3923457054" sldId="324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4:06:06.561" v="359"/>
        <pc:sldMkLst>
          <pc:docMk/>
          <pc:sldMk cId="1549929754" sldId="325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04:32.742" v="327" actId="20577"/>
        <pc:sldMkLst>
          <pc:docMk/>
          <pc:sldMk cId="133058594" sldId="326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4:06:51.110" v="368"/>
        <pc:sldMkLst>
          <pc:docMk/>
          <pc:sldMk cId="1182330483" sldId="327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4:04:38.758" v="330"/>
        <pc:sldMkLst>
          <pc:docMk/>
          <pc:sldMk cId="3485433927" sldId="328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4:04:42.571" v="332"/>
        <pc:sldMkLst>
          <pc:docMk/>
          <pc:sldMk cId="3019980395" sldId="329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06:49.641" v="367" actId="20577"/>
        <pc:sldMkLst>
          <pc:docMk/>
          <pc:sldMk cId="2302695818" sldId="330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55:54.957" v="530" actId="20577"/>
        <pc:sldMkLst>
          <pc:docMk/>
          <pc:sldMk cId="4009081566" sldId="331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49:53.807" v="471" actId="20577"/>
        <pc:sldMkLst>
          <pc:docMk/>
          <pc:sldMk cId="2091476712" sldId="332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58:32.077" v="549" actId="20577"/>
        <pc:sldMkLst>
          <pc:docMk/>
          <pc:sldMk cId="63363703" sldId="333"/>
        </pc:sldMkLst>
      </pc:sldChg>
      <pc:sldChg chg="add replId">
        <pc:chgData name="TH-INST 吉川洋平" userId="S::yoshikawa.yohei@thi.hal.ac.jp::19706b0f-5609-49a4-9fe3-c6e485df3adf" providerId="AD" clId="Web-{FB35723B-4DB8-E955-71B6-C5CD293D76B3}" dt="2024-10-04T04:53:58.980" v="486"/>
        <pc:sldMkLst>
          <pc:docMk/>
          <pc:sldMk cId="2220899916" sldId="334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5:04:00.178" v="591" actId="20577"/>
        <pc:sldMkLst>
          <pc:docMk/>
          <pc:sldMk cId="1510932942" sldId="335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5:02:50.205" v="575"/>
        <pc:sldMkLst>
          <pc:docMk/>
          <pc:sldMk cId="3518828799" sldId="335"/>
        </pc:sldMkLst>
      </pc:sldChg>
    </pc:docChg>
  </pc:docChgLst>
  <pc:docChgLst>
    <pc:chgData name="TH-INST 吉川洋平" userId="S::yoshikawa.yohei@thi.hal.ac.jp::19706b0f-5609-49a4-9fe3-c6e485df3adf" providerId="AD" clId="Web-{487F59BA-DD37-8F82-50B5-EE0AFD6CC1DF}"/>
    <pc:docChg chg="addSld modSld sldOrd addMainMaster delMainMaster">
      <pc:chgData name="TH-INST 吉川洋平" userId="S::yoshikawa.yohei@thi.hal.ac.jp::19706b0f-5609-49a4-9fe3-c6e485df3adf" providerId="AD" clId="Web-{487F59BA-DD37-8F82-50B5-EE0AFD6CC1DF}" dt="2024-10-03T03:43:29.246" v="124" actId="20577"/>
      <pc:docMkLst>
        <pc:docMk/>
      </pc:docMkLst>
      <pc:sldChg chg="addSp delSp modSp mod setBg modClrScheme chgLayout">
        <pc:chgData name="TH-INST 吉川洋平" userId="S::yoshikawa.yohei@thi.hal.ac.jp::19706b0f-5609-49a4-9fe3-c6e485df3adf" providerId="AD" clId="Web-{487F59BA-DD37-8F82-50B5-EE0AFD6CC1DF}" dt="2024-10-03T03:43:29.246" v="124" actId="20577"/>
        <pc:sldMkLst>
          <pc:docMk/>
          <pc:sldMk cId="2128380218" sldId="256"/>
        </pc:sldMkLst>
      </pc:sldChg>
      <pc:sldChg chg="addSp delSp modSp new mod setBg">
        <pc:chgData name="TH-INST 吉川洋平" userId="S::yoshikawa.yohei@thi.hal.ac.jp::19706b0f-5609-49a4-9fe3-c6e485df3adf" providerId="AD" clId="Web-{487F59BA-DD37-8F82-50B5-EE0AFD6CC1DF}" dt="2024-10-03T03:32:14.349" v="12"/>
        <pc:sldMkLst>
          <pc:docMk/>
          <pc:sldMk cId="3906711844" sldId="257"/>
        </pc:sldMkLst>
      </pc:sldChg>
      <pc:sldChg chg="modSp add ord replId">
        <pc:chgData name="TH-INST 吉川洋平" userId="S::yoshikawa.yohei@thi.hal.ac.jp::19706b0f-5609-49a4-9fe3-c6e485df3adf" providerId="AD" clId="Web-{487F59BA-DD37-8F82-50B5-EE0AFD6CC1DF}" dt="2024-10-03T03:40:56.553" v="122" actId="20577"/>
        <pc:sldMkLst>
          <pc:docMk/>
          <pc:sldMk cId="1354332911" sldId="258"/>
        </pc:sldMkLst>
      </pc:sldChg>
      <pc:sldChg chg="modSp add replId">
        <pc:chgData name="TH-INST 吉川洋平" userId="S::yoshikawa.yohei@thi.hal.ac.jp::19706b0f-5609-49a4-9fe3-c6e485df3adf" providerId="AD" clId="Web-{487F59BA-DD37-8F82-50B5-EE0AFD6CC1DF}" dt="2024-10-03T03:40:49.616" v="121" actId="20577"/>
        <pc:sldMkLst>
          <pc:docMk/>
          <pc:sldMk cId="382097654" sldId="259"/>
        </pc:sldMkLst>
      </pc:sld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5:48.040" v="2"/>
        <pc:sldMasterMkLst>
          <pc:docMk/>
          <pc:sldMasterMk cId="2907289730" sldId="2147483648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3849106771" sldId="214748364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040515858" sldId="214748365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4083904788" sldId="214748365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1395402986" sldId="214748365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797884901" sldId="214748365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539588861" sldId="214748365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042860812" sldId="214748365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3888451093" sldId="214748365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189387916" sldId="214748365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575747102" sldId="214748365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950866720" sldId="2147483659"/>
          </pc:sldLayoutMkLst>
        </pc:sldLayoutChg>
      </pc:sldMaster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6:16.557" v="5"/>
        <pc:sldMasterMkLst>
          <pc:docMk/>
          <pc:sldMasterMk cId="1111419496" sldId="2147483712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051544963" sldId="214748370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3250601671" sldId="214748370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373842268" sldId="214748370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217136274" sldId="214748370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336121709" sldId="214748370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368573466" sldId="214748370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232759902" sldId="214748370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659496394" sldId="214748370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617913619" sldId="214748370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488315513" sldId="214748371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238980796" sldId="2147483711"/>
          </pc:sldLayoutMkLst>
        </pc:sldLayoutChg>
      </pc:sldMasterChg>
      <pc:sldMasterChg chg="add addSldLayout">
        <pc:chgData name="TH-INST 吉川洋平" userId="S::yoshikawa.yohei@thi.hal.ac.jp::19706b0f-5609-49a4-9fe3-c6e485df3adf" providerId="AD" clId="Web-{487F59BA-DD37-8F82-50B5-EE0AFD6CC1DF}" dt="2024-10-03T03:26:16.557" v="5"/>
        <pc:sldMasterMkLst>
          <pc:docMk/>
          <pc:sldMasterMk cId="1980416740" sldId="2147483713"/>
        </pc:sldMasterMkLst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286516620" sldId="2147483714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2239023549" sldId="2147483715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569660164" sldId="2147483716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052327652" sldId="2147483717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2041796501" sldId="2147483718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55107584" sldId="2147483719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444254665" sldId="2147483720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4107992588" sldId="2147483721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218681354" sldId="2147483722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234478483" sldId="2147483723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327803143" sldId="2147483724"/>
          </pc:sldLayoutMkLst>
        </pc:sldLayoutChg>
      </pc:sldMaster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5:47.962" v="1"/>
        <pc:sldMasterMkLst>
          <pc:docMk/>
          <pc:sldMasterMk cId="663208710" sldId="2147483725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1766767510" sldId="214748371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870720714" sldId="214748371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453148812" sldId="214748371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3526523285" sldId="214748371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4294446285" sldId="214748371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438154269" sldId="214748371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071190961" sldId="214748372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775021373" sldId="214748372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020107149" sldId="214748372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121708915" sldId="214748372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3113373069" sldId="2147483724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ED2AAFC5-A0BC-E6DC-6BE8-3F33394B82A0}"/>
    <pc:docChg chg="addSld delSld modSld sldOrd modSection">
      <pc:chgData name="TH-INST 吉川洋平" userId="S::yoshikawa.yohei@thi.hal.ac.jp::19706b0f-5609-49a4-9fe3-c6e485df3adf" providerId="AD" clId="Web-{ED2AAFC5-A0BC-E6DC-6BE8-3F33394B82A0}" dt="2025-05-06T15:53:47.429" v="585" actId="20577"/>
      <pc:docMkLst>
        <pc:docMk/>
      </pc:docMkLst>
      <pc:sldChg chg="addSp delSp modSp add">
        <pc:chgData name="TH-INST 吉川洋平" userId="S::yoshikawa.yohei@thi.hal.ac.jp::19706b0f-5609-49a4-9fe3-c6e485df3adf" providerId="AD" clId="Web-{ED2AAFC5-A0BC-E6DC-6BE8-3F33394B82A0}" dt="2025-05-06T15:36:31.363" v="463"/>
        <pc:sldMkLst>
          <pc:docMk/>
          <pc:sldMk cId="4039808312" sldId="487"/>
        </pc:sldMkLst>
        <pc:spChg chg="add del mod">
          <ac:chgData name="TH-INST 吉川洋平" userId="S::yoshikawa.yohei@thi.hal.ac.jp::19706b0f-5609-49a4-9fe3-c6e485df3adf" providerId="AD" clId="Web-{ED2AAFC5-A0BC-E6DC-6BE8-3F33394B82A0}" dt="2025-05-06T15:36:31.363" v="463"/>
          <ac:spMkLst>
            <pc:docMk/>
            <pc:sldMk cId="4039808312" sldId="487"/>
            <ac:spMk id="4" creationId="{F5755463-0967-799B-73CA-F65A574D50B9}"/>
          </ac:spMkLst>
        </pc:spChg>
        <pc:picChg chg="mod">
          <ac:chgData name="TH-INST 吉川洋平" userId="S::yoshikawa.yohei@thi.hal.ac.jp::19706b0f-5609-49a4-9fe3-c6e485df3adf" providerId="AD" clId="Web-{ED2AAFC5-A0BC-E6DC-6BE8-3F33394B82A0}" dt="2025-05-06T15:36:28.691" v="461" actId="1076"/>
          <ac:picMkLst>
            <pc:docMk/>
            <pc:sldMk cId="4039808312" sldId="487"/>
            <ac:picMk id="5" creationId="{F18E99E1-55CA-63B9-60D0-4CDA04605B64}"/>
          </ac:picMkLst>
        </pc:picChg>
      </pc:sldChg>
      <pc:sldChg chg="addSp delSp modSp">
        <pc:chgData name="TH-INST 吉川洋平" userId="S::yoshikawa.yohei@thi.hal.ac.jp::19706b0f-5609-49a4-9fe3-c6e485df3adf" providerId="AD" clId="Web-{ED2AAFC5-A0BC-E6DC-6BE8-3F33394B82A0}" dt="2025-05-06T15:19:11.261" v="374" actId="20577"/>
        <pc:sldMkLst>
          <pc:docMk/>
          <pc:sldMk cId="733766331" sldId="503"/>
        </pc:sldMkLst>
        <pc:spChg chg="mod">
          <ac:chgData name="TH-INST 吉川洋平" userId="S::yoshikawa.yohei@thi.hal.ac.jp::19706b0f-5609-49a4-9fe3-c6e485df3adf" providerId="AD" clId="Web-{ED2AAFC5-A0BC-E6DC-6BE8-3F33394B82A0}" dt="2025-05-06T14:56:44.877" v="90" actId="20577"/>
          <ac:spMkLst>
            <pc:docMk/>
            <pc:sldMk cId="733766331" sldId="503"/>
            <ac:spMk id="2" creationId="{74987AB5-E393-D481-CE8C-950219F6D87B}"/>
          </ac:spMkLst>
        </pc:spChg>
        <pc:spChg chg="del mod">
          <ac:chgData name="TH-INST 吉川洋平" userId="S::yoshikawa.yohei@thi.hal.ac.jp::19706b0f-5609-49a4-9fe3-c6e485df3adf" providerId="AD" clId="Web-{ED2AAFC5-A0BC-E6DC-6BE8-3F33394B82A0}" dt="2025-05-06T14:57:29.974" v="100"/>
          <ac:spMkLst>
            <pc:docMk/>
            <pc:sldMk cId="733766331" sldId="503"/>
            <ac:spMk id="3" creationId="{E1B7684E-A43F-BA56-03D5-735A92806FF6}"/>
          </ac:spMkLst>
        </pc:spChg>
        <pc:spChg chg="del">
          <ac:chgData name="TH-INST 吉川洋平" userId="S::yoshikawa.yohei@thi.hal.ac.jp::19706b0f-5609-49a4-9fe3-c6e485df3adf" providerId="AD" clId="Web-{ED2AAFC5-A0BC-E6DC-6BE8-3F33394B82A0}" dt="2025-05-06T14:56:49.159" v="91"/>
          <ac:spMkLst>
            <pc:docMk/>
            <pc:sldMk cId="733766331" sldId="503"/>
            <ac:spMk id="6" creationId="{2E3EDF8D-188B-5C4F-EDC9-546D17447295}"/>
          </ac:spMkLst>
        </pc:spChg>
        <pc:spChg chg="add mod">
          <ac:chgData name="TH-INST 吉川洋平" userId="S::yoshikawa.yohei@thi.hal.ac.jp::19706b0f-5609-49a4-9fe3-c6e485df3adf" providerId="AD" clId="Web-{ED2AAFC5-A0BC-E6DC-6BE8-3F33394B82A0}" dt="2025-05-06T14:58:12.727" v="114" actId="20577"/>
          <ac:spMkLst>
            <pc:docMk/>
            <pc:sldMk cId="733766331" sldId="503"/>
            <ac:spMk id="8" creationId="{473DF6D9-11AD-0B81-50E5-421184C044AB}"/>
          </ac:spMkLst>
        </pc:spChg>
        <pc:spChg chg="add mod">
          <ac:chgData name="TH-INST 吉川洋平" userId="S::yoshikawa.yohei@thi.hal.ac.jp::19706b0f-5609-49a4-9fe3-c6e485df3adf" providerId="AD" clId="Web-{ED2AAFC5-A0BC-E6DC-6BE8-3F33394B82A0}" dt="2025-05-06T15:19:11.261" v="374" actId="20577"/>
          <ac:spMkLst>
            <pc:docMk/>
            <pc:sldMk cId="733766331" sldId="503"/>
            <ac:spMk id="10" creationId="{01CAB443-BD4E-5CA5-F414-3F348A2A37E8}"/>
          </ac:spMkLst>
        </pc:spChg>
        <pc:picChg chg="add del mod">
          <ac:chgData name="TH-INST 吉川洋平" userId="S::yoshikawa.yohei@thi.hal.ac.jp::19706b0f-5609-49a4-9fe3-c6e485df3adf" providerId="AD" clId="Web-{ED2AAFC5-A0BC-E6DC-6BE8-3F33394B82A0}" dt="2025-05-06T14:55:12.309" v="85"/>
          <ac:picMkLst>
            <pc:docMk/>
            <pc:sldMk cId="733766331" sldId="503"/>
            <ac:picMk id="4" creationId="{F3E4221C-4F81-8570-8A4F-990665A96AC5}"/>
          </ac:picMkLst>
        </pc:picChg>
        <pc:picChg chg="add mod">
          <ac:chgData name="TH-INST 吉川洋平" userId="S::yoshikawa.yohei@thi.hal.ac.jp::19706b0f-5609-49a4-9fe3-c6e485df3adf" providerId="AD" clId="Web-{ED2AAFC5-A0BC-E6DC-6BE8-3F33394B82A0}" dt="2025-05-06T14:57:56.226" v="107" actId="1076"/>
          <ac:picMkLst>
            <pc:docMk/>
            <pc:sldMk cId="733766331" sldId="503"/>
            <ac:picMk id="5" creationId="{3E292397-AE11-2A40-24EA-C448A0FE3529}"/>
          </ac:picMkLst>
        </pc:picChg>
      </pc:sldChg>
      <pc:sldChg chg="ord">
        <pc:chgData name="TH-INST 吉川洋平" userId="S::yoshikawa.yohei@thi.hal.ac.jp::19706b0f-5609-49a4-9fe3-c6e485df3adf" providerId="AD" clId="Web-{ED2AAFC5-A0BC-E6DC-6BE8-3F33394B82A0}" dt="2025-05-06T14:21:29.936" v="0"/>
        <pc:sldMkLst>
          <pc:docMk/>
          <pc:sldMk cId="1284043204" sldId="504"/>
        </pc:sldMkLst>
      </pc:sldChg>
      <pc:sldChg chg="modSp">
        <pc:chgData name="TH-INST 吉川洋平" userId="S::yoshikawa.yohei@thi.hal.ac.jp::19706b0f-5609-49a4-9fe3-c6e485df3adf" providerId="AD" clId="Web-{ED2AAFC5-A0BC-E6DC-6BE8-3F33394B82A0}" dt="2025-05-06T14:22:24.423" v="10" actId="1076"/>
        <pc:sldMkLst>
          <pc:docMk/>
          <pc:sldMk cId="743730436" sldId="505"/>
        </pc:sldMkLst>
        <pc:spChg chg="mod">
          <ac:chgData name="TH-INST 吉川洋平" userId="S::yoshikawa.yohei@thi.hal.ac.jp::19706b0f-5609-49a4-9fe3-c6e485df3adf" providerId="AD" clId="Web-{ED2AAFC5-A0BC-E6DC-6BE8-3F33394B82A0}" dt="2025-05-06T14:22:24.423" v="10" actId="1076"/>
          <ac:spMkLst>
            <pc:docMk/>
            <pc:sldMk cId="743730436" sldId="505"/>
            <ac:spMk id="3" creationId="{14C03E1C-74FE-4BA3-6561-97B3CD16203D}"/>
          </ac:spMkLst>
        </pc:spChg>
      </pc:sldChg>
      <pc:sldChg chg="modSp ord">
        <pc:chgData name="TH-INST 吉川洋平" userId="S::yoshikawa.yohei@thi.hal.ac.jp::19706b0f-5609-49a4-9fe3-c6e485df3adf" providerId="AD" clId="Web-{ED2AAFC5-A0BC-E6DC-6BE8-3F33394B82A0}" dt="2025-05-06T14:23:52.739" v="25"/>
        <pc:sldMkLst>
          <pc:docMk/>
          <pc:sldMk cId="1564478804" sldId="507"/>
        </pc:sldMkLst>
        <pc:spChg chg="mod">
          <ac:chgData name="TH-INST 吉川洋平" userId="S::yoshikawa.yohei@thi.hal.ac.jp::19706b0f-5609-49a4-9fe3-c6e485df3adf" providerId="AD" clId="Web-{ED2AAFC5-A0BC-E6DC-6BE8-3F33394B82A0}" dt="2025-05-06T14:23:43.707" v="24" actId="20577"/>
          <ac:spMkLst>
            <pc:docMk/>
            <pc:sldMk cId="1564478804" sldId="507"/>
            <ac:spMk id="2" creationId="{9D952E20-CF1B-70D2-4487-432B7225646B}"/>
          </ac:spMkLst>
        </pc:spChg>
      </pc:sldChg>
      <pc:sldChg chg="addSp delSp modSp ord">
        <pc:chgData name="TH-INST 吉川洋平" userId="S::yoshikawa.yohei@thi.hal.ac.jp::19706b0f-5609-49a4-9fe3-c6e485df3adf" providerId="AD" clId="Web-{ED2AAFC5-A0BC-E6DC-6BE8-3F33394B82A0}" dt="2025-05-06T15:13:48.271" v="311" actId="20577"/>
        <pc:sldMkLst>
          <pc:docMk/>
          <pc:sldMk cId="2772042898" sldId="508"/>
        </pc:sldMkLst>
        <pc:spChg chg="mod">
          <ac:chgData name="TH-INST 吉川洋平" userId="S::yoshikawa.yohei@thi.hal.ac.jp::19706b0f-5609-49a4-9fe3-c6e485df3adf" providerId="AD" clId="Web-{ED2AAFC5-A0BC-E6DC-6BE8-3F33394B82A0}" dt="2025-05-06T15:07:29.982" v="218" actId="20577"/>
          <ac:spMkLst>
            <pc:docMk/>
            <pc:sldMk cId="2772042898" sldId="508"/>
            <ac:spMk id="2" creationId="{B1F62F83-10B2-5A1B-7145-B05B3207FB5F}"/>
          </ac:spMkLst>
        </pc:spChg>
        <pc:spChg chg="add mod">
          <ac:chgData name="TH-INST 吉川洋平" userId="S::yoshikawa.yohei@thi.hal.ac.jp::19706b0f-5609-49a4-9fe3-c6e485df3adf" providerId="AD" clId="Web-{ED2AAFC5-A0BC-E6DC-6BE8-3F33394B82A0}" dt="2025-05-06T15:08:05.875" v="231" actId="14100"/>
          <ac:spMkLst>
            <pc:docMk/>
            <pc:sldMk cId="2772042898" sldId="508"/>
            <ac:spMk id="5" creationId="{0512CBA3-C7A7-824C-F178-C5311C82DBA4}"/>
          </ac:spMkLst>
        </pc:spChg>
        <pc:spChg chg="del mod">
          <ac:chgData name="TH-INST 吉川洋平" userId="S::yoshikawa.yohei@thi.hal.ac.jp::19706b0f-5609-49a4-9fe3-c6e485df3adf" providerId="AD" clId="Web-{ED2AAFC5-A0BC-E6DC-6BE8-3F33394B82A0}" dt="2025-05-06T15:07:26.325" v="217"/>
          <ac:spMkLst>
            <pc:docMk/>
            <pc:sldMk cId="2772042898" sldId="508"/>
            <ac:spMk id="6" creationId="{2F8DD8AE-B0AC-5DC3-304A-4B4310984029}"/>
          </ac:spMkLst>
        </pc:spChg>
        <pc:spChg chg="add del mod">
          <ac:chgData name="TH-INST 吉川洋平" userId="S::yoshikawa.yohei@thi.hal.ac.jp::19706b0f-5609-49a4-9fe3-c6e485df3adf" providerId="AD" clId="Web-{ED2AAFC5-A0BC-E6DC-6BE8-3F33394B82A0}" dt="2025-05-06T15:09:46.319" v="234"/>
          <ac:spMkLst>
            <pc:docMk/>
            <pc:sldMk cId="2772042898" sldId="508"/>
            <ac:spMk id="7" creationId="{FE99545D-9B65-8D1D-9E4A-E1FAFD6C8D12}"/>
          </ac:spMkLst>
        </pc:spChg>
        <pc:spChg chg="add del mod">
          <ac:chgData name="TH-INST 吉川洋平" userId="S::yoshikawa.yohei@thi.hal.ac.jp::19706b0f-5609-49a4-9fe3-c6e485df3adf" providerId="AD" clId="Web-{ED2AAFC5-A0BC-E6DC-6BE8-3F33394B82A0}" dt="2025-05-06T15:09:50.022" v="238"/>
          <ac:spMkLst>
            <pc:docMk/>
            <pc:sldMk cId="2772042898" sldId="508"/>
            <ac:spMk id="8" creationId="{53F2BB04-B572-C228-13CE-7285E2C0D680}"/>
          </ac:spMkLst>
        </pc:spChg>
        <pc:spChg chg="add mod">
          <ac:chgData name="TH-INST 吉川洋平" userId="S::yoshikawa.yohei@thi.hal.ac.jp::19706b0f-5609-49a4-9fe3-c6e485df3adf" providerId="AD" clId="Web-{ED2AAFC5-A0BC-E6DC-6BE8-3F33394B82A0}" dt="2025-05-06T15:10:53.854" v="251" actId="1076"/>
          <ac:spMkLst>
            <pc:docMk/>
            <pc:sldMk cId="2772042898" sldId="508"/>
            <ac:spMk id="10" creationId="{BEE987F7-493C-EDF0-95BB-512009371F0B}"/>
          </ac:spMkLst>
        </pc:spChg>
        <pc:spChg chg="add mod">
          <ac:chgData name="TH-INST 吉川洋平" userId="S::yoshikawa.yohei@thi.hal.ac.jp::19706b0f-5609-49a4-9fe3-c6e485df3adf" providerId="AD" clId="Web-{ED2AAFC5-A0BC-E6DC-6BE8-3F33394B82A0}" dt="2025-05-06T15:11:31.528" v="261" actId="1076"/>
          <ac:spMkLst>
            <pc:docMk/>
            <pc:sldMk cId="2772042898" sldId="508"/>
            <ac:spMk id="15" creationId="{92C9C653-3E27-A6E0-7713-98296A2B4B43}"/>
          </ac:spMkLst>
        </pc:spChg>
        <pc:spChg chg="add mod">
          <ac:chgData name="TH-INST 吉川洋平" userId="S::yoshikawa.yohei@thi.hal.ac.jp::19706b0f-5609-49a4-9fe3-c6e485df3adf" providerId="AD" clId="Web-{ED2AAFC5-A0BC-E6DC-6BE8-3F33394B82A0}" dt="2025-05-06T15:12:17.328" v="267" actId="14100"/>
          <ac:spMkLst>
            <pc:docMk/>
            <pc:sldMk cId="2772042898" sldId="508"/>
            <ac:spMk id="16" creationId="{EFAE2804-94F7-F8A3-5F9C-F7ACDDE85B52}"/>
          </ac:spMkLst>
        </pc:spChg>
        <pc:spChg chg="add mod">
          <ac:chgData name="TH-INST 吉川洋平" userId="S::yoshikawa.yohei@thi.hal.ac.jp::19706b0f-5609-49a4-9fe3-c6e485df3adf" providerId="AD" clId="Web-{ED2AAFC5-A0BC-E6DC-6BE8-3F33394B82A0}" dt="2025-05-06T15:13:19.660" v="300" actId="20577"/>
          <ac:spMkLst>
            <pc:docMk/>
            <pc:sldMk cId="2772042898" sldId="508"/>
            <ac:spMk id="18" creationId="{CF42EAB8-7452-E71F-0235-838BD0A6D65B}"/>
          </ac:spMkLst>
        </pc:spChg>
        <pc:spChg chg="add mod">
          <ac:chgData name="TH-INST 吉川洋平" userId="S::yoshikawa.yohei@thi.hal.ac.jp::19706b0f-5609-49a4-9fe3-c6e485df3adf" providerId="AD" clId="Web-{ED2AAFC5-A0BC-E6DC-6BE8-3F33394B82A0}" dt="2025-05-06T15:13:48.271" v="311" actId="20577"/>
          <ac:spMkLst>
            <pc:docMk/>
            <pc:sldMk cId="2772042898" sldId="508"/>
            <ac:spMk id="19" creationId="{C773B018-E041-DC93-5D2A-6EE1BA4A8070}"/>
          </ac:spMkLst>
        </pc:spChg>
        <pc:picChg chg="del">
          <ac:chgData name="TH-INST 吉川洋平" userId="S::yoshikawa.yohei@thi.hal.ac.jp::19706b0f-5609-49a4-9fe3-c6e485df3adf" providerId="AD" clId="Web-{ED2AAFC5-A0BC-E6DC-6BE8-3F33394B82A0}" dt="2025-05-06T14:30:59.570" v="27"/>
          <ac:picMkLst>
            <pc:docMk/>
            <pc:sldMk cId="2772042898" sldId="508"/>
            <ac:picMk id="3" creationId="{59B47193-CBCB-2AD8-5EF7-4535031D04ED}"/>
          </ac:picMkLst>
        </pc:picChg>
        <pc:picChg chg="add mod">
          <ac:chgData name="TH-INST 吉川洋平" userId="S::yoshikawa.yohei@thi.hal.ac.jp::19706b0f-5609-49a4-9fe3-c6e485df3adf" providerId="AD" clId="Web-{ED2AAFC5-A0BC-E6DC-6BE8-3F33394B82A0}" dt="2025-05-06T15:07:35.498" v="221" actId="14100"/>
          <ac:picMkLst>
            <pc:docMk/>
            <pc:sldMk cId="2772042898" sldId="508"/>
            <ac:picMk id="4" creationId="{CE18ED80-27AE-7324-5F8B-8245049A3E38}"/>
          </ac:picMkLst>
        </pc:picChg>
        <pc:cxnChg chg="add mod">
          <ac:chgData name="TH-INST 吉川洋平" userId="S::yoshikawa.yohei@thi.hal.ac.jp::19706b0f-5609-49a4-9fe3-c6e485df3adf" providerId="AD" clId="Web-{ED2AAFC5-A0BC-E6DC-6BE8-3F33394B82A0}" dt="2025-05-06T15:11:05.324" v="254" actId="14100"/>
          <ac:cxnSpMkLst>
            <pc:docMk/>
            <pc:sldMk cId="2772042898" sldId="508"/>
            <ac:cxnSpMk id="12" creationId="{436C367C-8BB4-12FE-95E3-BD801FD4C4DA}"/>
          </ac:cxnSpMkLst>
        </pc:cxnChg>
        <pc:cxnChg chg="add mod">
          <ac:chgData name="TH-INST 吉川洋平" userId="S::yoshikawa.yohei@thi.hal.ac.jp::19706b0f-5609-49a4-9fe3-c6e485df3adf" providerId="AD" clId="Web-{ED2AAFC5-A0BC-E6DC-6BE8-3F33394B82A0}" dt="2025-05-06T15:12:07.093" v="264" actId="14100"/>
          <ac:cxnSpMkLst>
            <pc:docMk/>
            <pc:sldMk cId="2772042898" sldId="508"/>
            <ac:cxnSpMk id="13" creationId="{8B5FFB9E-8C3E-0FD3-3931-C51B9376F51B}"/>
          </ac:cxnSpMkLst>
        </pc:cxnChg>
      </pc:sldChg>
      <pc:sldChg chg="ord">
        <pc:chgData name="TH-INST 吉川洋平" userId="S::yoshikawa.yohei@thi.hal.ac.jp::19706b0f-5609-49a4-9fe3-c6e485df3adf" providerId="AD" clId="Web-{ED2AAFC5-A0BC-E6DC-6BE8-3F33394B82A0}" dt="2025-05-06T14:23:29.863" v="19"/>
        <pc:sldMkLst>
          <pc:docMk/>
          <pc:sldMk cId="3495892064" sldId="509"/>
        </pc:sldMkLst>
      </pc:sldChg>
      <pc:sldChg chg="modSp ord">
        <pc:chgData name="TH-INST 吉川洋平" userId="S::yoshikawa.yohei@thi.hal.ac.jp::19706b0f-5609-49a4-9fe3-c6e485df3adf" providerId="AD" clId="Web-{ED2AAFC5-A0BC-E6DC-6BE8-3F33394B82A0}" dt="2025-05-06T15:27:36.777" v="401" actId="20577"/>
        <pc:sldMkLst>
          <pc:docMk/>
          <pc:sldMk cId="3216564289" sldId="513"/>
        </pc:sldMkLst>
        <pc:spChg chg="mod">
          <ac:chgData name="TH-INST 吉川洋平" userId="S::yoshikawa.yohei@thi.hal.ac.jp::19706b0f-5609-49a4-9fe3-c6e485df3adf" providerId="AD" clId="Web-{ED2AAFC5-A0BC-E6DC-6BE8-3F33394B82A0}" dt="2025-05-06T15:27:36.777" v="401" actId="20577"/>
          <ac:spMkLst>
            <pc:docMk/>
            <pc:sldMk cId="3216564289" sldId="513"/>
            <ac:spMk id="18" creationId="{3101A71F-36F2-4548-1145-DEF011D965E7}"/>
          </ac:spMkLst>
        </pc:spChg>
      </pc:sldChg>
      <pc:sldChg chg="modSp">
        <pc:chgData name="TH-INST 吉川洋平" userId="S::yoshikawa.yohei@thi.hal.ac.jp::19706b0f-5609-49a4-9fe3-c6e485df3adf" providerId="AD" clId="Web-{ED2AAFC5-A0BC-E6DC-6BE8-3F33394B82A0}" dt="2025-05-06T14:22:52.783" v="13" actId="20577"/>
        <pc:sldMkLst>
          <pc:docMk/>
          <pc:sldMk cId="3044899835" sldId="514"/>
        </pc:sldMkLst>
        <pc:spChg chg="mod">
          <ac:chgData name="TH-INST 吉川洋平" userId="S::yoshikawa.yohei@thi.hal.ac.jp::19706b0f-5609-49a4-9fe3-c6e485df3adf" providerId="AD" clId="Web-{ED2AAFC5-A0BC-E6DC-6BE8-3F33394B82A0}" dt="2025-05-06T14:22:52.783" v="13" actId="20577"/>
          <ac:spMkLst>
            <pc:docMk/>
            <pc:sldMk cId="3044899835" sldId="514"/>
            <ac:spMk id="2" creationId="{A17D1E69-CEAB-92D8-6E1A-0A99270B4259}"/>
          </ac:spMkLst>
        </pc:spChg>
      </pc:sldChg>
      <pc:sldChg chg="ord">
        <pc:chgData name="TH-INST 吉川洋平" userId="S::yoshikawa.yohei@thi.hal.ac.jp::19706b0f-5609-49a4-9fe3-c6e485df3adf" providerId="AD" clId="Web-{ED2AAFC5-A0BC-E6DC-6BE8-3F33394B82A0}" dt="2025-05-06T14:22:42.455" v="12"/>
        <pc:sldMkLst>
          <pc:docMk/>
          <pc:sldMk cId="2664530239" sldId="516"/>
        </pc:sldMkLst>
      </pc:sldChg>
      <pc:sldChg chg="ord">
        <pc:chgData name="TH-INST 吉川洋平" userId="S::yoshikawa.yohei@thi.hal.ac.jp::19706b0f-5609-49a4-9fe3-c6e485df3adf" providerId="AD" clId="Web-{ED2AAFC5-A0BC-E6DC-6BE8-3F33394B82A0}" dt="2025-05-06T14:21:48.749" v="2"/>
        <pc:sldMkLst>
          <pc:docMk/>
          <pc:sldMk cId="3116613148" sldId="518"/>
        </pc:sldMkLst>
      </pc:sldChg>
      <pc:sldChg chg="modSp add ord replId">
        <pc:chgData name="TH-INST 吉川洋平" userId="S::yoshikawa.yohei@thi.hal.ac.jp::19706b0f-5609-49a4-9fe3-c6e485df3adf" providerId="AD" clId="Web-{ED2AAFC5-A0BC-E6DC-6BE8-3F33394B82A0}" dt="2025-05-06T14:23:22.722" v="18" actId="20577"/>
        <pc:sldMkLst>
          <pc:docMk/>
          <pc:sldMk cId="2965577349" sldId="519"/>
        </pc:sldMkLst>
        <pc:spChg chg="mod">
          <ac:chgData name="TH-INST 吉川洋平" userId="S::yoshikawa.yohei@thi.hal.ac.jp::19706b0f-5609-49a4-9fe3-c6e485df3adf" providerId="AD" clId="Web-{ED2AAFC5-A0BC-E6DC-6BE8-3F33394B82A0}" dt="2025-05-06T14:23:22.722" v="18" actId="20577"/>
          <ac:spMkLst>
            <pc:docMk/>
            <pc:sldMk cId="2965577349" sldId="519"/>
            <ac:spMk id="2" creationId="{0FAF90A0-1D4F-EB8D-49A3-DB2E45B93C2B}"/>
          </ac:spMkLst>
        </pc:spChg>
      </pc:sldChg>
      <pc:sldChg chg="modSp add replId">
        <pc:chgData name="TH-INST 吉川洋平" userId="S::yoshikawa.yohei@thi.hal.ac.jp::19706b0f-5609-49a4-9fe3-c6e485df3adf" providerId="AD" clId="Web-{ED2AAFC5-A0BC-E6DC-6BE8-3F33394B82A0}" dt="2025-05-06T15:27:34.558" v="400" actId="20577"/>
        <pc:sldMkLst>
          <pc:docMk/>
          <pc:sldMk cId="4131172607" sldId="520"/>
        </pc:sldMkLst>
        <pc:spChg chg="mod">
          <ac:chgData name="TH-INST 吉川洋平" userId="S::yoshikawa.yohei@thi.hal.ac.jp::19706b0f-5609-49a4-9fe3-c6e485df3adf" providerId="AD" clId="Web-{ED2AAFC5-A0BC-E6DC-6BE8-3F33394B82A0}" dt="2025-05-06T15:27:34.558" v="400" actId="20577"/>
          <ac:spMkLst>
            <pc:docMk/>
            <pc:sldMk cId="4131172607" sldId="520"/>
            <ac:spMk id="18" creationId="{0DFA30DF-EAA5-9CFD-118B-B7833FB0513D}"/>
          </ac:spMkLst>
        </pc:spChg>
      </pc:sldChg>
      <pc:sldChg chg="delSp modSp add replId">
        <pc:chgData name="TH-INST 吉川洋平" userId="S::yoshikawa.yohei@thi.hal.ac.jp::19706b0f-5609-49a4-9fe3-c6e485df3adf" providerId="AD" clId="Web-{ED2AAFC5-A0BC-E6DC-6BE8-3F33394B82A0}" dt="2025-05-06T14:55:09.668" v="84" actId="20577"/>
        <pc:sldMkLst>
          <pc:docMk/>
          <pc:sldMk cId="486040061" sldId="521"/>
        </pc:sldMkLst>
        <pc:spChg chg="mod">
          <ac:chgData name="TH-INST 吉川洋平" userId="S::yoshikawa.yohei@thi.hal.ac.jp::19706b0f-5609-49a4-9fe3-c6e485df3adf" providerId="AD" clId="Web-{ED2AAFC5-A0BC-E6DC-6BE8-3F33394B82A0}" dt="2025-05-06T14:55:09.668" v="84" actId="20577"/>
          <ac:spMkLst>
            <pc:docMk/>
            <pc:sldMk cId="486040061" sldId="521"/>
            <ac:spMk id="2" creationId="{33CDD1D7-8156-4E8F-7C2A-27D3AA8CC7D8}"/>
          </ac:spMkLst>
        </pc:spChg>
        <pc:spChg chg="del">
          <ac:chgData name="TH-INST 吉川洋平" userId="S::yoshikawa.yohei@thi.hal.ac.jp::19706b0f-5609-49a4-9fe3-c6e485df3adf" providerId="AD" clId="Web-{ED2AAFC5-A0BC-E6DC-6BE8-3F33394B82A0}" dt="2025-05-06T14:54:33.807" v="70"/>
          <ac:spMkLst>
            <pc:docMk/>
            <pc:sldMk cId="486040061" sldId="521"/>
            <ac:spMk id="3" creationId="{1612727F-9E6D-5203-6216-25F0CEB21DB0}"/>
          </ac:spMkLst>
        </pc:spChg>
        <pc:spChg chg="del mod">
          <ac:chgData name="TH-INST 吉川洋平" userId="S::yoshikawa.yohei@thi.hal.ac.jp::19706b0f-5609-49a4-9fe3-c6e485df3adf" providerId="AD" clId="Web-{ED2AAFC5-A0BC-E6DC-6BE8-3F33394B82A0}" dt="2025-05-06T14:54:55.964" v="78"/>
          <ac:spMkLst>
            <pc:docMk/>
            <pc:sldMk cId="486040061" sldId="521"/>
            <ac:spMk id="6" creationId="{9C0ED4E2-6A3C-2F39-0075-94EDFBADC015}"/>
          </ac:spMkLst>
        </pc:spChg>
        <pc:picChg chg="mod">
          <ac:chgData name="TH-INST 吉川洋平" userId="S::yoshikawa.yohei@thi.hal.ac.jp::19706b0f-5609-49a4-9fe3-c6e485df3adf" providerId="AD" clId="Web-{ED2AAFC5-A0BC-E6DC-6BE8-3F33394B82A0}" dt="2025-05-06T14:55:00.933" v="81" actId="1076"/>
          <ac:picMkLst>
            <pc:docMk/>
            <pc:sldMk cId="486040061" sldId="521"/>
            <ac:picMk id="4" creationId="{E97CE7DF-1DFD-5381-A97C-B86A2F9B3C98}"/>
          </ac:picMkLst>
        </pc:picChg>
      </pc:sldChg>
      <pc:sldChg chg="delSp modSp add del replId">
        <pc:chgData name="TH-INST 吉川洋平" userId="S::yoshikawa.yohei@thi.hal.ac.jp::19706b0f-5609-49a4-9fe3-c6e485df3adf" providerId="AD" clId="Web-{ED2AAFC5-A0BC-E6DC-6BE8-3F33394B82A0}" dt="2025-05-06T15:04:46.050" v="189"/>
        <pc:sldMkLst>
          <pc:docMk/>
          <pc:sldMk cId="3155146505" sldId="522"/>
        </pc:sldMkLst>
        <pc:spChg chg="mod">
          <ac:chgData name="TH-INST 吉川洋平" userId="S::yoshikawa.yohei@thi.hal.ac.jp::19706b0f-5609-49a4-9fe3-c6e485df3adf" providerId="AD" clId="Web-{ED2AAFC5-A0BC-E6DC-6BE8-3F33394B82A0}" dt="2025-05-06T14:57:13.739" v="99" actId="14100"/>
          <ac:spMkLst>
            <pc:docMk/>
            <pc:sldMk cId="3155146505" sldId="522"/>
            <ac:spMk id="3" creationId="{6D2CB5BD-4B3D-A716-56EB-05EE58823273}"/>
          </ac:spMkLst>
        </pc:spChg>
        <pc:picChg chg="del">
          <ac:chgData name="TH-INST 吉川洋平" userId="S::yoshikawa.yohei@thi.hal.ac.jp::19706b0f-5609-49a4-9fe3-c6e485df3adf" providerId="AD" clId="Web-{ED2AAFC5-A0BC-E6DC-6BE8-3F33394B82A0}" dt="2025-05-06T14:57:10.692" v="97"/>
          <ac:picMkLst>
            <pc:docMk/>
            <pc:sldMk cId="3155146505" sldId="522"/>
            <ac:picMk id="5" creationId="{084C8D3D-20F2-AED0-4163-BD93DE1D3115}"/>
          </ac:picMkLst>
        </pc:picChg>
      </pc:sldChg>
      <pc:sldChg chg="addSp delSp modSp add ord replId">
        <pc:chgData name="TH-INST 吉川洋平" userId="S::yoshikawa.yohei@thi.hal.ac.jp::19706b0f-5609-49a4-9fe3-c6e485df3adf" providerId="AD" clId="Web-{ED2AAFC5-A0BC-E6DC-6BE8-3F33394B82A0}" dt="2025-05-06T15:38:05.713" v="501" actId="1076"/>
        <pc:sldMkLst>
          <pc:docMk/>
          <pc:sldMk cId="1435188492" sldId="523"/>
        </pc:sldMkLst>
        <pc:spChg chg="mod">
          <ac:chgData name="TH-INST 吉川洋平" userId="S::yoshikawa.yohei@thi.hal.ac.jp::19706b0f-5609-49a4-9fe3-c6e485df3adf" providerId="AD" clId="Web-{ED2AAFC5-A0BC-E6DC-6BE8-3F33394B82A0}" dt="2025-05-06T15:02:21.289" v="151" actId="20577"/>
          <ac:spMkLst>
            <pc:docMk/>
            <pc:sldMk cId="1435188492" sldId="523"/>
            <ac:spMk id="2" creationId="{AC13CB66-16A9-3187-8510-2651A53C616B}"/>
          </ac:spMkLst>
        </pc:spChg>
        <pc:spChg chg="del">
          <ac:chgData name="TH-INST 吉川洋平" userId="S::yoshikawa.yohei@thi.hal.ac.jp::19706b0f-5609-49a4-9fe3-c6e485df3adf" providerId="AD" clId="Web-{ED2AAFC5-A0BC-E6DC-6BE8-3F33394B82A0}" dt="2025-05-06T14:59:55.608" v="117"/>
          <ac:spMkLst>
            <pc:docMk/>
            <pc:sldMk cId="1435188492" sldId="523"/>
            <ac:spMk id="3" creationId="{FBC7FA39-B042-93F0-CEFD-AA29FB5440DF}"/>
          </ac:spMkLst>
        </pc:spChg>
        <pc:spChg chg="add mod">
          <ac:chgData name="TH-INST 吉川洋平" userId="S::yoshikawa.yohei@thi.hal.ac.jp::19706b0f-5609-49a4-9fe3-c6e485df3adf" providerId="AD" clId="Web-{ED2AAFC5-A0BC-E6DC-6BE8-3F33394B82A0}" dt="2025-05-06T15:19:28.277" v="375" actId="1076"/>
          <ac:spMkLst>
            <pc:docMk/>
            <pc:sldMk cId="1435188492" sldId="523"/>
            <ac:spMk id="6" creationId="{C4F974C5-4C5C-64AF-E241-91078469F80F}"/>
          </ac:spMkLst>
        </pc:spChg>
        <pc:spChg chg="add mod">
          <ac:chgData name="TH-INST 吉川洋平" userId="S::yoshikawa.yohei@thi.hal.ac.jp::19706b0f-5609-49a4-9fe3-c6e485df3adf" providerId="AD" clId="Web-{ED2AAFC5-A0BC-E6DC-6BE8-3F33394B82A0}" dt="2025-05-06T15:19:28.293" v="376" actId="1076"/>
          <ac:spMkLst>
            <pc:docMk/>
            <pc:sldMk cId="1435188492" sldId="523"/>
            <ac:spMk id="7" creationId="{9332A902-D7F2-1424-3882-12DE8F7F87ED}"/>
          </ac:spMkLst>
        </pc:spChg>
        <pc:spChg chg="add mod">
          <ac:chgData name="TH-INST 吉川洋平" userId="S::yoshikawa.yohei@thi.hal.ac.jp::19706b0f-5609-49a4-9fe3-c6e485df3adf" providerId="AD" clId="Web-{ED2AAFC5-A0BC-E6DC-6BE8-3F33394B82A0}" dt="2025-05-06T15:19:52.373" v="385" actId="14100"/>
          <ac:spMkLst>
            <pc:docMk/>
            <pc:sldMk cId="1435188492" sldId="523"/>
            <ac:spMk id="8" creationId="{53FA1EEB-C492-FB9C-E146-53072B5C9F15}"/>
          </ac:spMkLst>
        </pc:spChg>
        <pc:spChg chg="add mod">
          <ac:chgData name="TH-INST 吉川洋平" userId="S::yoshikawa.yohei@thi.hal.ac.jp::19706b0f-5609-49a4-9fe3-c6e485df3adf" providerId="AD" clId="Web-{ED2AAFC5-A0BC-E6DC-6BE8-3F33394B82A0}" dt="2025-05-06T15:19:30.434" v="379" actId="1076"/>
          <ac:spMkLst>
            <pc:docMk/>
            <pc:sldMk cId="1435188492" sldId="523"/>
            <ac:spMk id="10" creationId="{8B4D7CB0-3B1F-076E-95BE-53720FA98A0E}"/>
          </ac:spMkLst>
        </pc:spChg>
        <pc:spChg chg="add mod">
          <ac:chgData name="TH-INST 吉川洋平" userId="S::yoshikawa.yohei@thi.hal.ac.jp::19706b0f-5609-49a4-9fe3-c6e485df3adf" providerId="AD" clId="Web-{ED2AAFC5-A0BC-E6DC-6BE8-3F33394B82A0}" dt="2025-05-06T15:38:05.713" v="501" actId="1076"/>
          <ac:spMkLst>
            <pc:docMk/>
            <pc:sldMk cId="1435188492" sldId="523"/>
            <ac:spMk id="14" creationId="{5999295A-7DA8-4194-982B-E96F01651B6D}"/>
          </ac:spMkLst>
        </pc:spChg>
        <pc:spChg chg="add mod">
          <ac:chgData name="TH-INST 吉川洋平" userId="S::yoshikawa.yohei@thi.hal.ac.jp::19706b0f-5609-49a4-9fe3-c6e485df3adf" providerId="AD" clId="Web-{ED2AAFC5-A0BC-E6DC-6BE8-3F33394B82A0}" dt="2025-05-06T15:37:59.525" v="500" actId="20577"/>
          <ac:spMkLst>
            <pc:docMk/>
            <pc:sldMk cId="1435188492" sldId="523"/>
            <ac:spMk id="15" creationId="{C6E58B3C-2367-4112-94F1-B8936EE42CBF}"/>
          </ac:spMkLst>
        </pc:spChg>
        <pc:picChg chg="add mod">
          <ac:chgData name="TH-INST 吉川洋平" userId="S::yoshikawa.yohei@thi.hal.ac.jp::19706b0f-5609-49a4-9fe3-c6e485df3adf" providerId="AD" clId="Web-{ED2AAFC5-A0BC-E6DC-6BE8-3F33394B82A0}" dt="2025-05-06T15:20:01.701" v="388" actId="1076"/>
          <ac:picMkLst>
            <pc:docMk/>
            <pc:sldMk cId="1435188492" sldId="523"/>
            <ac:picMk id="4" creationId="{AFBD84D4-3C8F-223F-4586-FB853450F9B7}"/>
          </ac:picMkLst>
        </pc:picChg>
        <pc:cxnChg chg="add mod">
          <ac:chgData name="TH-INST 吉川洋平" userId="S::yoshikawa.yohei@thi.hal.ac.jp::19706b0f-5609-49a4-9fe3-c6e485df3adf" providerId="AD" clId="Web-{ED2AAFC5-A0BC-E6DC-6BE8-3F33394B82A0}" dt="2025-05-06T15:19:28.293" v="377" actId="1076"/>
          <ac:cxnSpMkLst>
            <pc:docMk/>
            <pc:sldMk cId="1435188492" sldId="523"/>
            <ac:cxnSpMk id="11" creationId="{31A09156-C3E6-6B47-D7A1-2117D3070CB9}"/>
          </ac:cxnSpMkLst>
        </pc:cxnChg>
        <pc:cxnChg chg="add mod">
          <ac:chgData name="TH-INST 吉川洋平" userId="S::yoshikawa.yohei@thi.hal.ac.jp::19706b0f-5609-49a4-9fe3-c6e485df3adf" providerId="AD" clId="Web-{ED2AAFC5-A0BC-E6DC-6BE8-3F33394B82A0}" dt="2025-05-06T15:19:48.497" v="383" actId="14100"/>
          <ac:cxnSpMkLst>
            <pc:docMk/>
            <pc:sldMk cId="1435188492" sldId="523"/>
            <ac:cxnSpMk id="12" creationId="{4ADA4E04-FDE5-E151-C92D-513CA3E951A8}"/>
          </ac:cxnSpMkLst>
        </pc:cxnChg>
      </pc:sldChg>
      <pc:sldChg chg="add del replId">
        <pc:chgData name="TH-INST 吉川洋平" userId="S::yoshikawa.yohei@thi.hal.ac.jp::19706b0f-5609-49a4-9fe3-c6e485df3adf" providerId="AD" clId="Web-{ED2AAFC5-A0BC-E6DC-6BE8-3F33394B82A0}" dt="2025-05-06T14:57:33.943" v="102"/>
        <pc:sldMkLst>
          <pc:docMk/>
          <pc:sldMk cId="3067986019" sldId="523"/>
        </pc:sldMkLst>
      </pc:sldChg>
      <pc:sldChg chg="addSp delSp modSp add replId">
        <pc:chgData name="TH-INST 吉川洋平" userId="S::yoshikawa.yohei@thi.hal.ac.jp::19706b0f-5609-49a4-9fe3-c6e485df3adf" providerId="AD" clId="Web-{ED2AAFC5-A0BC-E6DC-6BE8-3F33394B82A0}" dt="2025-05-06T15:18:12.179" v="352" actId="14100"/>
        <pc:sldMkLst>
          <pc:docMk/>
          <pc:sldMk cId="569023825" sldId="524"/>
        </pc:sldMkLst>
        <pc:spChg chg="mod">
          <ac:chgData name="TH-INST 吉川洋平" userId="S::yoshikawa.yohei@thi.hal.ac.jp::19706b0f-5609-49a4-9fe3-c6e485df3adf" providerId="AD" clId="Web-{ED2AAFC5-A0BC-E6DC-6BE8-3F33394B82A0}" dt="2025-05-06T15:18:06.991" v="351" actId="20577"/>
          <ac:spMkLst>
            <pc:docMk/>
            <pc:sldMk cId="569023825" sldId="524"/>
            <ac:spMk id="2" creationId="{1037F3ED-5B07-3018-EB89-75116266ECF0}"/>
          </ac:spMkLst>
        </pc:spChg>
        <pc:spChg chg="mod">
          <ac:chgData name="TH-INST 吉川洋平" userId="S::yoshikawa.yohei@thi.hal.ac.jp::19706b0f-5609-49a4-9fe3-c6e485df3adf" providerId="AD" clId="Web-{ED2AAFC5-A0BC-E6DC-6BE8-3F33394B82A0}" dt="2025-05-06T15:18:12.179" v="352" actId="14100"/>
          <ac:spMkLst>
            <pc:docMk/>
            <pc:sldMk cId="569023825" sldId="524"/>
            <ac:spMk id="5" creationId="{A73B665B-6494-602C-3099-6A56E73BF1C7}"/>
          </ac:spMkLst>
        </pc:spChg>
        <pc:spChg chg="add mod">
          <ac:chgData name="TH-INST 吉川洋平" userId="S::yoshikawa.yohei@thi.hal.ac.jp::19706b0f-5609-49a4-9fe3-c6e485df3adf" providerId="AD" clId="Web-{ED2AAFC5-A0BC-E6DC-6BE8-3F33394B82A0}" dt="2025-05-06T15:18:01.147" v="348" actId="20577"/>
          <ac:spMkLst>
            <pc:docMk/>
            <pc:sldMk cId="569023825" sldId="524"/>
            <ac:spMk id="6" creationId="{41D5C2EB-38D7-6BD2-0B47-2850E7C62252}"/>
          </ac:spMkLst>
        </pc:spChg>
        <pc:spChg chg="del">
          <ac:chgData name="TH-INST 吉川洋平" userId="S::yoshikawa.yohei@thi.hal.ac.jp::19706b0f-5609-49a4-9fe3-c6e485df3adf" providerId="AD" clId="Web-{ED2AAFC5-A0BC-E6DC-6BE8-3F33394B82A0}" dt="2025-05-06T15:16:58.440" v="317"/>
          <ac:spMkLst>
            <pc:docMk/>
            <pc:sldMk cId="569023825" sldId="524"/>
            <ac:spMk id="10" creationId="{B92620D4-C24F-5B92-8065-ACCF0D4B24B6}"/>
          </ac:spMkLst>
        </pc:spChg>
        <pc:spChg chg="del">
          <ac:chgData name="TH-INST 吉川洋平" userId="S::yoshikawa.yohei@thi.hal.ac.jp::19706b0f-5609-49a4-9fe3-c6e485df3adf" providerId="AD" clId="Web-{ED2AAFC5-A0BC-E6DC-6BE8-3F33394B82A0}" dt="2025-05-06T15:17:05.878" v="321"/>
          <ac:spMkLst>
            <pc:docMk/>
            <pc:sldMk cId="569023825" sldId="524"/>
            <ac:spMk id="15" creationId="{23ABE278-6898-C277-79B9-34A41BFE806C}"/>
          </ac:spMkLst>
        </pc:spChg>
        <pc:spChg chg="del">
          <ac:chgData name="TH-INST 吉川洋平" userId="S::yoshikawa.yohei@thi.hal.ac.jp::19706b0f-5609-49a4-9fe3-c6e485df3adf" providerId="AD" clId="Web-{ED2AAFC5-A0BC-E6DC-6BE8-3F33394B82A0}" dt="2025-05-06T15:16:58.440" v="316"/>
          <ac:spMkLst>
            <pc:docMk/>
            <pc:sldMk cId="569023825" sldId="524"/>
            <ac:spMk id="16" creationId="{A8E24D0C-3742-83FC-A932-E5B5A6DD5F25}"/>
          </ac:spMkLst>
        </pc:spChg>
        <pc:spChg chg="del">
          <ac:chgData name="TH-INST 吉川洋平" userId="S::yoshikawa.yohei@thi.hal.ac.jp::19706b0f-5609-49a4-9fe3-c6e485df3adf" providerId="AD" clId="Web-{ED2AAFC5-A0BC-E6DC-6BE8-3F33394B82A0}" dt="2025-05-06T15:17:00.831" v="319"/>
          <ac:spMkLst>
            <pc:docMk/>
            <pc:sldMk cId="569023825" sldId="524"/>
            <ac:spMk id="18" creationId="{77EA3773-02B7-BB73-464A-CD1A6E068283}"/>
          </ac:spMkLst>
        </pc:spChg>
        <pc:spChg chg="del">
          <ac:chgData name="TH-INST 吉川洋平" userId="S::yoshikawa.yohei@thi.hal.ac.jp::19706b0f-5609-49a4-9fe3-c6e485df3adf" providerId="AD" clId="Web-{ED2AAFC5-A0BC-E6DC-6BE8-3F33394B82A0}" dt="2025-05-06T15:16:58.440" v="315"/>
          <ac:spMkLst>
            <pc:docMk/>
            <pc:sldMk cId="569023825" sldId="524"/>
            <ac:spMk id="19" creationId="{C197A55F-E8FF-BE07-1D4B-051D4DD044B5}"/>
          </ac:spMkLst>
        </pc:spChg>
        <pc:picChg chg="del">
          <ac:chgData name="TH-INST 吉川洋平" userId="S::yoshikawa.yohei@thi.hal.ac.jp::19706b0f-5609-49a4-9fe3-c6e485df3adf" providerId="AD" clId="Web-{ED2AAFC5-A0BC-E6DC-6BE8-3F33394B82A0}" dt="2025-05-06T15:16:58.440" v="318"/>
          <ac:picMkLst>
            <pc:docMk/>
            <pc:sldMk cId="569023825" sldId="524"/>
            <ac:picMk id="4" creationId="{BE4D8552-3775-C2F0-B526-F2329EC80D5B}"/>
          </ac:picMkLst>
        </pc:picChg>
        <pc:cxnChg chg="del">
          <ac:chgData name="TH-INST 吉川洋平" userId="S::yoshikawa.yohei@thi.hal.ac.jp::19706b0f-5609-49a4-9fe3-c6e485df3adf" providerId="AD" clId="Web-{ED2AAFC5-A0BC-E6DC-6BE8-3F33394B82A0}" dt="2025-05-06T15:16:56.190" v="314"/>
          <ac:cxnSpMkLst>
            <pc:docMk/>
            <pc:sldMk cId="569023825" sldId="524"/>
            <ac:cxnSpMk id="12" creationId="{31F97067-C2FF-7985-DAC2-145B591E4BCE}"/>
          </ac:cxnSpMkLst>
        </pc:cxnChg>
        <pc:cxnChg chg="del">
          <ac:chgData name="TH-INST 吉川洋平" userId="S::yoshikawa.yohei@thi.hal.ac.jp::19706b0f-5609-49a4-9fe3-c6e485df3adf" providerId="AD" clId="Web-{ED2AAFC5-A0BC-E6DC-6BE8-3F33394B82A0}" dt="2025-05-06T15:16:53.158" v="313"/>
          <ac:cxnSpMkLst>
            <pc:docMk/>
            <pc:sldMk cId="569023825" sldId="524"/>
            <ac:cxnSpMk id="13" creationId="{DC1261C1-F19C-39F1-32B2-DE02BA3228E3}"/>
          </ac:cxnSpMkLst>
        </pc:cxnChg>
      </pc:sldChg>
      <pc:sldChg chg="delSp add del ord replId">
        <pc:chgData name="TH-INST 吉川洋平" userId="S::yoshikawa.yohei@thi.hal.ac.jp::19706b0f-5609-49a4-9fe3-c6e485df3adf" providerId="AD" clId="Web-{ED2AAFC5-A0BC-E6DC-6BE8-3F33394B82A0}" dt="2025-05-06T15:38:21.776" v="504"/>
        <pc:sldMkLst>
          <pc:docMk/>
          <pc:sldMk cId="1072882596" sldId="525"/>
        </pc:sldMkLst>
        <pc:spChg chg="del">
          <ac:chgData name="TH-INST 吉川洋平" userId="S::yoshikawa.yohei@thi.hal.ac.jp::19706b0f-5609-49a4-9fe3-c6e485df3adf" providerId="AD" clId="Web-{ED2AAFC5-A0BC-E6DC-6BE8-3F33394B82A0}" dt="2025-05-06T15:20:31.766" v="392"/>
          <ac:spMkLst>
            <pc:docMk/>
            <pc:sldMk cId="1072882596" sldId="525"/>
            <ac:spMk id="10" creationId="{213D9A4B-E86D-897D-F36E-1E26E18BDF8A}"/>
          </ac:spMkLst>
        </pc:spChg>
        <pc:picChg chg="del">
          <ac:chgData name="TH-INST 吉川洋平" userId="S::yoshikawa.yohei@thi.hal.ac.jp::19706b0f-5609-49a4-9fe3-c6e485df3adf" providerId="AD" clId="Web-{ED2AAFC5-A0BC-E6DC-6BE8-3F33394B82A0}" dt="2025-05-06T15:20:29.734" v="391"/>
          <ac:picMkLst>
            <pc:docMk/>
            <pc:sldMk cId="1072882596" sldId="525"/>
            <ac:picMk id="5" creationId="{89362E19-DD5F-D67D-C00C-3B147F576D80}"/>
          </ac:picMkLst>
        </pc:picChg>
      </pc:sldChg>
      <pc:sldChg chg="modSp add ord replId">
        <pc:chgData name="TH-INST 吉川洋平" userId="S::yoshikawa.yohei@thi.hal.ac.jp::19706b0f-5609-49a4-9fe3-c6e485df3adf" providerId="AD" clId="Web-{ED2AAFC5-A0BC-E6DC-6BE8-3F33394B82A0}" dt="2025-05-06T15:31:06.077" v="406" actId="20577"/>
        <pc:sldMkLst>
          <pc:docMk/>
          <pc:sldMk cId="371326201" sldId="526"/>
        </pc:sldMkLst>
        <pc:spChg chg="mod">
          <ac:chgData name="TH-INST 吉川洋平" userId="S::yoshikawa.yohei@thi.hal.ac.jp::19706b0f-5609-49a4-9fe3-c6e485df3adf" providerId="AD" clId="Web-{ED2AAFC5-A0BC-E6DC-6BE8-3F33394B82A0}" dt="2025-05-06T15:31:06.077" v="406" actId="20577"/>
          <ac:spMkLst>
            <pc:docMk/>
            <pc:sldMk cId="371326201" sldId="526"/>
            <ac:spMk id="2" creationId="{BEC63DF9-5185-B387-CDC3-3798FD353999}"/>
          </ac:spMkLst>
        </pc:spChg>
      </pc:sldChg>
      <pc:sldChg chg="addSp delSp modSp add replId">
        <pc:chgData name="TH-INST 吉川洋平" userId="S::yoshikawa.yohei@thi.hal.ac.jp::19706b0f-5609-49a4-9fe3-c6e485df3adf" providerId="AD" clId="Web-{ED2AAFC5-A0BC-E6DC-6BE8-3F33394B82A0}" dt="2025-05-06T15:35:59.220" v="458" actId="20577"/>
        <pc:sldMkLst>
          <pc:docMk/>
          <pc:sldMk cId="1692749778" sldId="527"/>
        </pc:sldMkLst>
        <pc:spChg chg="mod">
          <ac:chgData name="TH-INST 吉川洋平" userId="S::yoshikawa.yohei@thi.hal.ac.jp::19706b0f-5609-49a4-9fe3-c6e485df3adf" providerId="AD" clId="Web-{ED2AAFC5-A0BC-E6DC-6BE8-3F33394B82A0}" dt="2025-05-06T15:33:52.900" v="416" actId="20577"/>
          <ac:spMkLst>
            <pc:docMk/>
            <pc:sldMk cId="1692749778" sldId="527"/>
            <ac:spMk id="2" creationId="{4C1C3C21-48E2-F6AE-0286-4A5320595F1B}"/>
          </ac:spMkLst>
        </pc:spChg>
        <pc:spChg chg="add mod">
          <ac:chgData name="TH-INST 吉川洋平" userId="S::yoshikawa.yohei@thi.hal.ac.jp::19706b0f-5609-49a4-9fe3-c6e485df3adf" providerId="AD" clId="Web-{ED2AAFC5-A0BC-E6DC-6BE8-3F33394B82A0}" dt="2025-05-06T15:35:59.220" v="458" actId="20577"/>
          <ac:spMkLst>
            <pc:docMk/>
            <pc:sldMk cId="1692749778" sldId="527"/>
            <ac:spMk id="4" creationId="{A226D0BA-2415-320C-425F-E630B91D1565}"/>
          </ac:spMkLst>
        </pc:spChg>
        <pc:spChg chg="del">
          <ac:chgData name="TH-INST 吉川洋平" userId="S::yoshikawa.yohei@thi.hal.ac.jp::19706b0f-5609-49a4-9fe3-c6e485df3adf" providerId="AD" clId="Web-{ED2AAFC5-A0BC-E6DC-6BE8-3F33394B82A0}" dt="2025-05-06T15:31:40.407" v="410"/>
          <ac:spMkLst>
            <pc:docMk/>
            <pc:sldMk cId="1692749778" sldId="527"/>
            <ac:spMk id="8" creationId="{8452D29A-0C71-7219-EFED-FE60D917F2DB}"/>
          </ac:spMkLst>
        </pc:spChg>
        <pc:spChg chg="del">
          <ac:chgData name="TH-INST 吉川洋平" userId="S::yoshikawa.yohei@thi.hal.ac.jp::19706b0f-5609-49a4-9fe3-c6e485df3adf" providerId="AD" clId="Web-{ED2AAFC5-A0BC-E6DC-6BE8-3F33394B82A0}" dt="2025-05-06T15:31:45.048" v="412"/>
          <ac:spMkLst>
            <pc:docMk/>
            <pc:sldMk cId="1692749778" sldId="527"/>
            <ac:spMk id="10" creationId="{20A9C2E7-63B5-10FA-DF3A-B61145F48A3A}"/>
          </ac:spMkLst>
        </pc:spChg>
        <pc:picChg chg="del">
          <ac:chgData name="TH-INST 吉川洋平" userId="S::yoshikawa.yohei@thi.hal.ac.jp::19706b0f-5609-49a4-9fe3-c6e485df3adf" providerId="AD" clId="Web-{ED2AAFC5-A0BC-E6DC-6BE8-3F33394B82A0}" dt="2025-05-06T15:31:41.735" v="411"/>
          <ac:picMkLst>
            <pc:docMk/>
            <pc:sldMk cId="1692749778" sldId="527"/>
            <ac:picMk id="5" creationId="{EF87013E-C7A7-DBC6-D7E5-9F826D35FBD8}"/>
          </ac:picMkLst>
        </pc:picChg>
      </pc:sldChg>
      <pc:sldChg chg="modSp add replId">
        <pc:chgData name="TH-INST 吉川洋平" userId="S::yoshikawa.yohei@thi.hal.ac.jp::19706b0f-5609-49a4-9fe3-c6e485df3adf" providerId="AD" clId="Web-{ED2AAFC5-A0BC-E6DC-6BE8-3F33394B82A0}" dt="2025-05-06T15:42:10.291" v="507" actId="20577"/>
        <pc:sldMkLst>
          <pc:docMk/>
          <pc:sldMk cId="2108082794" sldId="528"/>
        </pc:sldMkLst>
        <pc:spChg chg="mod">
          <ac:chgData name="TH-INST 吉川洋平" userId="S::yoshikawa.yohei@thi.hal.ac.jp::19706b0f-5609-49a4-9fe3-c6e485df3adf" providerId="AD" clId="Web-{ED2AAFC5-A0BC-E6DC-6BE8-3F33394B82A0}" dt="2025-05-06T15:42:10.291" v="507" actId="20577"/>
          <ac:spMkLst>
            <pc:docMk/>
            <pc:sldMk cId="2108082794" sldId="528"/>
            <ac:spMk id="2" creationId="{879E56A7-55CE-F1C8-3D43-B871D982B5DD}"/>
          </ac:spMkLst>
        </pc:spChg>
      </pc:sldChg>
      <pc:sldChg chg="add del replId">
        <pc:chgData name="TH-INST 吉川洋平" userId="S::yoshikawa.yohei@thi.hal.ac.jp::19706b0f-5609-49a4-9fe3-c6e485df3adf" providerId="AD" clId="Web-{ED2AAFC5-A0BC-E6DC-6BE8-3F33394B82A0}" dt="2025-05-06T15:42:27.120" v="510"/>
        <pc:sldMkLst>
          <pc:docMk/>
          <pc:sldMk cId="798364937" sldId="529"/>
        </pc:sldMkLst>
      </pc:sldChg>
      <pc:sldChg chg="addSp delSp modSp add replId">
        <pc:chgData name="TH-INST 吉川洋平" userId="S::yoshikawa.yohei@thi.hal.ac.jp::19706b0f-5609-49a4-9fe3-c6e485df3adf" providerId="AD" clId="Web-{ED2AAFC5-A0BC-E6DC-6BE8-3F33394B82A0}" dt="2025-05-06T15:53:47.429" v="585" actId="20577"/>
        <pc:sldMkLst>
          <pc:docMk/>
          <pc:sldMk cId="688859518" sldId="530"/>
        </pc:sldMkLst>
        <pc:spChg chg="mod">
          <ac:chgData name="TH-INST 吉川洋平" userId="S::yoshikawa.yohei@thi.hal.ac.jp::19706b0f-5609-49a4-9fe3-c6e485df3adf" providerId="AD" clId="Web-{ED2AAFC5-A0BC-E6DC-6BE8-3F33394B82A0}" dt="2025-05-06T15:50:26.088" v="518" actId="20577"/>
          <ac:spMkLst>
            <pc:docMk/>
            <pc:sldMk cId="688859518" sldId="530"/>
            <ac:spMk id="2" creationId="{E36F78A6-E2A0-BE75-31FA-E29157D54091}"/>
          </ac:spMkLst>
        </pc:spChg>
        <pc:spChg chg="del">
          <ac:chgData name="TH-INST 吉川洋平" userId="S::yoshikawa.yohei@thi.hal.ac.jp::19706b0f-5609-49a4-9fe3-c6e485df3adf" providerId="AD" clId="Web-{ED2AAFC5-A0BC-E6DC-6BE8-3F33394B82A0}" dt="2025-05-06T15:50:05.633" v="512"/>
          <ac:spMkLst>
            <pc:docMk/>
            <pc:sldMk cId="688859518" sldId="530"/>
            <ac:spMk id="5" creationId="{FFF6A2FF-94CD-9E30-4AF9-AA834A3251E8}"/>
          </ac:spMkLst>
        </pc:spChg>
        <pc:spChg chg="del">
          <ac:chgData name="TH-INST 吉川洋平" userId="S::yoshikawa.yohei@thi.hal.ac.jp::19706b0f-5609-49a4-9fe3-c6e485df3adf" providerId="AD" clId="Web-{ED2AAFC5-A0BC-E6DC-6BE8-3F33394B82A0}" dt="2025-05-06T15:50:03.633" v="511"/>
          <ac:spMkLst>
            <pc:docMk/>
            <pc:sldMk cId="688859518" sldId="530"/>
            <ac:spMk id="6" creationId="{AE67AC17-359E-5617-3B63-9CB144BB6DF5}"/>
          </ac:spMkLst>
        </pc:spChg>
        <pc:spChg chg="add mod">
          <ac:chgData name="TH-INST 吉川洋平" userId="S::yoshikawa.yohei@thi.hal.ac.jp::19706b0f-5609-49a4-9fe3-c6e485df3adf" providerId="AD" clId="Web-{ED2AAFC5-A0BC-E6DC-6BE8-3F33394B82A0}" dt="2025-05-06T15:53:47.429" v="585" actId="20577"/>
          <ac:spMkLst>
            <pc:docMk/>
            <pc:sldMk cId="688859518" sldId="530"/>
            <ac:spMk id="7" creationId="{A7CF7C60-7320-967D-56D1-0ED46C1E7CBE}"/>
          </ac:spMkLst>
        </pc:spChg>
        <pc:picChg chg="add mod">
          <ac:chgData name="TH-INST 吉川洋平" userId="S::yoshikawa.yohei@thi.hal.ac.jp::19706b0f-5609-49a4-9fe3-c6e485df3adf" providerId="AD" clId="Web-{ED2AAFC5-A0BC-E6DC-6BE8-3F33394B82A0}" dt="2025-05-06T15:52:17.157" v="568" actId="1076"/>
          <ac:picMkLst>
            <pc:docMk/>
            <pc:sldMk cId="688859518" sldId="530"/>
            <ac:picMk id="3" creationId="{8DB88FC2-3535-34D0-9740-E48DA4D67C45}"/>
          </ac:picMkLst>
        </pc:picChg>
      </pc:sldChg>
    </pc:docChg>
  </pc:docChgLst>
  <pc:docChgLst>
    <pc:chgData name="TH-INST 吉川洋平" userId="S::yoshikawa.yohei@thi.hal.ac.jp::19706b0f-5609-49a4-9fe3-c6e485df3adf" providerId="AD" clId="Web-{CAAA4896-247D-EBBB-2F18-6F4CEB1E6142}"/>
    <pc:docChg chg="addSld delSld modSld">
      <pc:chgData name="TH-INST 吉川洋平" userId="S::yoshikawa.yohei@thi.hal.ac.jp::19706b0f-5609-49a4-9fe3-c6e485df3adf" providerId="AD" clId="Web-{CAAA4896-247D-EBBB-2F18-6F4CEB1E6142}" dt="2024-10-06T09:33:51.313" v="65"/>
      <pc:docMkLst>
        <pc:docMk/>
      </pc:docMkLst>
      <pc:sldChg chg="modSp del">
        <pc:chgData name="TH-INST 吉川洋平" userId="S::yoshikawa.yohei@thi.hal.ac.jp::19706b0f-5609-49a4-9fe3-c6e485df3adf" providerId="AD" clId="Web-{CAAA4896-247D-EBBB-2F18-6F4CEB1E6142}" dt="2024-10-06T09:33:51.313" v="65"/>
        <pc:sldMkLst>
          <pc:docMk/>
          <pc:sldMk cId="382097654" sldId="259"/>
        </pc:sldMkLst>
      </pc:sldChg>
      <pc:sldChg chg="modSp">
        <pc:chgData name="TH-INST 吉川洋平" userId="S::yoshikawa.yohei@thi.hal.ac.jp::19706b0f-5609-49a4-9fe3-c6e485df3adf" providerId="AD" clId="Web-{CAAA4896-247D-EBBB-2F18-6F4CEB1E6142}" dt="2024-10-06T03:38:07.636" v="57" actId="20577"/>
        <pc:sldMkLst>
          <pc:docMk/>
          <pc:sldMk cId="3901128022" sldId="260"/>
        </pc:sldMkLst>
      </pc:sldChg>
      <pc:sldChg chg="modSp add replId">
        <pc:chgData name="TH-INST 吉川洋平" userId="S::yoshikawa.yohei@thi.hal.ac.jp::19706b0f-5609-49a4-9fe3-c6e485df3adf" providerId="AD" clId="Web-{CAAA4896-247D-EBBB-2F18-6F4CEB1E6142}" dt="2024-10-06T09:33:16" v="64" actId="20577"/>
        <pc:sldMkLst>
          <pc:docMk/>
          <pc:sldMk cId="1229475939" sldId="350"/>
        </pc:sldMkLst>
      </pc:sldChg>
    </pc:docChg>
  </pc:docChgLst>
  <pc:docChgLst>
    <pc:chgData name="TH-INST 吉川洋平" userId="S::yoshikawa.yohei@thi.hal.ac.jp::19706b0f-5609-49a4-9fe3-c6e485df3adf" providerId="AD" clId="Web-{831D3579-8A3A-E76F-79F5-D96F76F9E940}"/>
    <pc:docChg chg="addSld modSld sldOrd modSection">
      <pc:chgData name="TH-INST 吉川洋平" userId="S::yoshikawa.yohei@thi.hal.ac.jp::19706b0f-5609-49a4-9fe3-c6e485df3adf" providerId="AD" clId="Web-{831D3579-8A3A-E76F-79F5-D96F76F9E940}" dt="2025-04-20T12:38:48.139" v="169"/>
      <pc:docMkLst>
        <pc:docMk/>
      </pc:docMkLst>
      <pc:sldChg chg="ord">
        <pc:chgData name="TH-INST 吉川洋平" userId="S::yoshikawa.yohei@thi.hal.ac.jp::19706b0f-5609-49a4-9fe3-c6e485df3adf" providerId="AD" clId="Web-{831D3579-8A3A-E76F-79F5-D96F76F9E940}" dt="2025-04-20T12:30:19.950" v="19"/>
        <pc:sldMkLst>
          <pc:docMk/>
          <pc:sldMk cId="3209193390" sldId="500"/>
        </pc:sldMkLst>
      </pc:sldChg>
      <pc:sldChg chg="modSp">
        <pc:chgData name="TH-INST 吉川洋平" userId="S::yoshikawa.yohei@thi.hal.ac.jp::19706b0f-5609-49a4-9fe3-c6e485df3adf" providerId="AD" clId="Web-{831D3579-8A3A-E76F-79F5-D96F76F9E940}" dt="2025-04-20T12:38:14.950" v="168" actId="1076"/>
        <pc:sldMkLst>
          <pc:docMk/>
          <pc:sldMk cId="733766331" sldId="503"/>
        </pc:sldMkLst>
        <pc:spChg chg="mod">
          <ac:chgData name="TH-INST 吉川洋平" userId="S::yoshikawa.yohei@thi.hal.ac.jp::19706b0f-5609-49a4-9fe3-c6e485df3adf" providerId="AD" clId="Web-{831D3579-8A3A-E76F-79F5-D96F76F9E940}" dt="2025-04-20T12:29:57.714" v="11" actId="20577"/>
          <ac:spMkLst>
            <pc:docMk/>
            <pc:sldMk cId="733766331" sldId="503"/>
            <ac:spMk id="2" creationId="{74987AB5-E393-D481-CE8C-950219F6D87B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8:14.950" v="168" actId="1076"/>
          <ac:spMkLst>
            <pc:docMk/>
            <pc:sldMk cId="733766331" sldId="503"/>
            <ac:spMk id="3" creationId="{E1B7684E-A43F-BA56-03D5-735A92806FF6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0:18.403" v="18" actId="20577"/>
          <ac:spMkLst>
            <pc:docMk/>
            <pc:sldMk cId="733766331" sldId="503"/>
            <ac:spMk id="6" creationId="{2E3EDF8D-188B-5C4F-EDC9-546D17447295}"/>
          </ac:spMkLst>
        </pc:spChg>
      </pc:sldChg>
      <pc:sldChg chg="modSp">
        <pc:chgData name="TH-INST 吉川洋平" userId="S::yoshikawa.yohei@thi.hal.ac.jp::19706b0f-5609-49a4-9fe3-c6e485df3adf" providerId="AD" clId="Web-{831D3579-8A3A-E76F-79F5-D96F76F9E940}" dt="2025-04-20T12:33:42.207" v="92" actId="20577"/>
        <pc:sldMkLst>
          <pc:docMk/>
          <pc:sldMk cId="1564478804" sldId="507"/>
        </pc:sldMkLst>
        <pc:spChg chg="mod">
          <ac:chgData name="TH-INST 吉川洋平" userId="S::yoshikawa.yohei@thi.hal.ac.jp::19706b0f-5609-49a4-9fe3-c6e485df3adf" providerId="AD" clId="Web-{831D3579-8A3A-E76F-79F5-D96F76F9E940}" dt="2025-04-20T12:33:39.597" v="88" actId="20577"/>
          <ac:spMkLst>
            <pc:docMk/>
            <pc:sldMk cId="1564478804" sldId="507"/>
            <ac:spMk id="3" creationId="{AC11A80C-E7A1-40C2-2D93-9B8F925548D8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3:42.207" v="92" actId="20577"/>
          <ac:spMkLst>
            <pc:docMk/>
            <pc:sldMk cId="1564478804" sldId="507"/>
            <ac:spMk id="6" creationId="{FB681702-4C6E-F055-F0B4-662A2D748334}"/>
          </ac:spMkLst>
        </pc:spChg>
      </pc:sldChg>
      <pc:sldChg chg="addSp delSp modSp add replId">
        <pc:chgData name="TH-INST 吉川洋平" userId="S::yoshikawa.yohei@thi.hal.ac.jp::19706b0f-5609-49a4-9fe3-c6e485df3adf" providerId="AD" clId="Web-{831D3579-8A3A-E76F-79F5-D96F76F9E940}" dt="2025-04-20T12:36:37.713" v="130" actId="1076"/>
        <pc:sldMkLst>
          <pc:docMk/>
          <pc:sldMk cId="2772042898" sldId="508"/>
        </pc:sldMkLst>
        <pc:spChg chg="mod">
          <ac:chgData name="TH-INST 吉川洋平" userId="S::yoshikawa.yohei@thi.hal.ac.jp::19706b0f-5609-49a4-9fe3-c6e485df3adf" providerId="AD" clId="Web-{831D3579-8A3A-E76F-79F5-D96F76F9E940}" dt="2025-04-20T12:36:35.228" v="129" actId="20577"/>
          <ac:spMkLst>
            <pc:docMk/>
            <pc:sldMk cId="2772042898" sldId="508"/>
            <ac:spMk id="6" creationId="{2F8DD8AE-B0AC-5DC3-304A-4B4310984029}"/>
          </ac:spMkLst>
        </pc:spChg>
        <pc:picChg chg="add mod">
          <ac:chgData name="TH-INST 吉川洋平" userId="S::yoshikawa.yohei@thi.hal.ac.jp::19706b0f-5609-49a4-9fe3-c6e485df3adf" providerId="AD" clId="Web-{831D3579-8A3A-E76F-79F5-D96F76F9E940}" dt="2025-04-20T12:36:37.713" v="130" actId="1076"/>
          <ac:picMkLst>
            <pc:docMk/>
            <pc:sldMk cId="2772042898" sldId="508"/>
            <ac:picMk id="3" creationId="{59B47193-CBCB-2AD8-5EF7-4535031D04ED}"/>
          </ac:picMkLst>
        </pc:picChg>
        <pc:picChg chg="del">
          <ac:chgData name="TH-INST 吉川洋平" userId="S::yoshikawa.yohei@thi.hal.ac.jp::19706b0f-5609-49a4-9fe3-c6e485df3adf" providerId="AD" clId="Web-{831D3579-8A3A-E76F-79F5-D96F76F9E940}" dt="2025-04-20T12:35:23.616" v="118"/>
          <ac:picMkLst>
            <pc:docMk/>
            <pc:sldMk cId="2772042898" sldId="508"/>
            <ac:picMk id="18434" creationId="{4B26D74B-45F6-C42B-F418-85FB51F28B59}"/>
          </ac:picMkLst>
        </pc:picChg>
      </pc:sldChg>
      <pc:sldChg chg="modSp add replId">
        <pc:chgData name="TH-INST 吉川洋平" userId="S::yoshikawa.yohei@thi.hal.ac.jp::19706b0f-5609-49a4-9fe3-c6e485df3adf" providerId="AD" clId="Web-{831D3579-8A3A-E76F-79F5-D96F76F9E940}" dt="2025-04-20T12:34:30.693" v="114"/>
        <pc:sldMkLst>
          <pc:docMk/>
          <pc:sldMk cId="3495892064" sldId="509"/>
        </pc:sldMkLst>
        <pc:spChg chg="mod">
          <ac:chgData name="TH-INST 吉川洋平" userId="S::yoshikawa.yohei@thi.hal.ac.jp::19706b0f-5609-49a4-9fe3-c6e485df3adf" providerId="AD" clId="Web-{831D3579-8A3A-E76F-79F5-D96F76F9E940}" dt="2025-04-20T12:34:30.693" v="114"/>
          <ac:spMkLst>
            <pc:docMk/>
            <pc:sldMk cId="3495892064" sldId="509"/>
            <ac:spMk id="3" creationId="{803842F8-3B8A-B512-F576-7CC5C7B380D0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4:10.614" v="109" actId="20577"/>
          <ac:spMkLst>
            <pc:docMk/>
            <pc:sldMk cId="3495892064" sldId="509"/>
            <ac:spMk id="6" creationId="{B524C62A-8AE5-94E5-2EB4-2FECCA09D723}"/>
          </ac:spMkLst>
        </pc:spChg>
      </pc:sldChg>
      <pc:sldChg chg="add replId">
        <pc:chgData name="TH-INST 吉川洋平" userId="S::yoshikawa.yohei@thi.hal.ac.jp::19706b0f-5609-49a4-9fe3-c6e485df3adf" providerId="AD" clId="Web-{831D3579-8A3A-E76F-79F5-D96F76F9E940}" dt="2025-04-20T12:34:38.146" v="115"/>
        <pc:sldMkLst>
          <pc:docMk/>
          <pc:sldMk cId="77609872" sldId="510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4:49.349" v="116"/>
        <pc:sldMkLst>
          <pc:docMk/>
          <pc:sldMk cId="2183776560" sldId="511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5:05.569" v="117"/>
        <pc:sldMkLst>
          <pc:docMk/>
          <pc:sldMk cId="3014361618" sldId="512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8:48.139" v="169"/>
        <pc:sldMkLst>
          <pc:docMk/>
          <pc:sldMk cId="3216564289" sldId="513"/>
        </pc:sldMkLst>
      </pc:sldChg>
    </pc:docChg>
  </pc:docChgLst>
  <pc:docChgLst>
    <pc:chgData name="TH-INST 吉川洋平" userId="S::yoshikawa.yohei@thi.hal.ac.jp::19706b0f-5609-49a4-9fe3-c6e485df3adf" providerId="AD" clId="Web-{8B8D36C8-1B8E-6FD8-4436-FE3F3C07C8C9}"/>
    <pc:docChg chg="addSld">
      <pc:chgData name="TH-INST 吉川洋平" userId="S::yoshikawa.yohei@thi.hal.ac.jp::19706b0f-5609-49a4-9fe3-c6e485df3adf" providerId="AD" clId="Web-{8B8D36C8-1B8E-6FD8-4436-FE3F3C07C8C9}" dt="2024-10-10T02:19:15.936" v="0"/>
      <pc:docMkLst>
        <pc:docMk/>
      </pc:docMkLst>
      <pc:sldChg chg="new">
        <pc:chgData name="TH-INST 吉川洋平" userId="S::yoshikawa.yohei@thi.hal.ac.jp::19706b0f-5609-49a4-9fe3-c6e485df3adf" providerId="AD" clId="Web-{8B8D36C8-1B8E-6FD8-4436-FE3F3C07C8C9}" dt="2024-10-10T02:19:15.936" v="0"/>
        <pc:sldMkLst>
          <pc:docMk/>
          <pc:sldMk cId="3782330925" sldId="351"/>
        </pc:sldMkLst>
      </pc:sldChg>
    </pc:docChg>
  </pc:docChgLst>
  <pc:docChgLst>
    <pc:chgData name="TH-INST 吉川洋平" userId="S::yoshikawa.yohei@thi.hal.ac.jp::19706b0f-5609-49a4-9fe3-c6e485df3adf" providerId="AD" clId="Web-{FBC5579F-E138-A6A2-DD3B-A4B3EF743DF0}"/>
    <pc:docChg chg="addSld delSld modSld sldOrd">
      <pc:chgData name="TH-INST 吉川洋平" userId="S::yoshikawa.yohei@thi.hal.ac.jp::19706b0f-5609-49a4-9fe3-c6e485df3adf" providerId="AD" clId="Web-{FBC5579F-E138-A6A2-DD3B-A4B3EF743DF0}" dt="2024-10-04T03:18:08.262" v="1695"/>
      <pc:docMkLst>
        <pc:docMk/>
      </pc:docMkLst>
      <pc:sldChg chg="addSp delSp modSp">
        <pc:chgData name="TH-INST 吉川洋平" userId="S::yoshikawa.yohei@thi.hal.ac.jp::19706b0f-5609-49a4-9fe3-c6e485df3adf" providerId="AD" clId="Web-{FBC5579F-E138-A6A2-DD3B-A4B3EF743DF0}" dt="2024-10-03T23:50:36.719" v="19" actId="1076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FBC5579F-E138-A6A2-DD3B-A4B3EF743DF0}" dt="2024-10-04T00:44:39.496" v="436" actId="20577"/>
        <pc:sldMkLst>
          <pc:docMk/>
          <pc:sldMk cId="3906711844" sldId="257"/>
        </pc:sldMkLst>
      </pc:sldChg>
      <pc:sldChg chg="modSp">
        <pc:chgData name="TH-INST 吉川洋平" userId="S::yoshikawa.yohei@thi.hal.ac.jp::19706b0f-5609-49a4-9fe3-c6e485df3adf" providerId="AD" clId="Web-{FBC5579F-E138-A6A2-DD3B-A4B3EF743DF0}" dt="2024-10-04T00:47:26.657" v="472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FBC5579F-E138-A6A2-DD3B-A4B3EF743DF0}" dt="2024-10-03T23:47:22.807" v="1"/>
        <pc:sldMkLst>
          <pc:docMk/>
          <pc:sldMk cId="276713457" sldId="264"/>
        </pc:sldMkLst>
      </pc:sldChg>
      <pc:sldChg chg="addSp delSp modSp new mod modClrScheme chgLayout">
        <pc:chgData name="TH-INST 吉川洋平" userId="S::yoshikawa.yohei@thi.hal.ac.jp::19706b0f-5609-49a4-9fe3-c6e485df3adf" providerId="AD" clId="Web-{FBC5579F-E138-A6A2-DD3B-A4B3EF743DF0}" dt="2024-10-04T00:21:37.927" v="201" actId="20577"/>
        <pc:sldMkLst>
          <pc:docMk/>
          <pc:sldMk cId="2388088012" sldId="26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0:21:22.207" v="194"/>
        <pc:sldMkLst>
          <pc:docMk/>
          <pc:sldMk cId="948863289" sldId="265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8:16.262" v="2"/>
        <pc:sldMkLst>
          <pc:docMk/>
          <pc:sldMk cId="1991939303" sldId="265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8:24.106" v="4"/>
        <pc:sldMkLst>
          <pc:docMk/>
          <pc:sldMk cId="1248153957" sldId="266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27.610" v="172" actId="1076"/>
        <pc:sldMkLst>
          <pc:docMk/>
          <pc:sldMk cId="3275251922" sldId="266"/>
        </pc:sldMkLst>
      </pc:sldChg>
      <pc:sldChg chg="addSp delSp modSp add mod ord replId modClrScheme chgLayout">
        <pc:chgData name="TH-INST 吉川洋平" userId="S::yoshikawa.yohei@thi.hal.ac.jp::19706b0f-5609-49a4-9fe3-c6e485df3adf" providerId="AD" clId="Web-{FBC5579F-E138-A6A2-DD3B-A4B3EF743DF0}" dt="2024-10-04T01:51:24.999" v="874" actId="1076"/>
        <pc:sldMkLst>
          <pc:docMk/>
          <pc:sldMk cId="3016017697" sldId="267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40.064" v="173" actId="20577"/>
        <pc:sldMkLst>
          <pc:docMk/>
          <pc:sldMk cId="3116977061" sldId="268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55.252" v="186" actId="20577"/>
        <pc:sldMkLst>
          <pc:docMk/>
          <pc:sldMk cId="3625637695" sldId="269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22:48.288" v="208" actId="20577"/>
        <pc:sldMkLst>
          <pc:docMk/>
          <pc:sldMk cId="1912699109" sldId="270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49:15.848" v="475" actId="1076"/>
        <pc:sldMkLst>
          <pc:docMk/>
          <pc:sldMk cId="2310975100" sldId="27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29:38.221" v="304" actId="1076"/>
        <pc:sldMkLst>
          <pc:docMk/>
          <pc:sldMk cId="1265383269" sldId="272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0:49:27.692" v="476" actId="20577"/>
        <pc:sldMkLst>
          <pc:docMk/>
          <pc:sldMk cId="2170840884" sldId="273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9:11.247" v="10"/>
        <pc:sldMkLst>
          <pc:docMk/>
          <pc:sldMk cId="1022097596" sldId="274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51:09.351" v="501" actId="14100"/>
        <pc:sldMkLst>
          <pc:docMk/>
          <pc:sldMk cId="2148600681" sldId="27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0:52:36.088" v="502"/>
        <pc:sldMkLst>
          <pc:docMk/>
          <pc:sldMk cId="2187912209" sldId="275"/>
        </pc:sldMkLst>
      </pc:sldChg>
      <pc:sldChg chg="modSp add ord replId">
        <pc:chgData name="TH-INST 吉川洋平" userId="S::yoshikawa.yohei@thi.hal.ac.jp::19706b0f-5609-49a4-9fe3-c6e485df3adf" providerId="AD" clId="Web-{FBC5579F-E138-A6A2-DD3B-A4B3EF743DF0}" dt="2024-10-04T00:40:17.083" v="367" actId="20577"/>
        <pc:sldMkLst>
          <pc:docMk/>
          <pc:sldMk cId="17742983" sldId="276"/>
        </pc:sldMkLst>
      </pc:sldChg>
      <pc:sldChg chg="addSp delSp modSp add ord replId">
        <pc:chgData name="TH-INST 吉川洋平" userId="S::yoshikawa.yohei@thi.hal.ac.jp::19706b0f-5609-49a4-9fe3-c6e485df3adf" providerId="AD" clId="Web-{FBC5579F-E138-A6A2-DD3B-A4B3EF743DF0}" dt="2024-10-04T00:46:20.124" v="452" actId="20577"/>
        <pc:sldMkLst>
          <pc:docMk/>
          <pc:sldMk cId="274928361" sldId="277"/>
        </pc:sldMkLst>
      </pc:sldChg>
      <pc:sldChg chg="addSp delSp add del">
        <pc:chgData name="TH-INST 吉川洋平" userId="S::yoshikawa.yohei@thi.hal.ac.jp::19706b0f-5609-49a4-9fe3-c6e485df3adf" providerId="AD" clId="Web-{FBC5579F-E138-A6A2-DD3B-A4B3EF743DF0}" dt="2024-10-03T23:48:49.434" v="8"/>
        <pc:sldMkLst>
          <pc:docMk/>
          <pc:sldMk cId="1313809061" sldId="277"/>
        </pc:sldMkLst>
      </pc:sldChg>
      <pc:sldChg chg="addSp modSp add replId">
        <pc:chgData name="TH-INST 吉川洋平" userId="S::yoshikawa.yohei@thi.hal.ac.jp::19706b0f-5609-49a4-9fe3-c6e485df3adf" providerId="AD" clId="Web-{FBC5579F-E138-A6A2-DD3B-A4B3EF743DF0}" dt="2024-10-04T00:45:43.420" v="445" actId="20577"/>
        <pc:sldMkLst>
          <pc:docMk/>
          <pc:sldMk cId="2360769131" sldId="278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0:54:07.528" v="505" actId="20577"/>
        <pc:sldMkLst>
          <pc:docMk/>
          <pc:sldMk cId="513993699" sldId="279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28:53.086" v="566" actId="14100"/>
        <pc:sldMkLst>
          <pc:docMk/>
          <pc:sldMk cId="2289621785" sldId="280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23:47.468" v="556" actId="20577"/>
        <pc:sldMkLst>
          <pc:docMk/>
          <pc:sldMk cId="884588223" sldId="281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1:28.793" v="578" actId="20577"/>
        <pc:sldMkLst>
          <pc:docMk/>
          <pc:sldMk cId="368831268" sldId="282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2:29.170" v="592" actId="20577"/>
        <pc:sldMkLst>
          <pc:docMk/>
          <pc:sldMk cId="1765225261" sldId="283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35:30.753" v="635" actId="1076"/>
        <pc:sldMkLst>
          <pc:docMk/>
          <pc:sldMk cId="511006646" sldId="284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6:19.614" v="640" actId="20577"/>
        <pc:sldMkLst>
          <pc:docMk/>
          <pc:sldMk cId="4022172353" sldId="285"/>
        </pc:sldMkLst>
      </pc:sldChg>
      <pc:sldChg chg="addSp delSp modSp add ord replId">
        <pc:chgData name="TH-INST 吉川洋平" userId="S::yoshikawa.yohei@thi.hal.ac.jp::19706b0f-5609-49a4-9fe3-c6e485df3adf" providerId="AD" clId="Web-{FBC5579F-E138-A6A2-DD3B-A4B3EF743DF0}" dt="2024-10-04T01:42:34.046" v="749" actId="20577"/>
        <pc:sldMkLst>
          <pc:docMk/>
          <pc:sldMk cId="444740656" sldId="286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40:23.402" v="728" actId="20577"/>
        <pc:sldMkLst>
          <pc:docMk/>
          <pc:sldMk cId="3365676482" sldId="287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2:24:13.836" v="1128" actId="20577"/>
        <pc:sldMkLst>
          <pc:docMk/>
          <pc:sldMk cId="748513734" sldId="288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44:34.503" v="770" actId="20577"/>
        <pc:sldMkLst>
          <pc:docMk/>
          <pc:sldMk cId="4204880789" sldId="289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1:49:35.933" v="838"/>
        <pc:sldMkLst>
          <pc:docMk/>
          <pc:sldMk cId="4021450137" sldId="290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1:54:47.145" v="922" actId="1076"/>
        <pc:sldMkLst>
          <pc:docMk/>
          <pc:sldMk cId="1388214678" sldId="29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4:54.926" v="924" actId="1076"/>
        <pc:sldMkLst>
          <pc:docMk/>
          <pc:sldMk cId="556907380" sldId="292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3:08.939" v="893" actId="20577"/>
        <pc:sldMkLst>
          <pc:docMk/>
          <pc:sldMk cId="4172731911" sldId="293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8:53.292" v="986" actId="20577"/>
        <pc:sldMkLst>
          <pc:docMk/>
          <pc:sldMk cId="1309905633" sldId="294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23:40.881" v="1125" actId="20577"/>
        <pc:sldMkLst>
          <pc:docMk/>
          <pc:sldMk cId="487234804" sldId="295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2:23:26.162" v="1124" actId="20577"/>
        <pc:sldMkLst>
          <pc:docMk/>
          <pc:sldMk cId="422175470" sldId="296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2:34:32.220" v="1166" actId="20577"/>
        <pc:sldMkLst>
          <pc:docMk/>
          <pc:sldMk cId="2161899225" sldId="297"/>
        </pc:sldMkLst>
      </pc:sldChg>
      <pc:sldChg chg="add replId">
        <pc:chgData name="TH-INST 吉川洋平" userId="S::yoshikawa.yohei@thi.hal.ac.jp::19706b0f-5609-49a4-9fe3-c6e485df3adf" providerId="AD" clId="Web-{FBC5579F-E138-A6A2-DD3B-A4B3EF743DF0}" dt="2024-10-04T02:35:54.504" v="1167"/>
        <pc:sldMkLst>
          <pc:docMk/>
          <pc:sldMk cId="1691572667" sldId="298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3:16:53.165" v="1688" actId="20577"/>
        <pc:sldMkLst>
          <pc:docMk/>
          <pc:sldMk cId="2313090526" sldId="299"/>
        </pc:sldMkLst>
      </pc:sldChg>
      <pc:sldChg chg="addSp delSp modSp new mod ord modClrScheme chgLayout">
        <pc:chgData name="TH-INST 吉川洋平" userId="S::yoshikawa.yohei@thi.hal.ac.jp::19706b0f-5609-49a4-9fe3-c6e485df3adf" providerId="AD" clId="Web-{FBC5579F-E138-A6A2-DD3B-A4B3EF743DF0}" dt="2024-10-04T02:48:29.722" v="1298" actId="1076"/>
        <pc:sldMkLst>
          <pc:docMk/>
          <pc:sldMk cId="1345564007" sldId="300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2:46:55.984" v="1273" actId="1076"/>
        <pc:sldMkLst>
          <pc:docMk/>
          <pc:sldMk cId="1109529743" sldId="30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50:38.399" v="1332" actId="20577"/>
        <pc:sldMkLst>
          <pc:docMk/>
          <pc:sldMk cId="468677037" sldId="302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2:50:52.790" v="1336" actId="20577"/>
        <pc:sldMkLst>
          <pc:docMk/>
          <pc:sldMk cId="3356818094" sldId="303"/>
        </pc:sldMkLst>
      </pc:sldChg>
      <pc:sldChg chg="addSp delSp modSp add del replId">
        <pc:chgData name="TH-INST 吉川洋平" userId="S::yoshikawa.yohei@thi.hal.ac.jp::19706b0f-5609-49a4-9fe3-c6e485df3adf" providerId="AD" clId="Web-{FBC5579F-E138-A6A2-DD3B-A4B3EF743DF0}" dt="2024-10-04T02:58:43.887" v="1440"/>
        <pc:sldMkLst>
          <pc:docMk/>
          <pc:sldMk cId="2263242439" sldId="30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2:51:25.416" v="1341"/>
        <pc:sldMkLst>
          <pc:docMk/>
          <pc:sldMk cId="2930253421" sldId="304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2:51:27.229" v="1342"/>
        <pc:sldMkLst>
          <pc:docMk/>
          <pc:sldMk cId="286113213" sldId="305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59:51.312" v="1460" actId="20577"/>
        <pc:sldMkLst>
          <pc:docMk/>
          <pc:sldMk cId="1175413936" sldId="305"/>
        </pc:sldMkLst>
      </pc:sldChg>
      <pc:sldChg chg="addSp delSp modSp add del replId">
        <pc:chgData name="TH-INST 吉川洋平" userId="S::yoshikawa.yohei@thi.hal.ac.jp::19706b0f-5609-49a4-9fe3-c6e485df3adf" providerId="AD" clId="Web-{FBC5579F-E138-A6A2-DD3B-A4B3EF743DF0}" dt="2024-10-04T02:55:22.332" v="1390"/>
        <pc:sldMkLst>
          <pc:docMk/>
          <pc:sldMk cId="1646402044" sldId="305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2:55:01.816" v="1384"/>
        <pc:sldMkLst>
          <pc:docMk/>
          <pc:sldMk cId="3894649942" sldId="305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3:01:52.910" v="1486" actId="14100"/>
        <pc:sldMkLst>
          <pc:docMk/>
          <pc:sldMk cId="600655186" sldId="306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03:00.788" v="1518" actId="20577"/>
        <pc:sldMkLst>
          <pc:docMk/>
          <pc:sldMk cId="1092267763" sldId="307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3:11:08.807" v="1680"/>
        <pc:sldMkLst>
          <pc:docMk/>
          <pc:sldMk cId="177021056" sldId="308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3:11:11.729" v="1681"/>
        <pc:sldMkLst>
          <pc:docMk/>
          <pc:sldMk cId="1171183159" sldId="309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11:25.089" v="1686" actId="20577"/>
        <pc:sldMkLst>
          <pc:docMk/>
          <pc:sldMk cId="3977413649" sldId="310"/>
        </pc:sldMkLst>
      </pc:sldChg>
      <pc:sldChg chg="add replId">
        <pc:chgData name="TH-INST 吉川洋平" userId="S::yoshikawa.yohei@thi.hal.ac.jp::19706b0f-5609-49a4-9fe3-c6e485df3adf" providerId="AD" clId="Web-{FBC5579F-E138-A6A2-DD3B-A4B3EF743DF0}" dt="2024-10-04T03:16:47.055" v="1687"/>
        <pc:sldMkLst>
          <pc:docMk/>
          <pc:sldMk cId="3396605558" sldId="311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17:21.869" v="1692" actId="20577"/>
        <pc:sldMkLst>
          <pc:docMk/>
          <pc:sldMk cId="190397179" sldId="312"/>
        </pc:sldMkLst>
      </pc:sldChg>
      <pc:sldChg chg="delSp add replId">
        <pc:chgData name="TH-INST 吉川洋平" userId="S::yoshikawa.yohei@thi.hal.ac.jp::19706b0f-5609-49a4-9fe3-c6e485df3adf" providerId="AD" clId="Web-{FBC5579F-E138-A6A2-DD3B-A4B3EF743DF0}" dt="2024-10-04T03:18:08.262" v="1695"/>
        <pc:sldMkLst>
          <pc:docMk/>
          <pc:sldMk cId="2405177393" sldId="313"/>
        </pc:sldMkLst>
      </pc:sldChg>
      <pc:sldMasterChg chg="addSldLayout delSldLayout">
        <pc:chgData name="TH-INST 吉川洋平" userId="S::yoshikawa.yohei@thi.hal.ac.jp::19706b0f-5609-49a4-9fe3-c6e485df3adf" providerId="AD" clId="Web-{FBC5579F-E138-A6A2-DD3B-A4B3EF743DF0}" dt="2024-10-03T23:48:57.997" v="9"/>
        <pc:sldMasterMkLst>
          <pc:docMk/>
          <pc:sldMasterMk cId="1980416740" sldId="2147483713"/>
        </pc:sldMasterMkLst>
        <pc:sldLayoutChg chg="add">
          <pc:chgData name="TH-INST 吉川洋平" userId="S::yoshikawa.yohei@thi.hal.ac.jp::19706b0f-5609-49a4-9fe3-c6e485df3adf" providerId="AD" clId="Web-{FBC5579F-E138-A6A2-DD3B-A4B3EF743DF0}" dt="2024-10-03T23:47:19.463" v="0"/>
          <pc:sldLayoutMkLst>
            <pc:docMk/>
            <pc:sldMasterMk cId="1857180748" sldId="2147483780"/>
            <pc:sldLayoutMk cId="3001987158" sldId="2147483725"/>
          </pc:sldLayoutMkLst>
        </pc:sldLayoutChg>
        <pc:sldLayoutChg chg="add del">
          <pc:chgData name="TH-INST 吉川洋平" userId="S::yoshikawa.yohei@thi.hal.ac.jp::19706b0f-5609-49a4-9fe3-c6e485df3adf" providerId="AD" clId="Web-{FBC5579F-E138-A6A2-DD3B-A4B3EF743DF0}" dt="2024-10-03T23:48:24.106" v="4"/>
          <pc:sldLayoutMkLst>
            <pc:docMk/>
            <pc:sldMasterMk cId="1980416740" sldId="2147483713"/>
            <pc:sldLayoutMk cId="13170585" sldId="2147483726"/>
          </pc:sldLayoutMkLst>
        </pc:sldLayoutChg>
        <pc:sldLayoutChg chg="add">
          <pc:chgData name="TH-INST 吉川洋平" userId="S::yoshikawa.yohei@thi.hal.ac.jp::19706b0f-5609-49a4-9fe3-c6e485df3adf" providerId="AD" clId="Web-{FBC5579F-E138-A6A2-DD3B-A4B3EF743DF0}" dt="2024-10-03T23:48:42.059" v="5"/>
          <pc:sldLayoutMkLst>
            <pc:docMk/>
            <pc:sldMasterMk cId="1857180748" sldId="2147483780"/>
            <pc:sldLayoutMk cId="1565022669" sldId="2147483726"/>
          </pc:sldLayoutMkLst>
        </pc:sldLayoutChg>
        <pc:sldLayoutChg chg="add">
          <pc:chgData name="TH-INST 吉川洋平" userId="S::yoshikawa.yohei@thi.hal.ac.jp::19706b0f-5609-49a4-9fe3-c6e485df3adf" providerId="AD" clId="Web-{FBC5579F-E138-A6A2-DD3B-A4B3EF743DF0}" dt="2024-10-03T23:48:57.997" v="9"/>
          <pc:sldLayoutMkLst>
            <pc:docMk/>
            <pc:sldMasterMk cId="1980416740" sldId="2147483713"/>
            <pc:sldLayoutMk cId="1042344177" sldId="2147483727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2CA1BADB-4B94-EF7D-319A-E902117D85B8}"/>
    <pc:docChg chg="addSld delSld modSld sldOrd modSection">
      <pc:chgData name="TH-INST 吉川洋平" userId="S::yoshikawa.yohei@thi.hal.ac.jp::19706b0f-5609-49a4-9fe3-c6e485df3adf" providerId="AD" clId="Web-{2CA1BADB-4B94-EF7D-319A-E902117D85B8}" dt="2025-04-22T14:02:30.285" v="252" actId="20577"/>
      <pc:docMkLst>
        <pc:docMk/>
      </pc:docMkLst>
      <pc:sldChg chg="modSp">
        <pc:chgData name="TH-INST 吉川洋平" userId="S::yoshikawa.yohei@thi.hal.ac.jp::19706b0f-5609-49a4-9fe3-c6e485df3adf" providerId="AD" clId="Web-{2CA1BADB-4B94-EF7D-319A-E902117D85B8}" dt="2025-04-22T12:54:16.792" v="48" actId="20577"/>
        <pc:sldMkLst>
          <pc:docMk/>
          <pc:sldMk cId="3625020270" sldId="479"/>
        </pc:sldMkLst>
        <pc:spChg chg="mod">
          <ac:chgData name="TH-INST 吉川洋平" userId="S::yoshikawa.yohei@thi.hal.ac.jp::19706b0f-5609-49a4-9fe3-c6e485df3adf" providerId="AD" clId="Web-{2CA1BADB-4B94-EF7D-319A-E902117D85B8}" dt="2025-04-22T12:54:16.792" v="48" actId="20577"/>
          <ac:spMkLst>
            <pc:docMk/>
            <pc:sldMk cId="3625020270" sldId="479"/>
            <ac:spMk id="6" creationId="{525EB21C-58D3-30AC-D963-5F34130C9C54}"/>
          </ac:spMkLst>
        </pc:spChg>
      </pc:sldChg>
      <pc:sldChg chg="modSp">
        <pc:chgData name="TH-INST 吉川洋平" userId="S::yoshikawa.yohei@thi.hal.ac.jp::19706b0f-5609-49a4-9fe3-c6e485df3adf" providerId="AD" clId="Web-{2CA1BADB-4B94-EF7D-319A-E902117D85B8}" dt="2025-04-22T12:56:02.249" v="82" actId="20577"/>
        <pc:sldMkLst>
          <pc:docMk/>
          <pc:sldMk cId="4039808312" sldId="487"/>
        </pc:sldMkLst>
        <pc:spChg chg="mod">
          <ac:chgData name="TH-INST 吉川洋平" userId="S::yoshikawa.yohei@thi.hal.ac.jp::19706b0f-5609-49a4-9fe3-c6e485df3adf" providerId="AD" clId="Web-{2CA1BADB-4B94-EF7D-319A-E902117D85B8}" dt="2025-04-22T12:56:02.249" v="82" actId="20577"/>
          <ac:spMkLst>
            <pc:docMk/>
            <pc:sldMk cId="4039808312" sldId="487"/>
            <ac:spMk id="2" creationId="{8FECB151-9FC9-5B23-74E7-CE7EE6FF7928}"/>
          </ac:spMkLst>
        </pc:spChg>
        <pc:spChg chg="mod">
          <ac:chgData name="TH-INST 吉川洋平" userId="S::yoshikawa.yohei@thi.hal.ac.jp::19706b0f-5609-49a4-9fe3-c6e485df3adf" providerId="AD" clId="Web-{2CA1BADB-4B94-EF7D-319A-E902117D85B8}" dt="2025-04-22T12:55:36.967" v="73" actId="20577"/>
          <ac:spMkLst>
            <pc:docMk/>
            <pc:sldMk cId="4039808312" sldId="487"/>
            <ac:spMk id="6" creationId="{04B35F59-1608-FCB2-C32B-F64C3B8B3D79}"/>
          </ac:spMkLst>
        </pc:spChg>
      </pc:sldChg>
      <pc:sldChg chg="modSp">
        <pc:chgData name="TH-INST 吉川洋平" userId="S::yoshikawa.yohei@thi.hal.ac.jp::19706b0f-5609-49a4-9fe3-c6e485df3adf" providerId="AD" clId="Web-{2CA1BADB-4B94-EF7D-319A-E902117D85B8}" dt="2025-04-22T12:56:51.985" v="93" actId="20577"/>
        <pc:sldMkLst>
          <pc:docMk/>
          <pc:sldMk cId="1803568735" sldId="498"/>
        </pc:sldMkLst>
        <pc:spChg chg="mod">
          <ac:chgData name="TH-INST 吉川洋平" userId="S::yoshikawa.yohei@thi.hal.ac.jp::19706b0f-5609-49a4-9fe3-c6e485df3adf" providerId="AD" clId="Web-{2CA1BADB-4B94-EF7D-319A-E902117D85B8}" dt="2025-04-22T12:56:51.985" v="93" actId="20577"/>
          <ac:spMkLst>
            <pc:docMk/>
            <pc:sldMk cId="1803568735" sldId="498"/>
            <ac:spMk id="6" creationId="{3A4375B3-E74E-D126-AF7C-1089BC93F794}"/>
          </ac:spMkLst>
        </pc:spChg>
      </pc:sldChg>
      <pc:sldChg chg="modSp">
        <pc:chgData name="TH-INST 吉川洋平" userId="S::yoshikawa.yohei@thi.hal.ac.jp::19706b0f-5609-49a4-9fe3-c6e485df3adf" providerId="AD" clId="Web-{2CA1BADB-4B94-EF7D-319A-E902117D85B8}" dt="2025-04-22T13:07:09.397" v="108" actId="20577"/>
        <pc:sldMkLst>
          <pc:docMk/>
          <pc:sldMk cId="2069133906" sldId="501"/>
        </pc:sldMkLst>
        <pc:spChg chg="mod">
          <ac:chgData name="TH-INST 吉川洋平" userId="S::yoshikawa.yohei@thi.hal.ac.jp::19706b0f-5609-49a4-9fe3-c6e485df3adf" providerId="AD" clId="Web-{2CA1BADB-4B94-EF7D-319A-E902117D85B8}" dt="2025-04-22T13:07:09.397" v="108" actId="20577"/>
          <ac:spMkLst>
            <pc:docMk/>
            <pc:sldMk cId="2069133906" sldId="501"/>
            <ac:spMk id="2" creationId="{6D558932-C62F-E176-A9F6-84963DBAE53A}"/>
          </ac:spMkLst>
        </pc:spChg>
      </pc:sldChg>
      <pc:sldChg chg="modSp">
        <pc:chgData name="TH-INST 吉川洋平" userId="S::yoshikawa.yohei@thi.hal.ac.jp::19706b0f-5609-49a4-9fe3-c6e485df3adf" providerId="AD" clId="Web-{2CA1BADB-4B94-EF7D-319A-E902117D85B8}" dt="2025-04-22T12:52:19.507" v="2" actId="20577"/>
        <pc:sldMkLst>
          <pc:docMk/>
          <pc:sldMk cId="1284043204" sldId="504"/>
        </pc:sldMkLst>
        <pc:spChg chg="mod">
          <ac:chgData name="TH-INST 吉川洋平" userId="S::yoshikawa.yohei@thi.hal.ac.jp::19706b0f-5609-49a4-9fe3-c6e485df3adf" providerId="AD" clId="Web-{2CA1BADB-4B94-EF7D-319A-E902117D85B8}" dt="2025-04-22T12:52:19.507" v="2" actId="20577"/>
          <ac:spMkLst>
            <pc:docMk/>
            <pc:sldMk cId="1284043204" sldId="504"/>
            <ac:spMk id="6" creationId="{9FB1262A-448A-AE2C-2690-9DA0C3B72E68}"/>
          </ac:spMkLst>
        </pc:spChg>
      </pc:sldChg>
      <pc:sldChg chg="modSp del">
        <pc:chgData name="TH-INST 吉川洋平" userId="S::yoshikawa.yohei@thi.hal.ac.jp::19706b0f-5609-49a4-9fe3-c6e485df3adf" providerId="AD" clId="Web-{2CA1BADB-4B94-EF7D-319A-E902117D85B8}" dt="2025-04-22T13:09:23.417" v="151"/>
        <pc:sldMkLst>
          <pc:docMk/>
          <pc:sldMk cId="3089375869" sldId="515"/>
        </pc:sldMkLst>
        <pc:spChg chg="mod">
          <ac:chgData name="TH-INST 吉川洋平" userId="S::yoshikawa.yohei@thi.hal.ac.jp::19706b0f-5609-49a4-9fe3-c6e485df3adf" providerId="AD" clId="Web-{2CA1BADB-4B94-EF7D-319A-E902117D85B8}" dt="2025-04-22T12:58:16.988" v="105" actId="20577"/>
          <ac:spMkLst>
            <pc:docMk/>
            <pc:sldMk cId="3089375869" sldId="515"/>
            <ac:spMk id="2" creationId="{2536EE7D-87BC-5267-0C29-859D7D449598}"/>
          </ac:spMkLst>
        </pc:spChg>
        <pc:spChg chg="mod">
          <ac:chgData name="TH-INST 吉川洋平" userId="S::yoshikawa.yohei@thi.hal.ac.jp::19706b0f-5609-49a4-9fe3-c6e485df3adf" providerId="AD" clId="Web-{2CA1BADB-4B94-EF7D-319A-E902117D85B8}" dt="2025-04-22T13:08:58.150" v="145" actId="20577"/>
          <ac:spMkLst>
            <pc:docMk/>
            <pc:sldMk cId="3089375869" sldId="515"/>
            <ac:spMk id="6" creationId="{E4F5568E-DA3E-1482-0065-BB73098B46E3}"/>
          </ac:spMkLst>
        </pc:spChg>
      </pc:sldChg>
      <pc:sldChg chg="addSp modSp">
        <pc:chgData name="TH-INST 吉川洋平" userId="S::yoshikawa.yohei@thi.hal.ac.jp::19706b0f-5609-49a4-9fe3-c6e485df3adf" providerId="AD" clId="Web-{2CA1BADB-4B94-EF7D-319A-E902117D85B8}" dt="2025-04-22T12:52:43.336" v="4" actId="1076"/>
        <pc:sldMkLst>
          <pc:docMk/>
          <pc:sldMk cId="4353657" sldId="516"/>
        </pc:sldMkLst>
        <pc:spChg chg="add mod">
          <ac:chgData name="TH-INST 吉川洋平" userId="S::yoshikawa.yohei@thi.hal.ac.jp::19706b0f-5609-49a4-9fe3-c6e485df3adf" providerId="AD" clId="Web-{2CA1BADB-4B94-EF7D-319A-E902117D85B8}" dt="2025-04-22T12:52:43.336" v="4" actId="1076"/>
          <ac:spMkLst>
            <pc:docMk/>
            <pc:sldMk cId="4353657" sldId="516"/>
            <ac:spMk id="5" creationId="{6AC2291D-E240-2D7C-DC5F-1D210D0BA815}"/>
          </ac:spMkLst>
        </pc:spChg>
      </pc:sldChg>
      <pc:sldChg chg="addSp delSp modSp add replId">
        <pc:chgData name="TH-INST 吉川洋平" userId="S::yoshikawa.yohei@thi.hal.ac.jp::19706b0f-5609-49a4-9fe3-c6e485df3adf" providerId="AD" clId="Web-{2CA1BADB-4B94-EF7D-319A-E902117D85B8}" dt="2025-04-22T12:55:48.092" v="80" actId="20577"/>
        <pc:sldMkLst>
          <pc:docMk/>
          <pc:sldMk cId="4198020578" sldId="517"/>
        </pc:sldMkLst>
        <pc:spChg chg="mod">
          <ac:chgData name="TH-INST 吉川洋平" userId="S::yoshikawa.yohei@thi.hal.ac.jp::19706b0f-5609-49a4-9fe3-c6e485df3adf" providerId="AD" clId="Web-{2CA1BADB-4B94-EF7D-319A-E902117D85B8}" dt="2025-04-22T12:55:48.092" v="80" actId="20577"/>
          <ac:spMkLst>
            <pc:docMk/>
            <pc:sldMk cId="4198020578" sldId="517"/>
            <ac:spMk id="6" creationId="{82988F5F-7C79-6F17-9BAE-0D562C6187DC}"/>
          </ac:spMkLst>
        </pc:spChg>
        <pc:spChg chg="add mod">
          <ac:chgData name="TH-INST 吉川洋平" userId="S::yoshikawa.yohei@thi.hal.ac.jp::19706b0f-5609-49a4-9fe3-c6e485df3adf" providerId="AD" clId="Web-{2CA1BADB-4B94-EF7D-319A-E902117D85B8}" dt="2025-04-22T12:53:40.557" v="22" actId="1076"/>
          <ac:spMkLst>
            <pc:docMk/>
            <pc:sldMk cId="4198020578" sldId="517"/>
            <ac:spMk id="7" creationId="{C93D295B-2C62-FECE-F11B-FA3C895574EA}"/>
          </ac:spMkLst>
        </pc:spChg>
        <pc:picChg chg="add mod">
          <ac:chgData name="TH-INST 吉川洋平" userId="S::yoshikawa.yohei@thi.hal.ac.jp::19706b0f-5609-49a4-9fe3-c6e485df3adf" providerId="AD" clId="Web-{2CA1BADB-4B94-EF7D-319A-E902117D85B8}" dt="2025-04-22T12:53:38.510" v="21" actId="1076"/>
          <ac:picMkLst>
            <pc:docMk/>
            <pc:sldMk cId="4198020578" sldId="517"/>
            <ac:picMk id="4" creationId="{EFBB0566-34C5-220B-0183-E20C8F6C590D}"/>
          </ac:picMkLst>
        </pc:picChg>
        <pc:picChg chg="del">
          <ac:chgData name="TH-INST 吉川洋平" userId="S::yoshikawa.yohei@thi.hal.ac.jp::19706b0f-5609-49a4-9fe3-c6e485df3adf" providerId="AD" clId="Web-{2CA1BADB-4B94-EF7D-319A-E902117D85B8}" dt="2025-04-22T12:52:56.227" v="6"/>
          <ac:picMkLst>
            <pc:docMk/>
            <pc:sldMk cId="4198020578" sldId="517"/>
            <ac:picMk id="7170" creationId="{09BE9AA8-8D6B-06A5-3E8A-0E304A1DAA3E}"/>
          </ac:picMkLst>
        </pc:picChg>
      </pc:sldChg>
      <pc:sldChg chg="addSp delSp modSp add ord replId">
        <pc:chgData name="TH-INST 吉川洋平" userId="S::yoshikawa.yohei@thi.hal.ac.jp::19706b0f-5609-49a4-9fe3-c6e485df3adf" providerId="AD" clId="Web-{2CA1BADB-4B94-EF7D-319A-E902117D85B8}" dt="2025-04-22T13:11:41.593" v="192" actId="20577"/>
        <pc:sldMkLst>
          <pc:docMk/>
          <pc:sldMk cId="2511530306" sldId="518"/>
        </pc:sldMkLst>
        <pc:spChg chg="mod">
          <ac:chgData name="TH-INST 吉川洋平" userId="S::yoshikawa.yohei@thi.hal.ac.jp::19706b0f-5609-49a4-9fe3-c6e485df3adf" providerId="AD" clId="Web-{2CA1BADB-4B94-EF7D-319A-E902117D85B8}" dt="2025-04-22T13:11:41.593" v="192" actId="20577"/>
          <ac:spMkLst>
            <pc:docMk/>
            <pc:sldMk cId="2511530306" sldId="518"/>
            <ac:spMk id="2" creationId="{616ADD35-767E-A4F9-0A68-ECAB67652D36}"/>
          </ac:spMkLst>
        </pc:spChg>
        <pc:spChg chg="mod">
          <ac:chgData name="TH-INST 吉川洋平" userId="S::yoshikawa.yohei@thi.hal.ac.jp::19706b0f-5609-49a4-9fe3-c6e485df3adf" providerId="AD" clId="Web-{2CA1BADB-4B94-EF7D-319A-E902117D85B8}" dt="2025-04-22T13:09:06.713" v="150" actId="20577"/>
          <ac:spMkLst>
            <pc:docMk/>
            <pc:sldMk cId="2511530306" sldId="518"/>
            <ac:spMk id="6" creationId="{402D975C-AE48-093F-0436-10248A125E7A}"/>
          </ac:spMkLst>
        </pc:spChg>
        <pc:spChg chg="del">
          <ac:chgData name="TH-INST 吉川洋平" userId="S::yoshikawa.yohei@thi.hal.ac.jp::19706b0f-5609-49a4-9fe3-c6e485df3adf" providerId="AD" clId="Web-{2CA1BADB-4B94-EF7D-319A-E902117D85B8}" dt="2025-04-22T13:08:03.508" v="125"/>
          <ac:spMkLst>
            <pc:docMk/>
            <pc:sldMk cId="2511530306" sldId="518"/>
            <ac:spMk id="7" creationId="{93283261-2786-9D1C-D4A6-EF058FCA7CA1}"/>
          </ac:spMkLst>
        </pc:spChg>
        <pc:spChg chg="add">
          <ac:chgData name="TH-INST 吉川洋平" userId="S::yoshikawa.yohei@thi.hal.ac.jp::19706b0f-5609-49a4-9fe3-c6e485df3adf" providerId="AD" clId="Web-{2CA1BADB-4B94-EF7D-319A-E902117D85B8}" dt="2025-04-22T13:08:33.024" v="136"/>
          <ac:spMkLst>
            <pc:docMk/>
            <pc:sldMk cId="2511530306" sldId="518"/>
            <ac:spMk id="9" creationId="{3A74E7EA-21C7-17F4-8E14-4E90C8ED8A7E}"/>
          </ac:spMkLst>
        </pc:spChg>
        <pc:picChg chg="del">
          <ac:chgData name="TH-INST 吉川洋平" userId="S::yoshikawa.yohei@thi.hal.ac.jp::19706b0f-5609-49a4-9fe3-c6e485df3adf" providerId="AD" clId="Web-{2CA1BADB-4B94-EF7D-319A-E902117D85B8}" dt="2025-04-22T13:08:03.508" v="126"/>
          <ac:picMkLst>
            <pc:docMk/>
            <pc:sldMk cId="2511530306" sldId="518"/>
            <ac:picMk id="3" creationId="{0790940E-7516-8F5F-2503-6A6BE045C0E0}"/>
          </ac:picMkLst>
        </pc:picChg>
        <pc:picChg chg="add">
          <ac:chgData name="TH-INST 吉川洋平" userId="S::yoshikawa.yohei@thi.hal.ac.jp::19706b0f-5609-49a4-9fe3-c6e485df3adf" providerId="AD" clId="Web-{2CA1BADB-4B94-EF7D-319A-E902117D85B8}" dt="2025-04-22T13:08:33.009" v="135"/>
          <ac:picMkLst>
            <pc:docMk/>
            <pc:sldMk cId="2511530306" sldId="518"/>
            <ac:picMk id="5" creationId="{B20FCBB5-5828-DA13-97FA-08FC7A2FB2D3}"/>
          </ac:picMkLst>
        </pc:picChg>
      </pc:sldChg>
      <pc:sldChg chg="addSp delSp modSp add ord replId">
        <pc:chgData name="TH-INST 吉川洋平" userId="S::yoshikawa.yohei@thi.hal.ac.jp::19706b0f-5609-49a4-9fe3-c6e485df3adf" providerId="AD" clId="Web-{2CA1BADB-4B94-EF7D-319A-E902117D85B8}" dt="2025-04-22T13:11:17.827" v="187"/>
        <pc:sldMkLst>
          <pc:docMk/>
          <pc:sldMk cId="3884753641" sldId="519"/>
        </pc:sldMkLst>
        <pc:spChg chg="mod">
          <ac:chgData name="TH-INST 吉川洋平" userId="S::yoshikawa.yohei@thi.hal.ac.jp::19706b0f-5609-49a4-9fe3-c6e485df3adf" providerId="AD" clId="Web-{2CA1BADB-4B94-EF7D-319A-E902117D85B8}" dt="2025-04-22T13:10:48.404" v="180" actId="20577"/>
          <ac:spMkLst>
            <pc:docMk/>
            <pc:sldMk cId="3884753641" sldId="519"/>
            <ac:spMk id="2" creationId="{C67F19D5-EA9A-CED0-3E7A-6C1CF4586E82}"/>
          </ac:spMkLst>
        </pc:spChg>
        <pc:spChg chg="del">
          <ac:chgData name="TH-INST 吉川洋平" userId="S::yoshikawa.yohei@thi.hal.ac.jp::19706b0f-5609-49a4-9fe3-c6e485df3adf" providerId="AD" clId="Web-{2CA1BADB-4B94-EF7D-319A-E902117D85B8}" dt="2025-04-22T13:10:02.606" v="158"/>
          <ac:spMkLst>
            <pc:docMk/>
            <pc:sldMk cId="3884753641" sldId="519"/>
            <ac:spMk id="5" creationId="{915EA93C-8160-2906-9E91-CD7415B96F0A}"/>
          </ac:spMkLst>
        </pc:spChg>
        <pc:spChg chg="del">
          <ac:chgData name="TH-INST 吉川洋平" userId="S::yoshikawa.yohei@thi.hal.ac.jp::19706b0f-5609-49a4-9fe3-c6e485df3adf" providerId="AD" clId="Web-{2CA1BADB-4B94-EF7D-319A-E902117D85B8}" dt="2025-04-22T13:10:00.137" v="156"/>
          <ac:spMkLst>
            <pc:docMk/>
            <pc:sldMk cId="3884753641" sldId="519"/>
            <ac:spMk id="6" creationId="{C57F96BE-FDB4-BF7D-1F4F-F0081885F877}"/>
          </ac:spMkLst>
        </pc:spChg>
        <pc:spChg chg="add mod">
          <ac:chgData name="TH-INST 吉川洋平" userId="S::yoshikawa.yohei@thi.hal.ac.jp::19706b0f-5609-49a4-9fe3-c6e485df3adf" providerId="AD" clId="Web-{2CA1BADB-4B94-EF7D-319A-E902117D85B8}" dt="2025-04-22T13:11:00.576" v="184" actId="20577"/>
          <ac:spMkLst>
            <pc:docMk/>
            <pc:sldMk cId="3884753641" sldId="519"/>
            <ac:spMk id="9" creationId="{1E81581A-0DD1-221B-3B3F-9E2C2D581C1C}"/>
          </ac:spMkLst>
        </pc:spChg>
        <pc:graphicFrameChg chg="add mod modGraphic">
          <ac:chgData name="TH-INST 吉川洋平" userId="S::yoshikawa.yohei@thi.hal.ac.jp::19706b0f-5609-49a4-9fe3-c6e485df3adf" providerId="AD" clId="Web-{2CA1BADB-4B94-EF7D-319A-E902117D85B8}" dt="2025-04-22T13:11:04.561" v="185"/>
          <ac:graphicFrameMkLst>
            <pc:docMk/>
            <pc:sldMk cId="3884753641" sldId="519"/>
            <ac:graphicFrameMk id="7" creationId="{A5A02877-51A1-6EDD-016A-CC30A8ED6400}"/>
          </ac:graphicFrameMkLst>
        </pc:graphicFrameChg>
        <pc:picChg chg="del">
          <ac:chgData name="TH-INST 吉川洋平" userId="S::yoshikawa.yohei@thi.hal.ac.jp::19706b0f-5609-49a4-9fe3-c6e485df3adf" providerId="AD" clId="Web-{2CA1BADB-4B94-EF7D-319A-E902117D85B8}" dt="2025-04-22T13:10:01.199" v="157"/>
          <ac:picMkLst>
            <pc:docMk/>
            <pc:sldMk cId="3884753641" sldId="519"/>
            <ac:picMk id="3" creationId="{2183A03F-175F-9AC0-3DED-08E2D264A1F1}"/>
          </ac:picMkLst>
        </pc:picChg>
      </pc:sldChg>
      <pc:sldChg chg="add replId">
        <pc:chgData name="TH-INST 吉川洋平" userId="S::yoshikawa.yohei@thi.hal.ac.jp::19706b0f-5609-49a4-9fe3-c6e485df3adf" providerId="AD" clId="Web-{2CA1BADB-4B94-EF7D-319A-E902117D85B8}" dt="2025-04-22T13:11:52.922" v="193"/>
        <pc:sldMkLst>
          <pc:docMk/>
          <pc:sldMk cId="1820022496" sldId="520"/>
        </pc:sldMkLst>
      </pc:sldChg>
      <pc:sldChg chg="modSp add replId">
        <pc:chgData name="TH-INST 吉川洋平" userId="S::yoshikawa.yohei@thi.hal.ac.jp::19706b0f-5609-49a4-9fe3-c6e485df3adf" providerId="AD" clId="Web-{2CA1BADB-4B94-EF7D-319A-E902117D85B8}" dt="2025-04-22T13:12:15.673" v="197" actId="20577"/>
        <pc:sldMkLst>
          <pc:docMk/>
          <pc:sldMk cId="540476273" sldId="521"/>
        </pc:sldMkLst>
        <pc:spChg chg="mod">
          <ac:chgData name="TH-INST 吉川洋平" userId="S::yoshikawa.yohei@thi.hal.ac.jp::19706b0f-5609-49a4-9fe3-c6e485df3adf" providerId="AD" clId="Web-{2CA1BADB-4B94-EF7D-319A-E902117D85B8}" dt="2025-04-22T13:12:15.673" v="197" actId="20577"/>
          <ac:spMkLst>
            <pc:docMk/>
            <pc:sldMk cId="540476273" sldId="521"/>
            <ac:spMk id="2" creationId="{11D8FB0A-ADAF-A424-3F36-06F44476492E}"/>
          </ac:spMkLst>
        </pc:spChg>
      </pc:sldChg>
      <pc:sldChg chg="addSp delSp modSp add replId">
        <pc:chgData name="TH-INST 吉川洋平" userId="S::yoshikawa.yohei@thi.hal.ac.jp::19706b0f-5609-49a4-9fe3-c6e485df3adf" providerId="AD" clId="Web-{2CA1BADB-4B94-EF7D-319A-E902117D85B8}" dt="2025-04-22T14:02:30.285" v="252" actId="20577"/>
        <pc:sldMkLst>
          <pc:docMk/>
          <pc:sldMk cId="3078241556" sldId="522"/>
        </pc:sldMkLst>
        <pc:spChg chg="mod">
          <ac:chgData name="TH-INST 吉川洋平" userId="S::yoshikawa.yohei@thi.hal.ac.jp::19706b0f-5609-49a4-9fe3-c6e485df3adf" providerId="AD" clId="Web-{2CA1BADB-4B94-EF7D-319A-E902117D85B8}" dt="2025-04-22T13:59:47.265" v="211" actId="20577"/>
          <ac:spMkLst>
            <pc:docMk/>
            <pc:sldMk cId="3078241556" sldId="522"/>
            <ac:spMk id="2" creationId="{9CF60111-03A5-C803-CF8D-8219E0240D7C}"/>
          </ac:spMkLst>
        </pc:spChg>
        <pc:spChg chg="mod">
          <ac:chgData name="TH-INST 吉川洋平" userId="S::yoshikawa.yohei@thi.hal.ac.jp::19706b0f-5609-49a4-9fe3-c6e485df3adf" providerId="AD" clId="Web-{2CA1BADB-4B94-EF7D-319A-E902117D85B8}" dt="2025-04-22T14:02:18.691" v="248" actId="20577"/>
          <ac:spMkLst>
            <pc:docMk/>
            <pc:sldMk cId="3078241556" sldId="522"/>
            <ac:spMk id="3" creationId="{9E596385-27FA-B851-5D46-588114F3C62A}"/>
          </ac:spMkLst>
        </pc:spChg>
        <pc:spChg chg="del">
          <ac:chgData name="TH-INST 吉川洋平" userId="S::yoshikawa.yohei@thi.hal.ac.jp::19706b0f-5609-49a4-9fe3-c6e485df3adf" providerId="AD" clId="Web-{2CA1BADB-4B94-EF7D-319A-E902117D85B8}" dt="2025-04-22T13:59:30.265" v="199"/>
          <ac:spMkLst>
            <pc:docMk/>
            <pc:sldMk cId="3078241556" sldId="522"/>
            <ac:spMk id="4" creationId="{0064D132-DC2F-7566-CC50-20213AAF0B67}"/>
          </ac:spMkLst>
        </pc:spChg>
        <pc:spChg chg="del mod">
          <ac:chgData name="TH-INST 吉川洋平" userId="S::yoshikawa.yohei@thi.hal.ac.jp::19706b0f-5609-49a4-9fe3-c6e485df3adf" providerId="AD" clId="Web-{2CA1BADB-4B94-EF7D-319A-E902117D85B8}" dt="2025-04-22T13:59:50.140" v="213"/>
          <ac:spMkLst>
            <pc:docMk/>
            <pc:sldMk cId="3078241556" sldId="522"/>
            <ac:spMk id="6" creationId="{C4205E95-EDDF-F276-4086-27AE9B996679}"/>
          </ac:spMkLst>
        </pc:spChg>
        <pc:spChg chg="add mod">
          <ac:chgData name="TH-INST 吉川洋平" userId="S::yoshikawa.yohei@thi.hal.ac.jp::19706b0f-5609-49a4-9fe3-c6e485df3adf" providerId="AD" clId="Web-{2CA1BADB-4B94-EF7D-319A-E902117D85B8}" dt="2025-04-22T14:02:30.285" v="252" actId="20577"/>
          <ac:spMkLst>
            <pc:docMk/>
            <pc:sldMk cId="3078241556" sldId="522"/>
            <ac:spMk id="8" creationId="{C393C3D8-C1E4-2926-1F56-241F56F9CAA9}"/>
          </ac:spMkLst>
        </pc:spChg>
        <pc:picChg chg="del">
          <ac:chgData name="TH-INST 吉川洋平" userId="S::yoshikawa.yohei@thi.hal.ac.jp::19706b0f-5609-49a4-9fe3-c6e485df3adf" providerId="AD" clId="Web-{2CA1BADB-4B94-EF7D-319A-E902117D85B8}" dt="2025-04-22T13:59:30.265" v="200"/>
          <ac:picMkLst>
            <pc:docMk/>
            <pc:sldMk cId="3078241556" sldId="522"/>
            <ac:picMk id="8194" creationId="{869A3A19-9EDE-F6F9-61F9-8272B182719B}"/>
          </ac:picMkLst>
        </pc:picChg>
        <pc:cxnChg chg="del">
          <ac:chgData name="TH-INST 吉川洋平" userId="S::yoshikawa.yohei@thi.hal.ac.jp::19706b0f-5609-49a4-9fe3-c6e485df3adf" providerId="AD" clId="Web-{2CA1BADB-4B94-EF7D-319A-E902117D85B8}" dt="2025-04-22T13:59:32.233" v="201"/>
          <ac:cxnSpMkLst>
            <pc:docMk/>
            <pc:sldMk cId="3078241556" sldId="522"/>
            <ac:cxnSpMk id="7" creationId="{E881B387-25ED-CCCA-E338-4DAAC9E64114}"/>
          </ac:cxnSpMkLst>
        </pc:cxnChg>
      </pc:sldChg>
    </pc:docChg>
  </pc:docChgLst>
  <pc:docChgLst>
    <pc:chgData name="TH-INST 吉川洋平" userId="S::yoshikawa.yohei@thi.hal.ac.jp::19706b0f-5609-49a4-9fe3-c6e485df3adf" providerId="AD" clId="Web-{C6FE077B-0639-96F0-8F5E-24D4BFFEAFEF}"/>
    <pc:docChg chg="addSld delSld modSld sldOrd modSection">
      <pc:chgData name="TH-INST 吉川洋平" userId="S::yoshikawa.yohei@thi.hal.ac.jp::19706b0f-5609-49a4-9fe3-c6e485df3adf" providerId="AD" clId="Web-{C6FE077B-0639-96F0-8F5E-24D4BFFEAFEF}" dt="2025-05-06T14:21:06.120" v="18"/>
      <pc:docMkLst>
        <pc:docMk/>
      </pc:docMkLst>
      <pc:sldChg chg="addSp delSp modSp del">
        <pc:chgData name="TH-INST 吉川洋平" userId="S::yoshikawa.yohei@thi.hal.ac.jp::19706b0f-5609-49a4-9fe3-c6e485df3adf" providerId="AD" clId="Web-{C6FE077B-0639-96F0-8F5E-24D4BFFEAFEF}" dt="2025-05-06T14:21:06.120" v="18"/>
        <pc:sldMkLst>
          <pc:docMk/>
          <pc:sldMk cId="1284043204" sldId="504"/>
        </pc:sldMkLst>
        <pc:spChg chg="mod">
          <ac:chgData name="TH-INST 吉川洋平" userId="S::yoshikawa.yohei@thi.hal.ac.jp::19706b0f-5609-49a4-9fe3-c6e485df3adf" providerId="AD" clId="Web-{C6FE077B-0639-96F0-8F5E-24D4BFFEAFEF}" dt="2025-05-06T14:19:36.539" v="7" actId="20577"/>
          <ac:spMkLst>
            <pc:docMk/>
            <pc:sldMk cId="1284043204" sldId="504"/>
            <ac:spMk id="6" creationId="{9FB1262A-448A-AE2C-2690-9DA0C3B72E68}"/>
          </ac:spMkLst>
        </pc:spChg>
        <pc:picChg chg="del">
          <ac:chgData name="TH-INST 吉川洋平" userId="S::yoshikawa.yohei@thi.hal.ac.jp::19706b0f-5609-49a4-9fe3-c6e485df3adf" providerId="AD" clId="Web-{C6FE077B-0639-96F0-8F5E-24D4BFFEAFEF}" dt="2025-05-06T14:18:36.802" v="1"/>
          <ac:picMkLst>
            <pc:docMk/>
            <pc:sldMk cId="1284043204" sldId="504"/>
            <ac:picMk id="3" creationId="{0426D160-AF5B-5802-082E-E01B9BFC22B1}"/>
          </ac:picMkLst>
        </pc:picChg>
        <pc:picChg chg="add mod">
          <ac:chgData name="TH-INST 吉川洋平" userId="S::yoshikawa.yohei@thi.hal.ac.jp::19706b0f-5609-49a4-9fe3-c6e485df3adf" providerId="AD" clId="Web-{C6FE077B-0639-96F0-8F5E-24D4BFFEAFEF}" dt="2025-05-06T14:19:39.976" v="8" actId="1076"/>
          <ac:picMkLst>
            <pc:docMk/>
            <pc:sldMk cId="1284043204" sldId="504"/>
            <ac:picMk id="4" creationId="{ED6FC1F8-116F-1470-8E48-B14903B5F74D}"/>
          </ac:picMkLst>
        </pc:picChg>
      </pc:sldChg>
      <pc:sldChg chg="ord">
        <pc:chgData name="TH-INST 吉川洋平" userId="S::yoshikawa.yohei@thi.hal.ac.jp::19706b0f-5609-49a4-9fe3-c6e485df3adf" providerId="AD" clId="Web-{C6FE077B-0639-96F0-8F5E-24D4BFFEAFEF}" dt="2025-05-06T14:20:01.774" v="12"/>
        <pc:sldMkLst>
          <pc:docMk/>
          <pc:sldMk cId="743730436" sldId="505"/>
        </pc:sldMkLst>
      </pc:sldChg>
      <pc:sldChg chg="ord">
        <pc:chgData name="TH-INST 吉川洋平" userId="S::yoshikawa.yohei@thi.hal.ac.jp::19706b0f-5609-49a4-9fe3-c6e485df3adf" providerId="AD" clId="Web-{C6FE077B-0639-96F0-8F5E-24D4BFFEAFEF}" dt="2025-05-06T14:19:50.242" v="10"/>
        <pc:sldMkLst>
          <pc:docMk/>
          <pc:sldMk cId="3631279352" sldId="506"/>
        </pc:sldMkLst>
      </pc:sldChg>
      <pc:sldChg chg="ord">
        <pc:chgData name="TH-INST 吉川洋平" userId="S::yoshikawa.yohei@thi.hal.ac.jp::19706b0f-5609-49a4-9fe3-c6e485df3adf" providerId="AD" clId="Web-{C6FE077B-0639-96F0-8F5E-24D4BFFEAFEF}" dt="2025-05-06T14:19:54.633" v="11"/>
        <pc:sldMkLst>
          <pc:docMk/>
          <pc:sldMk cId="3963635232" sldId="515"/>
        </pc:sldMkLst>
      </pc:sldChg>
      <pc:sldChg chg="ord">
        <pc:chgData name="TH-INST 吉川洋平" userId="S::yoshikawa.yohei@thi.hal.ac.jp::19706b0f-5609-49a4-9fe3-c6e485df3adf" providerId="AD" clId="Web-{C6FE077B-0639-96F0-8F5E-24D4BFFEAFEF}" dt="2025-05-06T14:20:20.759" v="14"/>
        <pc:sldMkLst>
          <pc:docMk/>
          <pc:sldMk cId="2664530239" sldId="516"/>
        </pc:sldMkLst>
      </pc:sldChg>
      <pc:sldChg chg="add ord replId">
        <pc:chgData name="TH-INST 吉川洋平" userId="S::yoshikawa.yohei@thi.hal.ac.jp::19706b0f-5609-49a4-9fe3-c6e485df3adf" providerId="AD" clId="Web-{C6FE077B-0639-96F0-8F5E-24D4BFFEAFEF}" dt="2025-05-06T14:19:42.742" v="9"/>
        <pc:sldMkLst>
          <pc:docMk/>
          <pc:sldMk cId="3537901908" sldId="517"/>
        </pc:sldMkLst>
      </pc:sldChg>
      <pc:sldChg chg="modSp add replId">
        <pc:chgData name="TH-INST 吉川洋平" userId="S::yoshikawa.yohei@thi.hal.ac.jp::19706b0f-5609-49a4-9fe3-c6e485df3adf" providerId="AD" clId="Web-{C6FE077B-0639-96F0-8F5E-24D4BFFEAFEF}" dt="2025-05-06T14:20:38.431" v="17" actId="20577"/>
        <pc:sldMkLst>
          <pc:docMk/>
          <pc:sldMk cId="3116613148" sldId="518"/>
        </pc:sldMkLst>
        <pc:spChg chg="mod">
          <ac:chgData name="TH-INST 吉川洋平" userId="S::yoshikawa.yohei@thi.hal.ac.jp::19706b0f-5609-49a4-9fe3-c6e485df3adf" providerId="AD" clId="Web-{C6FE077B-0639-96F0-8F5E-24D4BFFEAFEF}" dt="2025-05-06T14:20:38.431" v="17" actId="20577"/>
          <ac:spMkLst>
            <pc:docMk/>
            <pc:sldMk cId="3116613148" sldId="518"/>
            <ac:spMk id="2" creationId="{9DC815FE-513B-8DA8-BB8E-AED86CECB2AD}"/>
          </ac:spMkLst>
        </pc:spChg>
      </pc:sldChg>
    </pc:docChg>
  </pc:docChgLst>
  <pc:docChgLst>
    <pc:chgData name="TH-INST 吉川洋平" userId="19706b0f-5609-49a4-9fe3-c6e485df3adf" providerId="ADAL" clId="{D868EAFF-DD72-414A-AB5C-E106DF02DAAB}"/>
    <pc:docChg chg="undo custSel addSld delSld modSld sldOrd addSection modSection">
      <pc:chgData name="TH-INST 吉川洋平" userId="19706b0f-5609-49a4-9fe3-c6e485df3adf" providerId="ADAL" clId="{D868EAFF-DD72-414A-AB5C-E106DF02DAAB}" dt="2025-04-20T11:43:09.808" v="3146" actId="20577"/>
      <pc:docMkLst>
        <pc:docMk/>
      </pc:docMkLst>
      <pc:sldChg chg="modSp mod">
        <pc:chgData name="TH-INST 吉川洋平" userId="19706b0f-5609-49a4-9fe3-c6e485df3adf" providerId="ADAL" clId="{D868EAFF-DD72-414A-AB5C-E106DF02DAAB}" dt="2025-04-20T06:33:33.840" v="18" actId="20577"/>
        <pc:sldMkLst>
          <pc:docMk/>
          <pc:sldMk cId="2128380218" sldId="256"/>
        </pc:sldMkLst>
        <pc:spChg chg="mod">
          <ac:chgData name="TH-INST 吉川洋平" userId="19706b0f-5609-49a4-9fe3-c6e485df3adf" providerId="ADAL" clId="{D868EAFF-DD72-414A-AB5C-E106DF02DAAB}" dt="2025-04-20T06:33:33.840" v="18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del">
        <pc:chgData name="TH-INST 吉川洋平" userId="19706b0f-5609-49a4-9fe3-c6e485df3adf" providerId="ADAL" clId="{D868EAFF-DD72-414A-AB5C-E106DF02DAAB}" dt="2025-04-20T06:34:09.381" v="21" actId="2696"/>
        <pc:sldMkLst>
          <pc:docMk/>
          <pc:sldMk cId="3906711844" sldId="257"/>
        </pc:sldMkLst>
      </pc:sldChg>
      <pc:sldChg chg="del">
        <pc:chgData name="TH-INST 吉川洋平" userId="19706b0f-5609-49a4-9fe3-c6e485df3adf" providerId="ADAL" clId="{D868EAFF-DD72-414A-AB5C-E106DF02DAAB}" dt="2025-04-20T06:34:07.825" v="19" actId="2696"/>
        <pc:sldMkLst>
          <pc:docMk/>
          <pc:sldMk cId="1354332911" sldId="258"/>
        </pc:sldMkLst>
      </pc:sldChg>
      <pc:sldChg chg="del">
        <pc:chgData name="TH-INST 吉川洋平" userId="19706b0f-5609-49a4-9fe3-c6e485df3adf" providerId="ADAL" clId="{D868EAFF-DD72-414A-AB5C-E106DF02DAAB}" dt="2025-04-20T06:34:57.871" v="38" actId="2696"/>
        <pc:sldMkLst>
          <pc:docMk/>
          <pc:sldMk cId="2404409300" sldId="274"/>
        </pc:sldMkLst>
      </pc:sldChg>
      <pc:sldChg chg="modSp mod">
        <pc:chgData name="TH-INST 吉川洋平" userId="19706b0f-5609-49a4-9fe3-c6e485df3adf" providerId="ADAL" clId="{D868EAFF-DD72-414A-AB5C-E106DF02DAAB}" dt="2025-04-20T08:04:03.835" v="796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D868EAFF-DD72-414A-AB5C-E106DF02DAAB}" dt="2025-04-20T08:04:03.835" v="79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del">
        <pc:chgData name="TH-INST 吉川洋平" userId="19706b0f-5609-49a4-9fe3-c6e485df3adf" providerId="ADAL" clId="{D868EAFF-DD72-414A-AB5C-E106DF02DAAB}" dt="2025-04-20T06:34:58.678" v="40" actId="2696"/>
        <pc:sldMkLst>
          <pc:docMk/>
          <pc:sldMk cId="2663380271" sldId="286"/>
        </pc:sldMkLst>
      </pc:sldChg>
      <pc:sldChg chg="del">
        <pc:chgData name="TH-INST 吉川洋平" userId="19706b0f-5609-49a4-9fe3-c6e485df3adf" providerId="ADAL" clId="{D868EAFF-DD72-414A-AB5C-E106DF02DAAB}" dt="2025-04-20T06:35:38.418" v="48" actId="2696"/>
        <pc:sldMkLst>
          <pc:docMk/>
          <pc:sldMk cId="2719700416" sldId="316"/>
        </pc:sldMkLst>
      </pc:sldChg>
      <pc:sldChg chg="del">
        <pc:chgData name="TH-INST 吉川洋平" userId="19706b0f-5609-49a4-9fe3-c6e485df3adf" providerId="ADAL" clId="{D868EAFF-DD72-414A-AB5C-E106DF02DAAB}" dt="2025-04-20T06:35:38.419" v="49" actId="2696"/>
        <pc:sldMkLst>
          <pc:docMk/>
          <pc:sldMk cId="499189309" sldId="320"/>
        </pc:sldMkLst>
      </pc:sldChg>
      <pc:sldChg chg="del">
        <pc:chgData name="TH-INST 吉川洋平" userId="19706b0f-5609-49a4-9fe3-c6e485df3adf" providerId="ADAL" clId="{D868EAFF-DD72-414A-AB5C-E106DF02DAAB}" dt="2025-04-20T06:34:44.298" v="23" actId="2696"/>
        <pc:sldMkLst>
          <pc:docMk/>
          <pc:sldMk cId="1437454526" sldId="338"/>
        </pc:sldMkLst>
      </pc:sldChg>
      <pc:sldChg chg="del">
        <pc:chgData name="TH-INST 吉川洋平" userId="19706b0f-5609-49a4-9fe3-c6e485df3adf" providerId="ADAL" clId="{D868EAFF-DD72-414A-AB5C-E106DF02DAAB}" dt="2025-04-20T06:35:38.416" v="46" actId="2696"/>
        <pc:sldMkLst>
          <pc:docMk/>
          <pc:sldMk cId="1411915742" sldId="341"/>
        </pc:sldMkLst>
      </pc:sldChg>
      <pc:sldChg chg="del">
        <pc:chgData name="TH-INST 吉川洋平" userId="19706b0f-5609-49a4-9fe3-c6e485df3adf" providerId="ADAL" clId="{D868EAFF-DD72-414A-AB5C-E106DF02DAAB}" dt="2025-04-20T06:35:38.416" v="45" actId="2696"/>
        <pc:sldMkLst>
          <pc:docMk/>
          <pc:sldMk cId="1946488121" sldId="342"/>
        </pc:sldMkLst>
      </pc:sldChg>
      <pc:sldChg chg="ord">
        <pc:chgData name="TH-INST 吉川洋平" userId="19706b0f-5609-49a4-9fe3-c6e485df3adf" providerId="ADAL" clId="{D868EAFF-DD72-414A-AB5C-E106DF02DAAB}" dt="2025-04-20T08:08:35.022" v="805" actId="20578"/>
        <pc:sldMkLst>
          <pc:docMk/>
          <pc:sldMk cId="867743678" sldId="344"/>
        </pc:sldMkLst>
      </pc:sldChg>
      <pc:sldChg chg="del">
        <pc:chgData name="TH-INST 吉川洋平" userId="19706b0f-5609-49a4-9fe3-c6e485df3adf" providerId="ADAL" clId="{D868EAFF-DD72-414A-AB5C-E106DF02DAAB}" dt="2025-04-20T06:34:10.121" v="22" actId="2696"/>
        <pc:sldMkLst>
          <pc:docMk/>
          <pc:sldMk cId="4125913778" sldId="348"/>
        </pc:sldMkLst>
      </pc:sldChg>
      <pc:sldChg chg="del">
        <pc:chgData name="TH-INST 吉川洋平" userId="19706b0f-5609-49a4-9fe3-c6e485df3adf" providerId="ADAL" clId="{D868EAFF-DD72-414A-AB5C-E106DF02DAAB}" dt="2025-04-20T06:34:07.830" v="20" actId="2696"/>
        <pc:sldMkLst>
          <pc:docMk/>
          <pc:sldMk cId="1229475939" sldId="350"/>
        </pc:sldMkLst>
      </pc:sldChg>
      <pc:sldChg chg="del">
        <pc:chgData name="TH-INST 吉川洋平" userId="19706b0f-5609-49a4-9fe3-c6e485df3adf" providerId="ADAL" clId="{D868EAFF-DD72-414A-AB5C-E106DF02DAAB}" dt="2025-04-20T06:34:44.301" v="24" actId="2696"/>
        <pc:sldMkLst>
          <pc:docMk/>
          <pc:sldMk cId="1260960486" sldId="353"/>
        </pc:sldMkLst>
      </pc:sldChg>
      <pc:sldChg chg="del">
        <pc:chgData name="TH-INST 吉川洋平" userId="19706b0f-5609-49a4-9fe3-c6e485df3adf" providerId="ADAL" clId="{D868EAFF-DD72-414A-AB5C-E106DF02DAAB}" dt="2025-04-20T06:35:38.426" v="50" actId="2696"/>
        <pc:sldMkLst>
          <pc:docMk/>
          <pc:sldMk cId="109466446" sldId="355"/>
        </pc:sldMkLst>
      </pc:sldChg>
      <pc:sldChg chg="del">
        <pc:chgData name="TH-INST 吉川洋平" userId="19706b0f-5609-49a4-9fe3-c6e485df3adf" providerId="ADAL" clId="{D868EAFF-DD72-414A-AB5C-E106DF02DAAB}" dt="2025-04-20T06:35:38.417" v="47" actId="2696"/>
        <pc:sldMkLst>
          <pc:docMk/>
          <pc:sldMk cId="882947572" sldId="357"/>
        </pc:sldMkLst>
      </pc:sldChg>
      <pc:sldChg chg="del">
        <pc:chgData name="TH-INST 吉川洋平" userId="19706b0f-5609-49a4-9fe3-c6e485df3adf" providerId="ADAL" clId="{D868EAFF-DD72-414A-AB5C-E106DF02DAAB}" dt="2025-04-20T06:35:38.429" v="53" actId="2696"/>
        <pc:sldMkLst>
          <pc:docMk/>
          <pc:sldMk cId="4287472643" sldId="358"/>
        </pc:sldMkLst>
      </pc:sldChg>
      <pc:sldChg chg="del">
        <pc:chgData name="TH-INST 吉川洋平" userId="19706b0f-5609-49a4-9fe3-c6e485df3adf" providerId="ADAL" clId="{D868EAFF-DD72-414A-AB5C-E106DF02DAAB}" dt="2025-04-20T06:35:38.427" v="51" actId="2696"/>
        <pc:sldMkLst>
          <pc:docMk/>
          <pc:sldMk cId="1215256813" sldId="361"/>
        </pc:sldMkLst>
      </pc:sldChg>
      <pc:sldChg chg="del">
        <pc:chgData name="TH-INST 吉川洋平" userId="19706b0f-5609-49a4-9fe3-c6e485df3adf" providerId="ADAL" clId="{D868EAFF-DD72-414A-AB5C-E106DF02DAAB}" dt="2025-04-20T06:35:38.414" v="43" actId="2696"/>
        <pc:sldMkLst>
          <pc:docMk/>
          <pc:sldMk cId="1101783973" sldId="362"/>
        </pc:sldMkLst>
      </pc:sldChg>
      <pc:sldChg chg="del">
        <pc:chgData name="TH-INST 吉川洋平" userId="19706b0f-5609-49a4-9fe3-c6e485df3adf" providerId="ADAL" clId="{D868EAFF-DD72-414A-AB5C-E106DF02DAAB}" dt="2025-04-20T06:35:38.413" v="42" actId="2696"/>
        <pc:sldMkLst>
          <pc:docMk/>
          <pc:sldMk cId="3103610574" sldId="364"/>
        </pc:sldMkLst>
      </pc:sldChg>
      <pc:sldChg chg="del">
        <pc:chgData name="TH-INST 吉川洋平" userId="19706b0f-5609-49a4-9fe3-c6e485df3adf" providerId="ADAL" clId="{D868EAFF-DD72-414A-AB5C-E106DF02DAAB}" dt="2025-04-20T06:35:38.434" v="55" actId="2696"/>
        <pc:sldMkLst>
          <pc:docMk/>
          <pc:sldMk cId="1556420688" sldId="365"/>
        </pc:sldMkLst>
      </pc:sldChg>
      <pc:sldChg chg="del">
        <pc:chgData name="TH-INST 吉川洋平" userId="19706b0f-5609-49a4-9fe3-c6e485df3adf" providerId="ADAL" clId="{D868EAFF-DD72-414A-AB5C-E106DF02DAAB}" dt="2025-04-20T06:35:38.428" v="52" actId="2696"/>
        <pc:sldMkLst>
          <pc:docMk/>
          <pc:sldMk cId="3225469246" sldId="366"/>
        </pc:sldMkLst>
      </pc:sldChg>
      <pc:sldChg chg="del">
        <pc:chgData name="TH-INST 吉川洋平" userId="19706b0f-5609-49a4-9fe3-c6e485df3adf" providerId="ADAL" clId="{D868EAFF-DD72-414A-AB5C-E106DF02DAAB}" dt="2025-04-20T06:35:38.412" v="41" actId="2696"/>
        <pc:sldMkLst>
          <pc:docMk/>
          <pc:sldMk cId="666467521" sldId="368"/>
        </pc:sldMkLst>
      </pc:sldChg>
      <pc:sldChg chg="del">
        <pc:chgData name="TH-INST 吉川洋平" userId="19706b0f-5609-49a4-9fe3-c6e485df3adf" providerId="ADAL" clId="{D868EAFF-DD72-414A-AB5C-E106DF02DAAB}" dt="2025-04-20T06:34:58.150" v="39" actId="2696"/>
        <pc:sldMkLst>
          <pc:docMk/>
          <pc:sldMk cId="3946798019" sldId="369"/>
        </pc:sldMkLst>
      </pc:sldChg>
      <pc:sldChg chg="del">
        <pc:chgData name="TH-INST 吉川洋平" userId="19706b0f-5609-49a4-9fe3-c6e485df3adf" providerId="ADAL" clId="{D868EAFF-DD72-414A-AB5C-E106DF02DAAB}" dt="2025-04-20T06:35:38.415" v="44" actId="2696"/>
        <pc:sldMkLst>
          <pc:docMk/>
          <pc:sldMk cId="497245989" sldId="370"/>
        </pc:sldMkLst>
      </pc:sldChg>
      <pc:sldChg chg="del">
        <pc:chgData name="TH-INST 吉川洋平" userId="19706b0f-5609-49a4-9fe3-c6e485df3adf" providerId="ADAL" clId="{D868EAFF-DD72-414A-AB5C-E106DF02DAAB}" dt="2025-04-20T06:35:38.431" v="54" actId="2696"/>
        <pc:sldMkLst>
          <pc:docMk/>
          <pc:sldMk cId="1438680474" sldId="371"/>
        </pc:sldMkLst>
      </pc:sldChg>
      <pc:sldChg chg="addSp delSp modSp add mod ord">
        <pc:chgData name="TH-INST 吉川洋平" userId="19706b0f-5609-49a4-9fe3-c6e485df3adf" providerId="ADAL" clId="{D868EAFF-DD72-414A-AB5C-E106DF02DAAB}" dt="2025-04-20T08:10:34.704" v="949" actId="1076"/>
        <pc:sldMkLst>
          <pc:docMk/>
          <pc:sldMk cId="3625020270" sldId="479"/>
        </pc:sldMkLst>
        <pc:spChg chg="mod">
          <ac:chgData name="TH-INST 吉川洋平" userId="19706b0f-5609-49a4-9fe3-c6e485df3adf" providerId="ADAL" clId="{D868EAFF-DD72-414A-AB5C-E106DF02DAAB}" dt="2025-04-20T08:08:51.715" v="824" actId="20577"/>
          <ac:spMkLst>
            <pc:docMk/>
            <pc:sldMk cId="3625020270" sldId="479"/>
            <ac:spMk id="2" creationId="{34395A23-B6AD-6D58-5E39-C2B73DDC029B}"/>
          </ac:spMkLst>
        </pc:spChg>
        <pc:spChg chg="del mod">
          <ac:chgData name="TH-INST 吉川洋平" userId="19706b0f-5609-49a4-9fe3-c6e485df3adf" providerId="ADAL" clId="{D868EAFF-DD72-414A-AB5C-E106DF02DAAB}" dt="2025-04-20T08:08:47.873" v="815" actId="478"/>
          <ac:spMkLst>
            <pc:docMk/>
            <pc:sldMk cId="3625020270" sldId="479"/>
            <ac:spMk id="3" creationId="{608385D6-BC65-4A35-F1A3-3A955C10E91E}"/>
          </ac:spMkLst>
        </pc:spChg>
        <pc:spChg chg="add del mod">
          <ac:chgData name="TH-INST 吉川洋平" userId="19706b0f-5609-49a4-9fe3-c6e485df3adf" providerId="ADAL" clId="{D868EAFF-DD72-414A-AB5C-E106DF02DAAB}" dt="2025-04-20T06:40:31.572" v="232"/>
          <ac:spMkLst>
            <pc:docMk/>
            <pc:sldMk cId="3625020270" sldId="479"/>
            <ac:spMk id="4" creationId="{054F6973-33AD-A632-29A7-CFF388579363}"/>
          </ac:spMkLst>
        </pc:spChg>
        <pc:spChg chg="del">
          <ac:chgData name="TH-INST 吉川洋平" userId="19706b0f-5609-49a4-9fe3-c6e485df3adf" providerId="ADAL" clId="{D868EAFF-DD72-414A-AB5C-E106DF02DAAB}" dt="2025-04-20T06:36:50.464" v="122" actId="478"/>
          <ac:spMkLst>
            <pc:docMk/>
            <pc:sldMk cId="3625020270" sldId="479"/>
            <ac:spMk id="5" creationId="{F122F7E8-4CF5-FD84-AA70-C9EB9E12CD09}"/>
          </ac:spMkLst>
        </pc:spChg>
        <pc:spChg chg="mod">
          <ac:chgData name="TH-INST 吉川洋平" userId="19706b0f-5609-49a4-9fe3-c6e485df3adf" providerId="ADAL" clId="{D868EAFF-DD72-414A-AB5C-E106DF02DAAB}" dt="2025-04-20T08:10:27.056" v="947" actId="20577"/>
          <ac:spMkLst>
            <pc:docMk/>
            <pc:sldMk cId="3625020270" sldId="479"/>
            <ac:spMk id="6" creationId="{525EB21C-58D3-30AC-D963-5F34130C9C54}"/>
          </ac:spMkLst>
        </pc:spChg>
        <pc:spChg chg="del">
          <ac:chgData name="TH-INST 吉川洋平" userId="19706b0f-5609-49a4-9fe3-c6e485df3adf" providerId="ADAL" clId="{D868EAFF-DD72-414A-AB5C-E106DF02DAAB}" dt="2025-04-20T06:36:50.464" v="122" actId="478"/>
          <ac:spMkLst>
            <pc:docMk/>
            <pc:sldMk cId="3625020270" sldId="479"/>
            <ac:spMk id="7" creationId="{ECBFDF79-E2F0-DEBF-2AA8-729B7D1094E1}"/>
          </ac:spMkLst>
        </pc:spChg>
        <pc:spChg chg="del">
          <ac:chgData name="TH-INST 吉川洋平" userId="19706b0f-5609-49a4-9fe3-c6e485df3adf" providerId="ADAL" clId="{D868EAFF-DD72-414A-AB5C-E106DF02DAAB}" dt="2025-04-20T06:36:47.891" v="121" actId="478"/>
          <ac:spMkLst>
            <pc:docMk/>
            <pc:sldMk cId="3625020270" sldId="479"/>
            <ac:spMk id="8" creationId="{F696BD98-4DE3-0531-8302-F5A77AC89668}"/>
          </ac:spMkLst>
        </pc:spChg>
        <pc:spChg chg="del">
          <ac:chgData name="TH-INST 吉川洋平" userId="19706b0f-5609-49a4-9fe3-c6e485df3adf" providerId="ADAL" clId="{D868EAFF-DD72-414A-AB5C-E106DF02DAAB}" dt="2025-04-20T06:36:47.891" v="121" actId="478"/>
          <ac:spMkLst>
            <pc:docMk/>
            <pc:sldMk cId="3625020270" sldId="479"/>
            <ac:spMk id="9" creationId="{7AA65A17-BA61-86D1-3B2F-72ECC27033D0}"/>
          </ac:spMkLst>
        </pc:spChg>
        <pc:picChg chg="add mod">
          <ac:chgData name="TH-INST 吉川洋平" userId="19706b0f-5609-49a4-9fe3-c6e485df3adf" providerId="ADAL" clId="{D868EAFF-DD72-414A-AB5C-E106DF02DAAB}" dt="2025-04-20T08:10:34.704" v="949" actId="1076"/>
          <ac:picMkLst>
            <pc:docMk/>
            <pc:sldMk cId="3625020270" sldId="479"/>
            <ac:picMk id="7170" creationId="{578F5856-EE5F-88FE-D6DE-B03A044AFF86}"/>
          </ac:picMkLst>
        </pc:picChg>
      </pc:sldChg>
      <pc:sldChg chg="modSp add mod">
        <pc:chgData name="TH-INST 吉川洋平" userId="19706b0f-5609-49a4-9fe3-c6e485df3adf" providerId="ADAL" clId="{D868EAFF-DD72-414A-AB5C-E106DF02DAAB}" dt="2025-04-20T06:43:58.374" v="376" actId="1076"/>
        <pc:sldMkLst>
          <pc:docMk/>
          <pc:sldMk cId="4020454311" sldId="480"/>
        </pc:sldMkLst>
        <pc:spChg chg="mod">
          <ac:chgData name="TH-INST 吉川洋平" userId="19706b0f-5609-49a4-9fe3-c6e485df3adf" providerId="ADAL" clId="{D868EAFF-DD72-414A-AB5C-E106DF02DAAB}" dt="2025-04-20T06:41:11.741" v="261" actId="20577"/>
          <ac:spMkLst>
            <pc:docMk/>
            <pc:sldMk cId="4020454311" sldId="480"/>
            <ac:spMk id="2" creationId="{6677CA3B-7EE8-1664-6AF8-4DD5F14A5F9A}"/>
          </ac:spMkLst>
        </pc:spChg>
        <pc:spChg chg="mod">
          <ac:chgData name="TH-INST 吉川洋平" userId="19706b0f-5609-49a4-9fe3-c6e485df3adf" providerId="ADAL" clId="{D868EAFF-DD72-414A-AB5C-E106DF02DAAB}" dt="2025-04-20T06:43:58.374" v="376" actId="1076"/>
          <ac:spMkLst>
            <pc:docMk/>
            <pc:sldMk cId="4020454311" sldId="480"/>
            <ac:spMk id="3" creationId="{56298438-C7DF-A967-E005-70B4F1F3860B}"/>
          </ac:spMkLst>
        </pc:spChg>
        <pc:spChg chg="mod">
          <ac:chgData name="TH-INST 吉川洋平" userId="19706b0f-5609-49a4-9fe3-c6e485df3adf" providerId="ADAL" clId="{D868EAFF-DD72-414A-AB5C-E106DF02DAAB}" dt="2025-04-20T06:43:53.697" v="375"/>
          <ac:spMkLst>
            <pc:docMk/>
            <pc:sldMk cId="4020454311" sldId="480"/>
            <ac:spMk id="6" creationId="{A94047F1-097D-6618-14FA-7A2E862346E4}"/>
          </ac:spMkLst>
        </pc:spChg>
      </pc:sldChg>
      <pc:sldChg chg="addSp delSp modSp add mod">
        <pc:chgData name="TH-INST 吉川洋平" userId="19706b0f-5609-49a4-9fe3-c6e485df3adf" providerId="ADAL" clId="{D868EAFF-DD72-414A-AB5C-E106DF02DAAB}" dt="2025-04-20T07:58:34.738" v="483" actId="21"/>
        <pc:sldMkLst>
          <pc:docMk/>
          <pc:sldMk cId="3485596386" sldId="481"/>
        </pc:sldMkLst>
        <pc:spChg chg="mod">
          <ac:chgData name="TH-INST 吉川洋平" userId="19706b0f-5609-49a4-9fe3-c6e485df3adf" providerId="ADAL" clId="{D868EAFF-DD72-414A-AB5C-E106DF02DAAB}" dt="2025-04-20T06:54:50.577" v="433" actId="21"/>
          <ac:spMkLst>
            <pc:docMk/>
            <pc:sldMk cId="3485596386" sldId="481"/>
            <ac:spMk id="2" creationId="{D05F514F-D204-1B88-3D0E-F05BBF60F583}"/>
          </ac:spMkLst>
        </pc:spChg>
        <pc:spChg chg="mod">
          <ac:chgData name="TH-INST 吉川洋平" userId="19706b0f-5609-49a4-9fe3-c6e485df3adf" providerId="ADAL" clId="{D868EAFF-DD72-414A-AB5C-E106DF02DAAB}" dt="2025-04-20T06:55:24.640" v="478" actId="1076"/>
          <ac:spMkLst>
            <pc:docMk/>
            <pc:sldMk cId="3485596386" sldId="481"/>
            <ac:spMk id="3" creationId="{42DF9DAD-8B8A-9354-55D1-85503E7E9BE9}"/>
          </ac:spMkLst>
        </pc:spChg>
        <pc:spChg chg="mod">
          <ac:chgData name="TH-INST 吉川洋平" userId="19706b0f-5609-49a4-9fe3-c6e485df3adf" providerId="ADAL" clId="{D868EAFF-DD72-414A-AB5C-E106DF02DAAB}" dt="2025-04-20T06:55:07.065" v="476" actId="20577"/>
          <ac:spMkLst>
            <pc:docMk/>
            <pc:sldMk cId="3485596386" sldId="481"/>
            <ac:spMk id="6" creationId="{B3D8A6CC-025C-8E11-8A74-45A6A62C4AE8}"/>
          </ac:spMkLst>
        </pc:spChg>
        <pc:picChg chg="add del mod">
          <ac:chgData name="TH-INST 吉川洋平" userId="19706b0f-5609-49a4-9fe3-c6e485df3adf" providerId="ADAL" clId="{D868EAFF-DD72-414A-AB5C-E106DF02DAAB}" dt="2025-04-20T07:58:34.738" v="483" actId="21"/>
          <ac:picMkLst>
            <pc:docMk/>
            <pc:sldMk cId="3485596386" sldId="481"/>
            <ac:picMk id="1026" creationId="{413886AF-1BF2-842A-FD49-0FB4B951CE2D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08:01:29.927" v="635" actId="1076"/>
        <pc:sldMkLst>
          <pc:docMk/>
          <pc:sldMk cId="3670423005" sldId="482"/>
        </pc:sldMkLst>
        <pc:spChg chg="mod">
          <ac:chgData name="TH-INST 吉川洋平" userId="19706b0f-5609-49a4-9fe3-c6e485df3adf" providerId="ADAL" clId="{D868EAFF-DD72-414A-AB5C-E106DF02DAAB}" dt="2025-04-20T07:59:56.977" v="546" actId="20577"/>
          <ac:spMkLst>
            <pc:docMk/>
            <pc:sldMk cId="3670423005" sldId="482"/>
            <ac:spMk id="2" creationId="{AD03AF1E-824A-083F-D979-AA416BD0F537}"/>
          </ac:spMkLst>
        </pc:spChg>
        <pc:spChg chg="del mod">
          <ac:chgData name="TH-INST 吉川洋平" userId="19706b0f-5609-49a4-9fe3-c6e485df3adf" providerId="ADAL" clId="{D868EAFF-DD72-414A-AB5C-E106DF02DAAB}" dt="2025-04-20T07:58:43.246" v="487" actId="478"/>
          <ac:spMkLst>
            <pc:docMk/>
            <pc:sldMk cId="3670423005" sldId="482"/>
            <ac:spMk id="3" creationId="{7057DF92-2D8A-6C4B-FC87-6AB53C21447C}"/>
          </ac:spMkLst>
        </pc:spChg>
        <pc:spChg chg="add mod">
          <ac:chgData name="TH-INST 吉川洋平" userId="19706b0f-5609-49a4-9fe3-c6e485df3adf" providerId="ADAL" clId="{D868EAFF-DD72-414A-AB5C-E106DF02DAAB}" dt="2025-04-20T08:00:42.924" v="583" actId="14100"/>
          <ac:spMkLst>
            <pc:docMk/>
            <pc:sldMk cId="3670423005" sldId="482"/>
            <ac:spMk id="5" creationId="{9B1EC726-B721-BD56-D124-AC7025E272F2}"/>
          </ac:spMkLst>
        </pc:spChg>
        <pc:spChg chg="del">
          <ac:chgData name="TH-INST 吉川洋平" userId="19706b0f-5609-49a4-9fe3-c6e485df3adf" providerId="ADAL" clId="{D868EAFF-DD72-414A-AB5C-E106DF02DAAB}" dt="2025-04-20T07:59:07.204" v="506" actId="478"/>
          <ac:spMkLst>
            <pc:docMk/>
            <pc:sldMk cId="3670423005" sldId="482"/>
            <ac:spMk id="6" creationId="{4955438A-6F11-0623-26D1-69621DB43B28}"/>
          </ac:spMkLst>
        </pc:spChg>
        <pc:spChg chg="add mod">
          <ac:chgData name="TH-INST 吉川洋平" userId="19706b0f-5609-49a4-9fe3-c6e485df3adf" providerId="ADAL" clId="{D868EAFF-DD72-414A-AB5C-E106DF02DAAB}" dt="2025-04-20T08:01:28.303" v="634" actId="14100"/>
          <ac:spMkLst>
            <pc:docMk/>
            <pc:sldMk cId="3670423005" sldId="482"/>
            <ac:spMk id="7" creationId="{28FCB591-A58D-360D-E01C-33100BB7368D}"/>
          </ac:spMkLst>
        </pc:spChg>
        <pc:picChg chg="add mod">
          <ac:chgData name="TH-INST 吉川洋平" userId="19706b0f-5609-49a4-9fe3-c6e485df3adf" providerId="ADAL" clId="{D868EAFF-DD72-414A-AB5C-E106DF02DAAB}" dt="2025-04-20T08:01:29.927" v="635" actId="1076"/>
          <ac:picMkLst>
            <pc:docMk/>
            <pc:sldMk cId="3670423005" sldId="482"/>
            <ac:picMk id="4" creationId="{AC63791D-09CF-6EB0-53C7-B94006D255DE}"/>
          </ac:picMkLst>
        </pc:picChg>
      </pc:sldChg>
      <pc:sldChg chg="addSp delSp modSp add mod ord">
        <pc:chgData name="TH-INST 吉川洋平" userId="19706b0f-5609-49a4-9fe3-c6e485df3adf" providerId="ADAL" clId="{D868EAFF-DD72-414A-AB5C-E106DF02DAAB}" dt="2025-04-20T08:02:33.741" v="674"/>
        <pc:sldMkLst>
          <pc:docMk/>
          <pc:sldMk cId="716621073" sldId="483"/>
        </pc:sldMkLst>
        <pc:spChg chg="mod">
          <ac:chgData name="TH-INST 吉川洋平" userId="19706b0f-5609-49a4-9fe3-c6e485df3adf" providerId="ADAL" clId="{D868EAFF-DD72-414A-AB5C-E106DF02DAAB}" dt="2025-04-20T08:02:26.248" v="670" actId="20577"/>
          <ac:spMkLst>
            <pc:docMk/>
            <pc:sldMk cId="716621073" sldId="483"/>
            <ac:spMk id="2" creationId="{E3500EA0-061D-C8D4-D72C-5972E9C373DC}"/>
          </ac:spMkLst>
        </pc:spChg>
        <pc:spChg chg="del">
          <ac:chgData name="TH-INST 吉川洋平" userId="19706b0f-5609-49a4-9fe3-c6e485df3adf" providerId="ADAL" clId="{D868EAFF-DD72-414A-AB5C-E106DF02DAAB}" dt="2025-04-20T08:02:08.653" v="638" actId="478"/>
          <ac:spMkLst>
            <pc:docMk/>
            <pc:sldMk cId="716621073" sldId="483"/>
            <ac:spMk id="3" creationId="{49B47875-BA8A-DCCE-1837-0E8395036BB5}"/>
          </ac:spMkLst>
        </pc:spChg>
        <pc:spChg chg="del mod">
          <ac:chgData name="TH-INST 吉川洋平" userId="19706b0f-5609-49a4-9fe3-c6e485df3adf" providerId="ADAL" clId="{D868EAFF-DD72-414A-AB5C-E106DF02DAAB}" dt="2025-04-20T08:02:33.741" v="674"/>
          <ac:spMkLst>
            <pc:docMk/>
            <pc:sldMk cId="716621073" sldId="483"/>
            <ac:spMk id="6" creationId="{1E2A1625-D2BA-6894-AE4A-EA4594F55486}"/>
          </ac:spMkLst>
        </pc:spChg>
        <pc:picChg chg="add mod">
          <ac:chgData name="TH-INST 吉川洋平" userId="19706b0f-5609-49a4-9fe3-c6e485df3adf" providerId="ADAL" clId="{D868EAFF-DD72-414A-AB5C-E106DF02DAAB}" dt="2025-04-20T08:02:29.826" v="672" actId="1076"/>
          <ac:picMkLst>
            <pc:docMk/>
            <pc:sldMk cId="716621073" sldId="483"/>
            <ac:picMk id="5122" creationId="{EDBBF5F5-8CE1-6363-1399-4D2E8FDBFA86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08:03:31.455" v="748" actId="1076"/>
        <pc:sldMkLst>
          <pc:docMk/>
          <pc:sldMk cId="1492359328" sldId="484"/>
        </pc:sldMkLst>
        <pc:spChg chg="mod">
          <ac:chgData name="TH-INST 吉川洋平" userId="19706b0f-5609-49a4-9fe3-c6e485df3adf" providerId="ADAL" clId="{D868EAFF-DD72-414A-AB5C-E106DF02DAAB}" dt="2025-04-20T08:03:11.117" v="692" actId="20577"/>
          <ac:spMkLst>
            <pc:docMk/>
            <pc:sldMk cId="1492359328" sldId="484"/>
            <ac:spMk id="2" creationId="{CD5FD081-48A6-C43B-710E-4892A9B65054}"/>
          </ac:spMkLst>
        </pc:spChg>
        <pc:spChg chg="del mod">
          <ac:chgData name="TH-INST 吉川洋平" userId="19706b0f-5609-49a4-9fe3-c6e485df3adf" providerId="ADAL" clId="{D868EAFF-DD72-414A-AB5C-E106DF02DAAB}" dt="2025-04-20T08:03:02.913" v="677" actId="478"/>
          <ac:spMkLst>
            <pc:docMk/>
            <pc:sldMk cId="1492359328" sldId="484"/>
            <ac:spMk id="3" creationId="{7F02F5DF-CE60-58A4-8C7E-0AAD55EDF423}"/>
          </ac:spMkLst>
        </pc:spChg>
        <pc:spChg chg="mod">
          <ac:chgData name="TH-INST 吉川洋平" userId="19706b0f-5609-49a4-9fe3-c6e485df3adf" providerId="ADAL" clId="{D868EAFF-DD72-414A-AB5C-E106DF02DAAB}" dt="2025-04-20T08:03:27.518" v="746" actId="20577"/>
          <ac:spMkLst>
            <pc:docMk/>
            <pc:sldMk cId="1492359328" sldId="484"/>
            <ac:spMk id="6" creationId="{F5C5B562-A306-5DE3-98E4-F8F2F4EF898B}"/>
          </ac:spMkLst>
        </pc:spChg>
        <pc:picChg chg="add mod">
          <ac:chgData name="TH-INST 吉川洋平" userId="19706b0f-5609-49a4-9fe3-c6e485df3adf" providerId="ADAL" clId="{D868EAFF-DD72-414A-AB5C-E106DF02DAAB}" dt="2025-04-20T08:03:31.455" v="748" actId="1076"/>
          <ac:picMkLst>
            <pc:docMk/>
            <pc:sldMk cId="1492359328" sldId="484"/>
            <ac:picMk id="6146" creationId="{38D3217C-8093-11D3-1210-F2483E9AF904}"/>
          </ac:picMkLst>
        </pc:picChg>
      </pc:sldChg>
      <pc:sldChg chg="addSp delSp add del setBg delDesignElem">
        <pc:chgData name="TH-INST 吉川洋平" userId="19706b0f-5609-49a4-9fe3-c6e485df3adf" providerId="ADAL" clId="{D868EAFF-DD72-414A-AB5C-E106DF02DAAB}" dt="2025-04-20T08:08:05.036" v="799"/>
        <pc:sldMkLst>
          <pc:docMk/>
          <pc:sldMk cId="2980325383" sldId="485"/>
        </pc:sldMkLst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7" creationId="{69B4DD0A-743A-3403-BB54-A76D433D7D11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9" creationId="{9739A7AB-DEF1-EC43-9BB1-3CB594654C08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1" creationId="{B80A3E15-9CEB-7FA8-FC5D-7C9380A36467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3" creationId="{48E1A222-CACF-C3D7-204F-44BF5A7F322C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5" creationId="{D2B932B5-633B-1672-1507-98359B51DA28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7" creationId="{6B0C2296-57B5-6E74-340F-DB90E3658417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08:08:38.415" v="814" actId="20577"/>
        <pc:sldMkLst>
          <pc:docMk/>
          <pc:sldMk cId="4017909850" sldId="485"/>
        </pc:sldMkLst>
        <pc:spChg chg="mod">
          <ac:chgData name="TH-INST 吉川洋平" userId="19706b0f-5609-49a4-9fe3-c6e485df3adf" providerId="ADAL" clId="{D868EAFF-DD72-414A-AB5C-E106DF02DAAB}" dt="2025-04-20T08:08:38.415" v="814" actId="20577"/>
          <ac:spMkLst>
            <pc:docMk/>
            <pc:sldMk cId="4017909850" sldId="485"/>
            <ac:spMk id="2" creationId="{83C499C2-36D1-BC21-3912-5EE76A0BD635}"/>
          </ac:spMkLst>
        </pc:spChg>
      </pc:sldChg>
      <pc:sldChg chg="add">
        <pc:chgData name="TH-INST 吉川洋平" userId="19706b0f-5609-49a4-9fe3-c6e485df3adf" providerId="ADAL" clId="{D868EAFF-DD72-414A-AB5C-E106DF02DAAB}" dt="2025-04-20T08:08:09.109" v="801" actId="2890"/>
        <pc:sldMkLst>
          <pc:docMk/>
          <pc:sldMk cId="707486350" sldId="486"/>
        </pc:sldMkLst>
      </pc:sldChg>
      <pc:sldChg chg="addSp modSp add mod">
        <pc:chgData name="TH-INST 吉川洋平" userId="19706b0f-5609-49a4-9fe3-c6e485df3adf" providerId="ADAL" clId="{D868EAFF-DD72-414A-AB5C-E106DF02DAAB}" dt="2025-04-20T08:22:54.159" v="1572" actId="14100"/>
        <pc:sldMkLst>
          <pc:docMk/>
          <pc:sldMk cId="4039808312" sldId="487"/>
        </pc:sldMkLst>
        <pc:spChg chg="mod">
          <ac:chgData name="TH-INST 吉川洋平" userId="19706b0f-5609-49a4-9fe3-c6e485df3adf" providerId="ADAL" clId="{D868EAFF-DD72-414A-AB5C-E106DF02DAAB}" dt="2025-04-20T08:14:33.370" v="1146" actId="1076"/>
          <ac:spMkLst>
            <pc:docMk/>
            <pc:sldMk cId="4039808312" sldId="487"/>
            <ac:spMk id="3" creationId="{CCD00AB7-3E00-9A85-479F-608B85375E70}"/>
          </ac:spMkLst>
        </pc:spChg>
        <pc:spChg chg="add mod">
          <ac:chgData name="TH-INST 吉川洋平" userId="19706b0f-5609-49a4-9fe3-c6e485df3adf" providerId="ADAL" clId="{D868EAFF-DD72-414A-AB5C-E106DF02DAAB}" dt="2025-04-20T08:22:54.159" v="1572" actId="14100"/>
          <ac:spMkLst>
            <pc:docMk/>
            <pc:sldMk cId="4039808312" sldId="487"/>
            <ac:spMk id="4" creationId="{9332A902-D7F2-1424-3882-12DE8F7F87ED}"/>
          </ac:spMkLst>
        </pc:spChg>
        <pc:spChg chg="mod">
          <ac:chgData name="TH-INST 吉川洋平" userId="19706b0f-5609-49a4-9fe3-c6e485df3adf" providerId="ADAL" clId="{D868EAFF-DD72-414A-AB5C-E106DF02DAAB}" dt="2025-04-20T08:14:17.981" v="1142" actId="20577"/>
          <ac:spMkLst>
            <pc:docMk/>
            <pc:sldMk cId="4039808312" sldId="487"/>
            <ac:spMk id="6" creationId="{04B35F59-1608-FCB2-C32B-F64C3B8B3D79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13:13.494" v="2717" actId="14100"/>
        <pc:sldMkLst>
          <pc:docMk/>
          <pc:sldMk cId="1134692100" sldId="488"/>
        </pc:sldMkLst>
        <pc:spChg chg="mod">
          <ac:chgData name="TH-INST 吉川洋平" userId="19706b0f-5609-49a4-9fe3-c6e485df3adf" providerId="ADAL" clId="{D868EAFF-DD72-414A-AB5C-E106DF02DAAB}" dt="2025-04-20T08:16:11.391" v="1166" actId="20577"/>
          <ac:spMkLst>
            <pc:docMk/>
            <pc:sldMk cId="1134692100" sldId="488"/>
            <ac:spMk id="2" creationId="{700F5B54-BC60-0BDE-96F6-47D3E264B778}"/>
          </ac:spMkLst>
        </pc:spChg>
        <pc:spChg chg="mod">
          <ac:chgData name="TH-INST 吉川洋平" userId="19706b0f-5609-49a4-9fe3-c6e485df3adf" providerId="ADAL" clId="{D868EAFF-DD72-414A-AB5C-E106DF02DAAB}" dt="2025-04-20T11:13:00.572" v="2712" actId="14100"/>
          <ac:spMkLst>
            <pc:docMk/>
            <pc:sldMk cId="1134692100" sldId="488"/>
            <ac:spMk id="3" creationId="{399C78B4-C233-6A68-44E5-466DCCDAEBFF}"/>
          </ac:spMkLst>
        </pc:spChg>
        <pc:spChg chg="mod">
          <ac:chgData name="TH-INST 吉川洋平" userId="19706b0f-5609-49a4-9fe3-c6e485df3adf" providerId="ADAL" clId="{D868EAFF-DD72-414A-AB5C-E106DF02DAAB}" dt="2025-04-20T11:13:13.494" v="2717" actId="14100"/>
          <ac:spMkLst>
            <pc:docMk/>
            <pc:sldMk cId="1134692100" sldId="488"/>
            <ac:spMk id="4" creationId="{518AFAB9-9CC2-7F6B-B58A-01114FC506A1}"/>
          </ac:spMkLst>
        </pc:spChg>
        <pc:spChg chg="mod">
          <ac:chgData name="TH-INST 吉川洋平" userId="19706b0f-5609-49a4-9fe3-c6e485df3adf" providerId="ADAL" clId="{D868EAFF-DD72-414A-AB5C-E106DF02DAAB}" dt="2025-04-20T08:17:18.358" v="1273" actId="207"/>
          <ac:spMkLst>
            <pc:docMk/>
            <pc:sldMk cId="1134692100" sldId="488"/>
            <ac:spMk id="6" creationId="{F5C897DF-374D-2E8A-EC0F-4196D91CCC9E}"/>
          </ac:spMkLst>
        </pc:spChg>
      </pc:sldChg>
      <pc:sldChg chg="delSp modSp add mod">
        <pc:chgData name="TH-INST 吉川洋平" userId="19706b0f-5609-49a4-9fe3-c6e485df3adf" providerId="ADAL" clId="{D868EAFF-DD72-414A-AB5C-E106DF02DAAB}" dt="2025-04-20T11:00:32.051" v="1911" actId="207"/>
        <pc:sldMkLst>
          <pc:docMk/>
          <pc:sldMk cId="1548209866" sldId="489"/>
        </pc:sldMkLst>
        <pc:spChg chg="mod">
          <ac:chgData name="TH-INST 吉川洋平" userId="19706b0f-5609-49a4-9fe3-c6e485df3adf" providerId="ADAL" clId="{D868EAFF-DD72-414A-AB5C-E106DF02DAAB}" dt="2025-04-20T08:19:55.783" v="1289" actId="20577"/>
          <ac:spMkLst>
            <pc:docMk/>
            <pc:sldMk cId="1548209866" sldId="489"/>
            <ac:spMk id="2" creationId="{155F0594-90C5-B169-48F9-98663D527D7C}"/>
          </ac:spMkLst>
        </pc:spChg>
        <pc:spChg chg="mod">
          <ac:chgData name="TH-INST 吉川洋平" userId="19706b0f-5609-49a4-9fe3-c6e485df3adf" providerId="ADAL" clId="{D868EAFF-DD72-414A-AB5C-E106DF02DAAB}" dt="2025-04-20T08:19:29.706" v="1283" actId="1076"/>
          <ac:spMkLst>
            <pc:docMk/>
            <pc:sldMk cId="1548209866" sldId="489"/>
            <ac:spMk id="3" creationId="{E115057E-9BCA-867C-9218-72D2A9B3B674}"/>
          </ac:spMkLst>
        </pc:spChg>
        <pc:spChg chg="del">
          <ac:chgData name="TH-INST 吉川洋平" userId="19706b0f-5609-49a4-9fe3-c6e485df3adf" providerId="ADAL" clId="{D868EAFF-DD72-414A-AB5C-E106DF02DAAB}" dt="2025-04-20T08:19:18.072" v="1276" actId="478"/>
          <ac:spMkLst>
            <pc:docMk/>
            <pc:sldMk cId="1548209866" sldId="489"/>
            <ac:spMk id="4" creationId="{81118296-BCDE-AD04-957A-1959F553D69E}"/>
          </ac:spMkLst>
        </pc:spChg>
        <pc:spChg chg="mod">
          <ac:chgData name="TH-INST 吉川洋平" userId="19706b0f-5609-49a4-9fe3-c6e485df3adf" providerId="ADAL" clId="{D868EAFF-DD72-414A-AB5C-E106DF02DAAB}" dt="2025-04-20T11:00:32.051" v="1911" actId="207"/>
          <ac:spMkLst>
            <pc:docMk/>
            <pc:sldMk cId="1548209866" sldId="489"/>
            <ac:spMk id="6" creationId="{83AC4E7E-2D03-5587-B7A6-996F6C85BD98}"/>
          </ac:spMkLst>
        </pc:spChg>
      </pc:sldChg>
      <pc:sldChg chg="addSp modSp add mod ord">
        <pc:chgData name="TH-INST 吉川洋平" userId="19706b0f-5609-49a4-9fe3-c6e485df3adf" providerId="ADAL" clId="{D868EAFF-DD72-414A-AB5C-E106DF02DAAB}" dt="2025-04-20T08:24:20.526" v="1588" actId="20578"/>
        <pc:sldMkLst>
          <pc:docMk/>
          <pc:sldMk cId="4284968339" sldId="490"/>
        </pc:sldMkLst>
        <pc:spChg chg="mod">
          <ac:chgData name="TH-INST 吉川洋平" userId="19706b0f-5609-49a4-9fe3-c6e485df3adf" providerId="ADAL" clId="{D868EAFF-DD72-414A-AB5C-E106DF02DAAB}" dt="2025-04-20T08:21:55.619" v="1494" actId="20577"/>
          <ac:spMkLst>
            <pc:docMk/>
            <pc:sldMk cId="4284968339" sldId="490"/>
            <ac:spMk id="2" creationId="{629C244A-A5DE-33BD-A29D-72B7048ABB9F}"/>
          </ac:spMkLst>
        </pc:spChg>
        <pc:spChg chg="mod">
          <ac:chgData name="TH-INST 吉川洋平" userId="19706b0f-5609-49a4-9fe3-c6e485df3adf" providerId="ADAL" clId="{D868EAFF-DD72-414A-AB5C-E106DF02DAAB}" dt="2025-04-20T08:22:35.414" v="1564" actId="14100"/>
          <ac:spMkLst>
            <pc:docMk/>
            <pc:sldMk cId="4284968339" sldId="490"/>
            <ac:spMk id="3" creationId="{8D4570F7-2A2E-3107-1468-4008E3BB2A51}"/>
          </ac:spMkLst>
        </pc:spChg>
        <pc:spChg chg="add mod">
          <ac:chgData name="TH-INST 吉川洋平" userId="19706b0f-5609-49a4-9fe3-c6e485df3adf" providerId="ADAL" clId="{D868EAFF-DD72-414A-AB5C-E106DF02DAAB}" dt="2025-04-20T08:23:00.737" v="1575" actId="14100"/>
          <ac:spMkLst>
            <pc:docMk/>
            <pc:sldMk cId="4284968339" sldId="490"/>
            <ac:spMk id="4" creationId="{D38E4426-D7BB-96CA-A77A-F59126D66587}"/>
          </ac:spMkLst>
        </pc:spChg>
        <pc:spChg chg="mod">
          <ac:chgData name="TH-INST 吉川洋平" userId="19706b0f-5609-49a4-9fe3-c6e485df3adf" providerId="ADAL" clId="{D868EAFF-DD72-414A-AB5C-E106DF02DAAB}" dt="2025-04-20T08:22:16.168" v="1558" actId="20577"/>
          <ac:spMkLst>
            <pc:docMk/>
            <pc:sldMk cId="4284968339" sldId="490"/>
            <ac:spMk id="6" creationId="{F6ED3190-B81A-3466-2EAE-14C10CEA01CF}"/>
          </ac:spMkLst>
        </pc:spChg>
        <pc:picChg chg="add mod">
          <ac:chgData name="TH-INST 吉川洋平" userId="19706b0f-5609-49a4-9fe3-c6e485df3adf" providerId="ADAL" clId="{D868EAFF-DD72-414A-AB5C-E106DF02DAAB}" dt="2025-04-20T08:22:49.223" v="1571" actId="1076"/>
          <ac:picMkLst>
            <pc:docMk/>
            <pc:sldMk cId="4284968339" sldId="490"/>
            <ac:picMk id="8194" creationId="{6393F376-C9BB-85D6-C688-00AF531A9530}"/>
          </ac:picMkLst>
        </pc:picChg>
        <pc:cxnChg chg="add mod">
          <ac:chgData name="TH-INST 吉川洋平" userId="19706b0f-5609-49a4-9fe3-c6e485df3adf" providerId="ADAL" clId="{D868EAFF-DD72-414A-AB5C-E106DF02DAAB}" dt="2025-04-20T08:23:33.414" v="1581" actId="14100"/>
          <ac:cxnSpMkLst>
            <pc:docMk/>
            <pc:sldMk cId="4284968339" sldId="490"/>
            <ac:cxnSpMk id="7" creationId="{544D9BD5-3DB7-C6E1-950D-11C2AC51ADB4}"/>
          </ac:cxnSpMkLst>
        </pc:cxnChg>
      </pc:sldChg>
      <pc:sldChg chg="addSp delSp add del setBg delDesignElem">
        <pc:chgData name="TH-INST 吉川洋平" userId="19706b0f-5609-49a4-9fe3-c6e485df3adf" providerId="ADAL" clId="{D868EAFF-DD72-414A-AB5C-E106DF02DAAB}" dt="2025-04-20T08:23:57.805" v="1584"/>
        <pc:sldMkLst>
          <pc:docMk/>
          <pc:sldMk cId="1385536895" sldId="491"/>
        </pc:sldMkLst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7" creationId="{C196CD8B-1DE7-853F-0A3B-0F514F80C58F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9" creationId="{3B2B1A85-F978-10A1-87ED-D22FACE221AE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1" creationId="{FA95DC76-659C-E494-E696-E71C50B0A798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3" creationId="{8036337B-3DB4-7E69-E21F-9377E93580BB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5" creationId="{C95290C3-0658-72DA-03CD-3836899E8568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7" creationId="{F8EE5CFD-CDFC-5A44-D492-5F6E9FB13457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02:54.118" v="2134" actId="20577"/>
        <pc:sldMkLst>
          <pc:docMk/>
          <pc:sldMk cId="4045764351" sldId="491"/>
        </pc:sldMkLst>
        <pc:spChg chg="mod">
          <ac:chgData name="TH-INST 吉川洋平" userId="19706b0f-5609-49a4-9fe3-c6e485df3adf" providerId="ADAL" clId="{D868EAFF-DD72-414A-AB5C-E106DF02DAAB}" dt="2025-04-20T11:02:54.118" v="2134" actId="20577"/>
          <ac:spMkLst>
            <pc:docMk/>
            <pc:sldMk cId="4045764351" sldId="491"/>
            <ac:spMk id="2" creationId="{8B693520-7702-18E7-3C62-8B9FEBF12747}"/>
          </ac:spMkLst>
        </pc:spChg>
      </pc:sldChg>
      <pc:sldChg chg="addSp delSp modSp add mod ord setBg">
        <pc:chgData name="TH-INST 吉川洋平" userId="19706b0f-5609-49a4-9fe3-c6e485df3adf" providerId="ADAL" clId="{D868EAFF-DD72-414A-AB5C-E106DF02DAAB}" dt="2025-04-20T10:15:13.206" v="1837" actId="1076"/>
        <pc:sldMkLst>
          <pc:docMk/>
          <pc:sldMk cId="1441178948" sldId="492"/>
        </pc:sldMkLst>
        <pc:spChg chg="mod">
          <ac:chgData name="TH-INST 吉川洋平" userId="19706b0f-5609-49a4-9fe3-c6e485df3adf" providerId="ADAL" clId="{D868EAFF-DD72-414A-AB5C-E106DF02DAAB}" dt="2025-04-20T10:14:20.144" v="1822" actId="14100"/>
          <ac:spMkLst>
            <pc:docMk/>
            <pc:sldMk cId="1441178948" sldId="492"/>
            <ac:spMk id="2" creationId="{D8A845E0-ADF2-E3CC-C962-3400085EC1A2}"/>
          </ac:spMkLst>
        </pc:spChg>
        <pc:spChg chg="del">
          <ac:chgData name="TH-INST 吉川洋平" userId="19706b0f-5609-49a4-9fe3-c6e485df3adf" providerId="ADAL" clId="{D868EAFF-DD72-414A-AB5C-E106DF02DAAB}" dt="2025-04-20T08:26:39.734" v="1607" actId="478"/>
          <ac:spMkLst>
            <pc:docMk/>
            <pc:sldMk cId="1441178948" sldId="492"/>
            <ac:spMk id="3" creationId="{760BC49A-C1F7-23CC-A482-EA26E9ED431F}"/>
          </ac:spMkLst>
        </pc:spChg>
        <pc:spChg chg="del">
          <ac:chgData name="TH-INST 吉川洋平" userId="19706b0f-5609-49a4-9fe3-c6e485df3adf" providerId="ADAL" clId="{D868EAFF-DD72-414A-AB5C-E106DF02DAAB}" dt="2025-04-20T08:26:44.463" v="1610" actId="478"/>
          <ac:spMkLst>
            <pc:docMk/>
            <pc:sldMk cId="1441178948" sldId="492"/>
            <ac:spMk id="6" creationId="{F501D496-7568-2DB6-58DC-B011B9C62356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9" creationId="{47942995-B07F-4636-9A06-C6A104B260A8}"/>
          </ac:spMkLst>
        </pc:spChg>
        <pc:spChg chg="add mod">
          <ac:chgData name="TH-INST 吉川洋平" userId="19706b0f-5609-49a4-9fe3-c6e485df3adf" providerId="ADAL" clId="{D868EAFF-DD72-414A-AB5C-E106DF02DAAB}" dt="2025-04-20T10:14:26.367" v="1828" actId="20577"/>
          <ac:spMkLst>
            <pc:docMk/>
            <pc:sldMk cId="1441178948" sldId="492"/>
            <ac:spMk id="10" creationId="{950789B7-3F3B-43EF-5834-6EF44AFA58E7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16" creationId="{B81933D1-5615-42C7-9C0B-4EB7105CCE2D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18" creationId="{19C9EAEA-39D0-4B0E-A0EB-51E7B26740B1}"/>
          </ac:spMkLst>
        </pc:spChg>
        <pc:grpChg chg="add del">
          <ac:chgData name="TH-INST 吉川洋平" userId="19706b0f-5609-49a4-9fe3-c6e485df3adf" providerId="ADAL" clId="{D868EAFF-DD72-414A-AB5C-E106DF02DAAB}" dt="2025-04-20T08:27:01.197" v="1622" actId="26606"/>
          <ac:grpSpMkLst>
            <pc:docMk/>
            <pc:sldMk cId="1441178948" sldId="492"/>
            <ac:grpSpMk id="11" creationId="{032D8612-31EB-44CF-A1D0-14FD4C705424}"/>
          </ac:grpSpMkLst>
        </pc:grpChg>
        <pc:graphicFrameChg chg="add del mod modGraphic">
          <ac:chgData name="TH-INST 吉川洋平" userId="19706b0f-5609-49a4-9fe3-c6e485df3adf" providerId="ADAL" clId="{D868EAFF-DD72-414A-AB5C-E106DF02DAAB}" dt="2025-04-20T08:37:39.084" v="1749" actId="478"/>
          <ac:graphicFrameMkLst>
            <pc:docMk/>
            <pc:sldMk cId="1441178948" sldId="492"/>
            <ac:graphicFrameMk id="4" creationId="{30A5A3A1-FE6A-2D28-0F57-054C9ADFDE01}"/>
          </ac:graphicFrameMkLst>
        </pc:graphicFrameChg>
        <pc:picChg chg="add mod">
          <ac:chgData name="TH-INST 吉川洋平" userId="19706b0f-5609-49a4-9fe3-c6e485df3adf" providerId="ADAL" clId="{D868EAFF-DD72-414A-AB5C-E106DF02DAAB}" dt="2025-04-20T10:15:13.206" v="1837" actId="1076"/>
          <ac:picMkLst>
            <pc:docMk/>
            <pc:sldMk cId="1441178948" sldId="492"/>
            <ac:picMk id="5" creationId="{ABF6F0D9-F77E-7AC8-2A0F-19D9121A058B}"/>
          </ac:picMkLst>
        </pc:picChg>
        <pc:picChg chg="add del mod">
          <ac:chgData name="TH-INST 吉川洋平" userId="19706b0f-5609-49a4-9fe3-c6e485df3adf" providerId="ADAL" clId="{D868EAFF-DD72-414A-AB5C-E106DF02DAAB}" dt="2025-04-20T10:12:37.940" v="1813" actId="478"/>
          <ac:picMkLst>
            <pc:docMk/>
            <pc:sldMk cId="1441178948" sldId="492"/>
            <ac:picMk id="7" creationId="{5E55381E-DEC3-3541-B6DA-AF0C6B9C0F46}"/>
          </ac:picMkLst>
        </pc:picChg>
        <pc:picChg chg="add del mod">
          <ac:chgData name="TH-INST 吉川洋平" userId="19706b0f-5609-49a4-9fe3-c6e485df3adf" providerId="ADAL" clId="{D868EAFF-DD72-414A-AB5C-E106DF02DAAB}" dt="2025-04-20T10:14:56.908" v="1829" actId="478"/>
          <ac:picMkLst>
            <pc:docMk/>
            <pc:sldMk cId="1441178948" sldId="492"/>
            <ac:picMk id="8" creationId="{9769EEE0-6F36-F6CF-9C0C-845670EF0B49}"/>
          </ac:picMkLst>
        </pc:picChg>
        <pc:picChg chg="add mod">
          <ac:chgData name="TH-INST 吉川洋平" userId="19706b0f-5609-49a4-9fe3-c6e485df3adf" providerId="ADAL" clId="{D868EAFF-DD72-414A-AB5C-E106DF02DAAB}" dt="2025-04-20T10:15:09.189" v="1835" actId="14100"/>
          <ac:picMkLst>
            <pc:docMk/>
            <pc:sldMk cId="1441178948" sldId="492"/>
            <ac:picMk id="15" creationId="{D63B2D01-AC4E-D47D-5519-3C73C8DEF3D2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10:44:48.176" v="1898" actId="113"/>
        <pc:sldMkLst>
          <pc:docMk/>
          <pc:sldMk cId="1903412193" sldId="493"/>
        </pc:sldMkLst>
        <pc:spChg chg="mod">
          <ac:chgData name="TH-INST 吉川洋平" userId="19706b0f-5609-49a4-9fe3-c6e485df3adf" providerId="ADAL" clId="{D868EAFF-DD72-414A-AB5C-E106DF02DAAB}" dt="2025-04-20T08:30:52.584" v="1708" actId="20577"/>
          <ac:spMkLst>
            <pc:docMk/>
            <pc:sldMk cId="1903412193" sldId="493"/>
            <ac:spMk id="2" creationId="{84D4DF58-DFAC-35CA-858B-A8E1C2CD55A7}"/>
          </ac:spMkLst>
        </pc:spChg>
        <pc:graphicFrameChg chg="add del mod modGraphic">
          <ac:chgData name="TH-INST 吉川洋平" userId="19706b0f-5609-49a4-9fe3-c6e485df3adf" providerId="ADAL" clId="{D868EAFF-DD72-414A-AB5C-E106DF02DAAB}" dt="2025-04-20T10:44:22.635" v="1887" actId="478"/>
          <ac:graphicFrameMkLst>
            <pc:docMk/>
            <pc:sldMk cId="1903412193" sldId="493"/>
            <ac:graphicFrameMk id="3" creationId="{BA5EA10D-A174-268B-845D-544D3CDF6935}"/>
          </ac:graphicFrameMkLst>
        </pc:graphicFrameChg>
        <pc:graphicFrameChg chg="del">
          <ac:chgData name="TH-INST 吉川洋平" userId="19706b0f-5609-49a4-9fe3-c6e485df3adf" providerId="ADAL" clId="{D868EAFF-DD72-414A-AB5C-E106DF02DAAB}" dt="2025-04-20T08:30:31.269" v="1666" actId="478"/>
          <ac:graphicFrameMkLst>
            <pc:docMk/>
            <pc:sldMk cId="1903412193" sldId="493"/>
            <ac:graphicFrameMk id="4" creationId="{D2C150EA-AD6B-9091-CFA5-8C455F278013}"/>
          </ac:graphicFrameMkLst>
        </pc:graphicFrameChg>
        <pc:graphicFrameChg chg="add mod modGraphic">
          <ac:chgData name="TH-INST 吉川洋平" userId="19706b0f-5609-49a4-9fe3-c6e485df3adf" providerId="ADAL" clId="{D868EAFF-DD72-414A-AB5C-E106DF02DAAB}" dt="2025-04-20T10:44:48.176" v="1898" actId="113"/>
          <ac:graphicFrameMkLst>
            <pc:docMk/>
            <pc:sldMk cId="1903412193" sldId="493"/>
            <ac:graphicFrameMk id="5" creationId="{C52FFEBE-4884-BC29-B957-3AB2C5945212}"/>
          </ac:graphicFrameMkLst>
        </pc:graphicFrameChg>
      </pc:sldChg>
      <pc:sldChg chg="modSp add del">
        <pc:chgData name="TH-INST 吉川洋平" userId="19706b0f-5609-49a4-9fe3-c6e485df3adf" providerId="ADAL" clId="{D868EAFF-DD72-414A-AB5C-E106DF02DAAB}" dt="2025-04-20T08:33:08.324" v="1728" actId="2696"/>
        <pc:sldMkLst>
          <pc:docMk/>
          <pc:sldMk cId="1612450115" sldId="494"/>
        </pc:sldMkLst>
        <pc:graphicFrameChg chg="mod">
          <ac:chgData name="TH-INST 吉川洋平" userId="19706b0f-5609-49a4-9fe3-c6e485df3adf" providerId="ADAL" clId="{D868EAFF-DD72-414A-AB5C-E106DF02DAAB}" dt="2025-04-20T08:32:08.823" v="1716"/>
          <ac:graphicFrameMkLst>
            <pc:docMk/>
            <pc:sldMk cId="1612450115" sldId="494"/>
            <ac:graphicFrameMk id="3" creationId="{A1E5CF26-499B-4986-0686-E4A56F48C1B3}"/>
          </ac:graphicFrameMkLst>
        </pc:graphicFrameChg>
      </pc:sldChg>
      <pc:sldChg chg="addSp delSp modSp add mod ord">
        <pc:chgData name="TH-INST 吉川洋平" userId="19706b0f-5609-49a4-9fe3-c6e485df3adf" providerId="ADAL" clId="{D868EAFF-DD72-414A-AB5C-E106DF02DAAB}" dt="2025-04-20T10:15:47.656" v="1840" actId="21"/>
        <pc:sldMkLst>
          <pc:docMk/>
          <pc:sldMk cId="313088551" sldId="495"/>
        </pc:sldMkLst>
        <pc:spChg chg="mod">
          <ac:chgData name="TH-INST 吉川洋平" userId="19706b0f-5609-49a4-9fe3-c6e485df3adf" providerId="ADAL" clId="{D868EAFF-DD72-414A-AB5C-E106DF02DAAB}" dt="2025-04-20T08:38:51.962" v="1806" actId="20577"/>
          <ac:spMkLst>
            <pc:docMk/>
            <pc:sldMk cId="313088551" sldId="495"/>
            <ac:spMk id="2" creationId="{A52E2A47-BD42-2F77-7A14-0C9DCBF61CFE}"/>
          </ac:spMkLst>
        </pc:spChg>
        <pc:spChg chg="add mod">
          <ac:chgData name="TH-INST 吉川洋平" userId="19706b0f-5609-49a4-9fe3-c6e485df3adf" providerId="ADAL" clId="{D868EAFF-DD72-414A-AB5C-E106DF02DAAB}" dt="2025-04-20T08:32:20.768" v="1719"/>
          <ac:spMkLst>
            <pc:docMk/>
            <pc:sldMk cId="313088551" sldId="495"/>
            <ac:spMk id="5" creationId="{B911AF61-555B-3FF7-A96D-FC2182C89B31}"/>
          </ac:spMkLst>
        </pc:spChg>
        <pc:graphicFrameChg chg="del mod">
          <ac:chgData name="TH-INST 吉川洋平" userId="19706b0f-5609-49a4-9fe3-c6e485df3adf" providerId="ADAL" clId="{D868EAFF-DD72-414A-AB5C-E106DF02DAAB}" dt="2025-04-20T08:32:20.389" v="1718" actId="478"/>
          <ac:graphicFrameMkLst>
            <pc:docMk/>
            <pc:sldMk cId="313088551" sldId="495"/>
            <ac:graphicFrameMk id="3" creationId="{993C8C43-4DA3-40B2-4E88-A221B91BA384}"/>
          </ac:graphicFrameMkLst>
        </pc:graphicFrameChg>
        <pc:graphicFrameChg chg="add mod modGraphic">
          <ac:chgData name="TH-INST 吉川洋平" userId="19706b0f-5609-49a4-9fe3-c6e485df3adf" providerId="ADAL" clId="{D868EAFF-DD72-414A-AB5C-E106DF02DAAB}" dt="2025-04-20T10:15:47.656" v="1840" actId="21"/>
          <ac:graphicFrameMkLst>
            <pc:docMk/>
            <pc:sldMk cId="313088551" sldId="495"/>
            <ac:graphicFrameMk id="4" creationId="{84BD4A90-72CE-5E87-00A6-A04144B07A67}"/>
          </ac:graphicFrameMkLst>
        </pc:graphicFrameChg>
      </pc:sldChg>
      <pc:sldChg chg="modSp add mod ord">
        <pc:chgData name="TH-INST 吉川洋平" userId="19706b0f-5609-49a4-9fe3-c6e485df3adf" providerId="ADAL" clId="{D868EAFF-DD72-414A-AB5C-E106DF02DAAB}" dt="2025-04-20T10:22:46.449" v="1886" actId="2165"/>
        <pc:sldMkLst>
          <pc:docMk/>
          <pc:sldMk cId="4275488021" sldId="496"/>
        </pc:sldMkLst>
        <pc:graphicFrameChg chg="modGraphic">
          <ac:chgData name="TH-INST 吉川洋平" userId="19706b0f-5609-49a4-9fe3-c6e485df3adf" providerId="ADAL" clId="{D868EAFF-DD72-414A-AB5C-E106DF02DAAB}" dt="2025-04-20T10:22:46.449" v="1886" actId="2165"/>
          <ac:graphicFrameMkLst>
            <pc:docMk/>
            <pc:sldMk cId="4275488021" sldId="496"/>
            <ac:graphicFrameMk id="4" creationId="{1D1D74C5-C41A-1C1E-13AC-AFBE3BF75CE4}"/>
          </ac:graphicFrameMkLst>
        </pc:graphicFrameChg>
      </pc:sldChg>
      <pc:sldChg chg="add del">
        <pc:chgData name="TH-INST 吉川洋平" userId="19706b0f-5609-49a4-9fe3-c6e485df3adf" providerId="ADAL" clId="{D868EAFF-DD72-414A-AB5C-E106DF02DAAB}" dt="2025-04-20T10:21:00.703" v="1842" actId="2890"/>
        <pc:sldMkLst>
          <pc:docMk/>
          <pc:sldMk cId="99174417" sldId="497"/>
        </pc:sldMkLst>
      </pc:sldChg>
      <pc:sldChg chg="addSp delSp modSp add mod ord">
        <pc:chgData name="TH-INST 吉川洋平" userId="19706b0f-5609-49a4-9fe3-c6e485df3adf" providerId="ADAL" clId="{D868EAFF-DD72-414A-AB5C-E106DF02DAAB}" dt="2025-04-20T10:22:28.310" v="1885" actId="14100"/>
        <pc:sldMkLst>
          <pc:docMk/>
          <pc:sldMk cId="3905587981" sldId="497"/>
        </pc:sldMkLst>
        <pc:spChg chg="mod">
          <ac:chgData name="TH-INST 吉川洋平" userId="19706b0f-5609-49a4-9fe3-c6e485df3adf" providerId="ADAL" clId="{D868EAFF-DD72-414A-AB5C-E106DF02DAAB}" dt="2025-04-20T10:21:10.858" v="1863" actId="20577"/>
          <ac:spMkLst>
            <pc:docMk/>
            <pc:sldMk cId="3905587981" sldId="497"/>
            <ac:spMk id="2" creationId="{849469CB-4124-D524-EF71-AE7279407152}"/>
          </ac:spMkLst>
        </pc:spChg>
        <pc:spChg chg="del">
          <ac:chgData name="TH-INST 吉川洋平" userId="19706b0f-5609-49a4-9fe3-c6e485df3adf" providerId="ADAL" clId="{D868EAFF-DD72-414A-AB5C-E106DF02DAAB}" dt="2025-04-20T10:21:19.128" v="1864" actId="478"/>
          <ac:spMkLst>
            <pc:docMk/>
            <pc:sldMk cId="3905587981" sldId="497"/>
            <ac:spMk id="3" creationId="{1A4E1A44-A249-153A-D0C6-321FD7C21107}"/>
          </ac:spMkLst>
        </pc:spChg>
        <pc:spChg chg="mod">
          <ac:chgData name="TH-INST 吉川洋平" userId="19706b0f-5609-49a4-9fe3-c6e485df3adf" providerId="ADAL" clId="{D868EAFF-DD72-414A-AB5C-E106DF02DAAB}" dt="2025-04-20T10:22:13.658" v="1879" actId="207"/>
          <ac:spMkLst>
            <pc:docMk/>
            <pc:sldMk cId="3905587981" sldId="497"/>
            <ac:spMk id="6" creationId="{2D9F1530-EE85-FB40-FD7F-C03DE7E6BF1A}"/>
          </ac:spMkLst>
        </pc:spChg>
        <pc:graphicFrameChg chg="add mod modGraphic">
          <ac:chgData name="TH-INST 吉川洋平" userId="19706b0f-5609-49a4-9fe3-c6e485df3adf" providerId="ADAL" clId="{D868EAFF-DD72-414A-AB5C-E106DF02DAAB}" dt="2025-04-20T10:22:28.310" v="1885" actId="14100"/>
          <ac:graphicFrameMkLst>
            <pc:docMk/>
            <pc:sldMk cId="3905587981" sldId="497"/>
            <ac:graphicFrameMk id="4" creationId="{592D67D7-58F6-B2E0-99E6-8CE0C94FAF51}"/>
          </ac:graphicFrameMkLst>
        </pc:graphicFrameChg>
      </pc:sldChg>
      <pc:sldChg chg="addSp delSp modSp add mod ord">
        <pc:chgData name="TH-INST 吉川洋平" userId="19706b0f-5609-49a4-9fe3-c6e485df3adf" providerId="ADAL" clId="{D868EAFF-DD72-414A-AB5C-E106DF02DAAB}" dt="2025-04-20T11:02:24.116" v="2110" actId="20577"/>
        <pc:sldMkLst>
          <pc:docMk/>
          <pc:sldMk cId="1803568735" sldId="498"/>
        </pc:sldMkLst>
        <pc:spChg chg="mod">
          <ac:chgData name="TH-INST 吉川洋平" userId="19706b0f-5609-49a4-9fe3-c6e485df3adf" providerId="ADAL" clId="{D868EAFF-DD72-414A-AB5C-E106DF02DAAB}" dt="2025-04-20T11:01:14.187" v="1989" actId="20577"/>
          <ac:spMkLst>
            <pc:docMk/>
            <pc:sldMk cId="1803568735" sldId="498"/>
            <ac:spMk id="2" creationId="{FC89F684-224A-D633-4476-BE8BD5C7A2BB}"/>
          </ac:spMkLst>
        </pc:spChg>
        <pc:spChg chg="mod">
          <ac:chgData name="TH-INST 吉川洋平" userId="19706b0f-5609-49a4-9fe3-c6e485df3adf" providerId="ADAL" clId="{D868EAFF-DD72-414A-AB5C-E106DF02DAAB}" dt="2025-04-20T11:02:13.693" v="2083" actId="1076"/>
          <ac:spMkLst>
            <pc:docMk/>
            <pc:sldMk cId="1803568735" sldId="498"/>
            <ac:spMk id="3" creationId="{5F8CA841-CCD8-608F-A8BE-23E4AEEFE29F}"/>
          </ac:spMkLst>
        </pc:spChg>
        <pc:spChg chg="del">
          <ac:chgData name="TH-INST 吉川洋平" userId="19706b0f-5609-49a4-9fe3-c6e485df3adf" providerId="ADAL" clId="{D868EAFF-DD72-414A-AB5C-E106DF02DAAB}" dt="2025-04-20T11:00:52.304" v="1921" actId="478"/>
          <ac:spMkLst>
            <pc:docMk/>
            <pc:sldMk cId="1803568735" sldId="498"/>
            <ac:spMk id="4" creationId="{4BEC2434-70E9-0F97-2B7F-4A93DF0B899B}"/>
          </ac:spMkLst>
        </pc:spChg>
        <pc:spChg chg="add del mod">
          <ac:chgData name="TH-INST 吉川洋平" userId="19706b0f-5609-49a4-9fe3-c6e485df3adf" providerId="ADAL" clId="{D868EAFF-DD72-414A-AB5C-E106DF02DAAB}" dt="2025-04-20T11:02:24.116" v="2110" actId="20577"/>
          <ac:spMkLst>
            <pc:docMk/>
            <pc:sldMk cId="1803568735" sldId="498"/>
            <ac:spMk id="6" creationId="{3A4375B3-E74E-D126-AF7C-1089BC93F794}"/>
          </ac:spMkLst>
        </pc:spChg>
        <pc:picChg chg="del">
          <ac:chgData name="TH-INST 吉川洋平" userId="19706b0f-5609-49a4-9fe3-c6e485df3adf" providerId="ADAL" clId="{D868EAFF-DD72-414A-AB5C-E106DF02DAAB}" dt="2025-04-20T11:00:48.788" v="1918" actId="478"/>
          <ac:picMkLst>
            <pc:docMk/>
            <pc:sldMk cId="1803568735" sldId="498"/>
            <ac:picMk id="8194" creationId="{39F4959F-E476-066B-84D1-1604D77F5835}"/>
          </ac:picMkLst>
        </pc:picChg>
        <pc:cxnChg chg="del">
          <ac:chgData name="TH-INST 吉川洋平" userId="19706b0f-5609-49a4-9fe3-c6e485df3adf" providerId="ADAL" clId="{D868EAFF-DD72-414A-AB5C-E106DF02DAAB}" dt="2025-04-20T11:00:48.119" v="1917" actId="478"/>
          <ac:cxnSpMkLst>
            <pc:docMk/>
            <pc:sldMk cId="1803568735" sldId="498"/>
            <ac:cxnSpMk id="7" creationId="{18A68CD5-31A4-DBEC-6F15-DCC21B552CEA}"/>
          </ac:cxnSpMkLst>
        </pc:cxnChg>
      </pc:sldChg>
      <pc:sldChg chg="delSp modSp add del mod setBg modClrScheme delDesignElem chgLayout">
        <pc:chgData name="TH-INST 吉川洋平" userId="19706b0f-5609-49a4-9fe3-c6e485df3adf" providerId="ADAL" clId="{D868EAFF-DD72-414A-AB5C-E106DF02DAAB}" dt="2025-04-20T11:03:19.453" v="2143" actId="2696"/>
        <pc:sldMkLst>
          <pc:docMk/>
          <pc:sldMk cId="3572822289" sldId="499"/>
        </pc:sldMkLst>
        <pc:spChg chg="mod ord">
          <ac:chgData name="TH-INST 吉川洋平" userId="19706b0f-5609-49a4-9fe3-c6e485df3adf" providerId="ADAL" clId="{D868EAFF-DD72-414A-AB5C-E106DF02DAAB}" dt="2025-04-20T11:03:08.739" v="2137" actId="700"/>
          <ac:spMkLst>
            <pc:docMk/>
            <pc:sldMk cId="3572822289" sldId="499"/>
            <ac:spMk id="2" creationId="{01609AEF-4D71-54E7-CA9F-9AA4E1F017C8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7" creationId="{38210376-55BA-2504-CC49-FA15542C439F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9" creationId="{8F8DAD02-14FD-A639-A6B4-5630311DB13A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1" creationId="{AD5BA07B-8483-FD17-2161-3CEC699D49BA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3" creationId="{EEB85214-4FA0-7B2A-1986-4BB35E8AE9EE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5" creationId="{5FDF083B-3978-1B34-E5EE-A63788454320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7" creationId="{CF15DD91-D201-211E-B52E-C9BE5D652A50}"/>
          </ac:spMkLst>
        </pc:spChg>
      </pc:sldChg>
      <pc:sldChg chg="addSp delSp modSp add mod">
        <pc:chgData name="TH-INST 吉川洋平" userId="19706b0f-5609-49a4-9fe3-c6e485df3adf" providerId="ADAL" clId="{D868EAFF-DD72-414A-AB5C-E106DF02DAAB}" dt="2025-04-20T11:06:05.280" v="2219" actId="1076"/>
        <pc:sldMkLst>
          <pc:docMk/>
          <pc:sldMk cId="3209193390" sldId="500"/>
        </pc:sldMkLst>
        <pc:spChg chg="mod">
          <ac:chgData name="TH-INST 吉川洋平" userId="19706b0f-5609-49a4-9fe3-c6e485df3adf" providerId="ADAL" clId="{D868EAFF-DD72-414A-AB5C-E106DF02DAAB}" dt="2025-04-20T11:05:52.921" v="2193" actId="20577"/>
          <ac:spMkLst>
            <pc:docMk/>
            <pc:sldMk cId="3209193390" sldId="500"/>
            <ac:spMk id="2" creationId="{CF7BBD9A-E24A-871B-9F0E-DC456E4A32CE}"/>
          </ac:spMkLst>
        </pc:spChg>
        <pc:spChg chg="mod">
          <ac:chgData name="TH-INST 吉川洋平" userId="19706b0f-5609-49a4-9fe3-c6e485df3adf" providerId="ADAL" clId="{D868EAFF-DD72-414A-AB5C-E106DF02DAAB}" dt="2025-04-20T11:06:03.443" v="2218" actId="20577"/>
          <ac:spMkLst>
            <pc:docMk/>
            <pc:sldMk cId="3209193390" sldId="500"/>
            <ac:spMk id="6" creationId="{C5708159-AB61-765B-6A77-10B26390F28E}"/>
          </ac:spMkLst>
        </pc:spChg>
        <pc:graphicFrameChg chg="del">
          <ac:chgData name="TH-INST 吉川洋平" userId="19706b0f-5609-49a4-9fe3-c6e485df3adf" providerId="ADAL" clId="{D868EAFF-DD72-414A-AB5C-E106DF02DAAB}" dt="2025-04-20T11:05:40.168" v="2170" actId="478"/>
          <ac:graphicFrameMkLst>
            <pc:docMk/>
            <pc:sldMk cId="3209193390" sldId="500"/>
            <ac:graphicFrameMk id="4" creationId="{9F7DF6A9-2D14-545F-2FB1-1CEFAC3DE040}"/>
          </ac:graphicFrameMkLst>
        </pc:graphicFrameChg>
        <pc:picChg chg="add mod">
          <ac:chgData name="TH-INST 吉川洋平" userId="19706b0f-5609-49a4-9fe3-c6e485df3adf" providerId="ADAL" clId="{D868EAFF-DD72-414A-AB5C-E106DF02DAAB}" dt="2025-04-20T11:06:05.280" v="2219" actId="1076"/>
          <ac:picMkLst>
            <pc:docMk/>
            <pc:sldMk cId="3209193390" sldId="500"/>
            <ac:picMk id="18434" creationId="{FCCCF179-03D3-8F43-C32C-B08063708C3C}"/>
          </ac:picMkLst>
        </pc:picChg>
      </pc:sldChg>
      <pc:sldChg chg="delSp add del setBg delDesignElem">
        <pc:chgData name="TH-INST 吉川洋平" userId="19706b0f-5609-49a4-9fe3-c6e485df3adf" providerId="ADAL" clId="{D868EAFF-DD72-414A-AB5C-E106DF02DAAB}" dt="2025-04-20T11:03:19.452" v="2142" actId="2696"/>
        <pc:sldMkLst>
          <pc:docMk/>
          <pc:sldMk cId="1232514434" sldId="501"/>
        </pc:sldMkLst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7" creationId="{902AF175-B9B6-F6B3-BFD5-DB02FF799567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9" creationId="{BBE57594-2B53-B546-7884-E143F8CD079D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1" creationId="{210C8C40-7A42-FA1B-77A3-07D00AB07A2A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3" creationId="{F945D438-FCE6-1717-7DF8-DE3BAF36CE48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5" creationId="{5AEB4F3C-387A-46E6-CD76-5494FE91DF57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7" creationId="{BB48A39D-31BE-388A-60E4-DB0E4DF7D6E0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04:47.376" v="2167" actId="20577"/>
        <pc:sldMkLst>
          <pc:docMk/>
          <pc:sldMk cId="2069133906" sldId="501"/>
        </pc:sldMkLst>
        <pc:spChg chg="mod">
          <ac:chgData name="TH-INST 吉川洋平" userId="19706b0f-5609-49a4-9fe3-c6e485df3adf" providerId="ADAL" clId="{D868EAFF-DD72-414A-AB5C-E106DF02DAAB}" dt="2025-04-20T11:04:47.376" v="2167" actId="20577"/>
          <ac:spMkLst>
            <pc:docMk/>
            <pc:sldMk cId="2069133906" sldId="501"/>
            <ac:spMk id="2" creationId="{6D558932-C62F-E176-A9F6-84963DBAE53A}"/>
          </ac:spMkLst>
        </pc:spChg>
      </pc:sldChg>
      <pc:sldChg chg="add del">
        <pc:chgData name="TH-INST 吉川洋平" userId="19706b0f-5609-49a4-9fe3-c6e485df3adf" providerId="ADAL" clId="{D868EAFF-DD72-414A-AB5C-E106DF02DAAB}" dt="2025-04-20T11:03:14.633" v="2139" actId="2696"/>
        <pc:sldMkLst>
          <pc:docMk/>
          <pc:sldMk cId="3127464694" sldId="501"/>
        </pc:sldMkLst>
      </pc:sldChg>
      <pc:sldChg chg="add del">
        <pc:chgData name="TH-INST 吉川洋平" userId="19706b0f-5609-49a4-9fe3-c6e485df3adf" providerId="ADAL" clId="{D868EAFF-DD72-414A-AB5C-E106DF02DAAB}" dt="2025-04-20T11:06:56.646" v="2224" actId="2696"/>
        <pc:sldMkLst>
          <pc:docMk/>
          <pc:sldMk cId="2195430026" sldId="502"/>
        </pc:sldMkLst>
      </pc:sldChg>
      <pc:sldChg chg="addSp delSp modSp add mod">
        <pc:chgData name="TH-INST 吉川洋平" userId="19706b0f-5609-49a4-9fe3-c6e485df3adf" providerId="ADAL" clId="{D868EAFF-DD72-414A-AB5C-E106DF02DAAB}" dt="2025-04-20T11:08:53.080" v="2372" actId="5793"/>
        <pc:sldMkLst>
          <pc:docMk/>
          <pc:sldMk cId="733766331" sldId="503"/>
        </pc:sldMkLst>
        <pc:spChg chg="mod">
          <ac:chgData name="TH-INST 吉川洋平" userId="19706b0f-5609-49a4-9fe3-c6e485df3adf" providerId="ADAL" clId="{D868EAFF-DD72-414A-AB5C-E106DF02DAAB}" dt="2025-04-20T11:08:45.122" v="2362" actId="20577"/>
          <ac:spMkLst>
            <pc:docMk/>
            <pc:sldMk cId="733766331" sldId="503"/>
            <ac:spMk id="2" creationId="{74987AB5-E393-D481-CE8C-950219F6D87B}"/>
          </ac:spMkLst>
        </pc:spChg>
        <pc:spChg chg="add del mod">
          <ac:chgData name="TH-INST 吉川洋平" userId="19706b0f-5609-49a4-9fe3-c6e485df3adf" providerId="ADAL" clId="{D868EAFF-DD72-414A-AB5C-E106DF02DAAB}" dt="2025-04-20T11:08:53.080" v="2372" actId="5793"/>
          <ac:spMkLst>
            <pc:docMk/>
            <pc:sldMk cId="733766331" sldId="503"/>
            <ac:spMk id="3" creationId="{E1B7684E-A43F-BA56-03D5-735A92806FF6}"/>
          </ac:spMkLst>
        </pc:spChg>
        <pc:spChg chg="del">
          <ac:chgData name="TH-INST 吉川洋平" userId="19706b0f-5609-49a4-9fe3-c6e485df3adf" providerId="ADAL" clId="{D868EAFF-DD72-414A-AB5C-E106DF02DAAB}" dt="2025-04-20T11:07:24.077" v="2243" actId="478"/>
          <ac:spMkLst>
            <pc:docMk/>
            <pc:sldMk cId="733766331" sldId="503"/>
            <ac:spMk id="4" creationId="{BCB2E441-DA1F-DE1B-390B-81EFC4CC5A52}"/>
          </ac:spMkLst>
        </pc:spChg>
        <pc:spChg chg="mod">
          <ac:chgData name="TH-INST 吉川洋平" userId="19706b0f-5609-49a4-9fe3-c6e485df3adf" providerId="ADAL" clId="{D868EAFF-DD72-414A-AB5C-E106DF02DAAB}" dt="2025-04-20T11:08:35.951" v="2342" actId="21"/>
          <ac:spMkLst>
            <pc:docMk/>
            <pc:sldMk cId="733766331" sldId="503"/>
            <ac:spMk id="6" creationId="{2E3EDF8D-188B-5C4F-EDC9-546D17447295}"/>
          </ac:spMkLst>
        </pc:spChg>
      </pc:sldChg>
      <pc:sldChg chg="addSp delSp modSp add mod ord">
        <pc:chgData name="TH-INST 吉川洋平" userId="19706b0f-5609-49a4-9fe3-c6e485df3adf" providerId="ADAL" clId="{D868EAFF-DD72-414A-AB5C-E106DF02DAAB}" dt="2025-04-20T11:27:48.516" v="2876" actId="20578"/>
        <pc:sldMkLst>
          <pc:docMk/>
          <pc:sldMk cId="1284043204" sldId="504"/>
        </pc:sldMkLst>
        <pc:spChg chg="mod">
          <ac:chgData name="TH-INST 吉川洋平" userId="19706b0f-5609-49a4-9fe3-c6e485df3adf" providerId="ADAL" clId="{D868EAFF-DD72-414A-AB5C-E106DF02DAAB}" dt="2025-04-20T11:26:14.653" v="2748" actId="20577"/>
          <ac:spMkLst>
            <pc:docMk/>
            <pc:sldMk cId="1284043204" sldId="504"/>
            <ac:spMk id="2" creationId="{4FA95612-E6C4-608A-6C5D-946DD60DB618}"/>
          </ac:spMkLst>
        </pc:spChg>
        <pc:spChg chg="del mod">
          <ac:chgData name="TH-INST 吉川洋平" userId="19706b0f-5609-49a4-9fe3-c6e485df3adf" providerId="ADAL" clId="{D868EAFF-DD72-414A-AB5C-E106DF02DAAB}" dt="2025-04-20T11:27:30.038" v="2870" actId="478"/>
          <ac:spMkLst>
            <pc:docMk/>
            <pc:sldMk cId="1284043204" sldId="504"/>
            <ac:spMk id="3" creationId="{E3450297-002D-EE6F-4CD7-88B84E4C10C3}"/>
          </ac:spMkLst>
        </pc:spChg>
        <pc:spChg chg="mod">
          <ac:chgData name="TH-INST 吉川洋平" userId="19706b0f-5609-49a4-9fe3-c6e485df3adf" providerId="ADAL" clId="{D868EAFF-DD72-414A-AB5C-E106DF02DAAB}" dt="2025-04-20T11:27:39.447" v="2874" actId="207"/>
          <ac:spMkLst>
            <pc:docMk/>
            <pc:sldMk cId="1284043204" sldId="504"/>
            <ac:spMk id="6" creationId="{9FB1262A-448A-AE2C-2690-9DA0C3B72E68}"/>
          </ac:spMkLst>
        </pc:spChg>
        <pc:picChg chg="add mod">
          <ac:chgData name="TH-INST 吉川洋平" userId="19706b0f-5609-49a4-9fe3-c6e485df3adf" providerId="ADAL" clId="{D868EAFF-DD72-414A-AB5C-E106DF02DAAB}" dt="2025-04-20T11:27:34.650" v="2873" actId="1076"/>
          <ac:picMkLst>
            <pc:docMk/>
            <pc:sldMk cId="1284043204" sldId="504"/>
            <ac:picMk id="4" creationId="{08E56B2A-E59D-E706-568D-9C413259775F}"/>
          </ac:picMkLst>
        </pc:picChg>
      </pc:sldChg>
      <pc:sldChg chg="addSp modSp add mod ord">
        <pc:chgData name="TH-INST 吉川洋平" userId="19706b0f-5609-49a4-9fe3-c6e485df3adf" providerId="ADAL" clId="{D868EAFF-DD72-414A-AB5C-E106DF02DAAB}" dt="2025-04-20T11:42:14.377" v="3062" actId="20577"/>
        <pc:sldMkLst>
          <pc:docMk/>
          <pc:sldMk cId="743730436" sldId="505"/>
        </pc:sldMkLst>
        <pc:spChg chg="mod">
          <ac:chgData name="TH-INST 吉川洋平" userId="19706b0f-5609-49a4-9fe3-c6e485df3adf" providerId="ADAL" clId="{D868EAFF-DD72-414A-AB5C-E106DF02DAAB}" dt="2025-04-20T11:40:42.266" v="2947" actId="20577"/>
          <ac:spMkLst>
            <pc:docMk/>
            <pc:sldMk cId="743730436" sldId="505"/>
            <ac:spMk id="2" creationId="{1AD94573-84AD-05CA-5C94-F3A75FAB977F}"/>
          </ac:spMkLst>
        </pc:spChg>
        <pc:spChg chg="mod">
          <ac:chgData name="TH-INST 吉川洋平" userId="19706b0f-5609-49a4-9fe3-c6e485df3adf" providerId="ADAL" clId="{D868EAFF-DD72-414A-AB5C-E106DF02DAAB}" dt="2025-04-20T11:41:39.283" v="3010" actId="1076"/>
          <ac:spMkLst>
            <pc:docMk/>
            <pc:sldMk cId="743730436" sldId="505"/>
            <ac:spMk id="3" creationId="{14C03E1C-74FE-4BA3-6561-97B3CD16203D}"/>
          </ac:spMkLst>
        </pc:spChg>
        <pc:spChg chg="mod">
          <ac:chgData name="TH-INST 吉川洋平" userId="19706b0f-5609-49a4-9fe3-c6e485df3adf" providerId="ADAL" clId="{D868EAFF-DD72-414A-AB5C-E106DF02DAAB}" dt="2025-04-20T11:42:14.377" v="3062" actId="20577"/>
          <ac:spMkLst>
            <pc:docMk/>
            <pc:sldMk cId="743730436" sldId="505"/>
            <ac:spMk id="6" creationId="{CD3C5122-330A-E615-11A2-4C38CF5342A9}"/>
          </ac:spMkLst>
        </pc:spChg>
        <pc:picChg chg="add mod">
          <ac:chgData name="TH-INST 吉川洋平" userId="19706b0f-5609-49a4-9fe3-c6e485df3adf" providerId="ADAL" clId="{D868EAFF-DD72-414A-AB5C-E106DF02DAAB}" dt="2025-04-20T11:40:54.536" v="2951" actId="1076"/>
          <ac:picMkLst>
            <pc:docMk/>
            <pc:sldMk cId="743730436" sldId="505"/>
            <ac:picMk id="20482" creationId="{2783DB39-04DE-97F8-08EE-5C5D1F6E6C8D}"/>
          </ac:picMkLst>
        </pc:picChg>
      </pc:sldChg>
      <pc:sldChg chg="modSp add mod">
        <pc:chgData name="TH-INST 吉川洋平" userId="19706b0f-5609-49a4-9fe3-c6e485df3adf" providerId="ADAL" clId="{D868EAFF-DD72-414A-AB5C-E106DF02DAAB}" dt="2025-04-20T11:40:37.762" v="2939" actId="20577"/>
        <pc:sldMkLst>
          <pc:docMk/>
          <pc:sldMk cId="3631279352" sldId="506"/>
        </pc:sldMkLst>
        <pc:spChg chg="mod">
          <ac:chgData name="TH-INST 吉川洋平" userId="19706b0f-5609-49a4-9fe3-c6e485df3adf" providerId="ADAL" clId="{D868EAFF-DD72-414A-AB5C-E106DF02DAAB}" dt="2025-04-20T11:40:37.762" v="2939" actId="20577"/>
          <ac:spMkLst>
            <pc:docMk/>
            <pc:sldMk cId="3631279352" sldId="506"/>
            <ac:spMk id="2" creationId="{D0B22DFE-39F9-CF97-CDFE-C1CF010B73B8}"/>
          </ac:spMkLst>
        </pc:spChg>
        <pc:spChg chg="mod">
          <ac:chgData name="TH-INST 吉川洋平" userId="19706b0f-5609-49a4-9fe3-c6e485df3adf" providerId="ADAL" clId="{D868EAFF-DD72-414A-AB5C-E106DF02DAAB}" dt="2025-04-20T11:40:05.362" v="2884" actId="1076"/>
          <ac:spMkLst>
            <pc:docMk/>
            <pc:sldMk cId="3631279352" sldId="506"/>
            <ac:spMk id="3" creationId="{F46B0DC5-C20F-638F-EDE1-4C48C68B913E}"/>
          </ac:spMkLst>
        </pc:spChg>
        <pc:spChg chg="mod">
          <ac:chgData name="TH-INST 吉川洋平" userId="19706b0f-5609-49a4-9fe3-c6e485df3adf" providerId="ADAL" clId="{D868EAFF-DD72-414A-AB5C-E106DF02DAAB}" dt="2025-04-20T11:40:23.710" v="2929" actId="207"/>
          <ac:spMkLst>
            <pc:docMk/>
            <pc:sldMk cId="3631279352" sldId="506"/>
            <ac:spMk id="6" creationId="{72929C3B-3B0C-038A-5368-C7E0E9F3BE71}"/>
          </ac:spMkLst>
        </pc:spChg>
      </pc:sldChg>
      <pc:sldChg chg="modSp add mod">
        <pc:chgData name="TH-INST 吉川洋平" userId="19706b0f-5609-49a4-9fe3-c6e485df3adf" providerId="ADAL" clId="{D868EAFF-DD72-414A-AB5C-E106DF02DAAB}" dt="2025-04-20T11:43:09.808" v="3146" actId="20577"/>
        <pc:sldMkLst>
          <pc:docMk/>
          <pc:sldMk cId="1564478804" sldId="507"/>
        </pc:sldMkLst>
        <pc:spChg chg="mod">
          <ac:chgData name="TH-INST 吉川洋平" userId="19706b0f-5609-49a4-9fe3-c6e485df3adf" providerId="ADAL" clId="{D868EAFF-DD72-414A-AB5C-E106DF02DAAB}" dt="2025-04-20T11:42:29.895" v="3081" actId="20577"/>
          <ac:spMkLst>
            <pc:docMk/>
            <pc:sldMk cId="1564478804" sldId="507"/>
            <ac:spMk id="2" creationId="{9D952E20-CF1B-70D2-4487-432B7225646B}"/>
          </ac:spMkLst>
        </pc:spChg>
        <pc:spChg chg="mod">
          <ac:chgData name="TH-INST 吉川洋平" userId="19706b0f-5609-49a4-9fe3-c6e485df3adf" providerId="ADAL" clId="{D868EAFF-DD72-414A-AB5C-E106DF02DAAB}" dt="2025-04-20T11:43:09.808" v="3146" actId="20577"/>
          <ac:spMkLst>
            <pc:docMk/>
            <pc:sldMk cId="1564478804" sldId="507"/>
            <ac:spMk id="6" creationId="{FB681702-4C6E-F055-F0B4-662A2D748334}"/>
          </ac:spMkLst>
        </pc:spChg>
      </pc:sldChg>
    </pc:docChg>
  </pc:docChgLst>
  <pc:docChgLst>
    <pc:chgData name="TH-INST 吉川洋平" userId="S::yoshikawa.yohei@thi.hal.ac.jp::19706b0f-5609-49a4-9fe3-c6e485df3adf" providerId="AD" clId="Web-{CE6363E6-22D9-3B9C-8FB1-BC2808C80946}"/>
    <pc:docChg chg="addSld modSld sldOrd delSection modSection">
      <pc:chgData name="TH-INST 吉川洋平" userId="S::yoshikawa.yohei@thi.hal.ac.jp::19706b0f-5609-49a4-9fe3-c6e485df3adf" providerId="AD" clId="Web-{CE6363E6-22D9-3B9C-8FB1-BC2808C80946}" dt="2025-04-26T05:50:43.691" v="239" actId="20577"/>
      <pc:docMkLst>
        <pc:docMk/>
      </pc:docMkLst>
      <pc:sldChg chg="addSp delSp modSp">
        <pc:chgData name="TH-INST 吉川洋平" userId="S::yoshikawa.yohei@thi.hal.ac.jp::19706b0f-5609-49a4-9fe3-c6e485df3adf" providerId="AD" clId="Web-{CE6363E6-22D9-3B9C-8FB1-BC2808C80946}" dt="2025-04-26T05:14:08.388" v="13" actId="1076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CE6363E6-22D9-3B9C-8FB1-BC2808C80946}" dt="2025-04-26T05:13:10.668" v="5" actId="20577"/>
          <ac:spMkLst>
            <pc:docMk/>
            <pc:sldMk cId="2128380218" sldId="256"/>
            <ac:spMk id="3" creationId="{00000000-0000-0000-0000-000000000000}"/>
          </ac:spMkLst>
        </pc:spChg>
        <pc:picChg chg="del">
          <ac:chgData name="TH-INST 吉川洋平" userId="S::yoshikawa.yohei@thi.hal.ac.jp::19706b0f-5609-49a4-9fe3-c6e485df3adf" providerId="AD" clId="Web-{CE6363E6-22D9-3B9C-8FB1-BC2808C80946}" dt="2025-04-26T05:13:37.981" v="6"/>
          <ac:picMkLst>
            <pc:docMk/>
            <pc:sldMk cId="2128380218" sldId="256"/>
            <ac:picMk id="4" creationId="{4BE6E1C5-602A-12A6-4BAF-F43235D97B14}"/>
          </ac:picMkLst>
        </pc:picChg>
        <pc:picChg chg="add mod">
          <ac:chgData name="TH-INST 吉川洋平" userId="S::yoshikawa.yohei@thi.hal.ac.jp::19706b0f-5609-49a4-9fe3-c6e485df3adf" providerId="AD" clId="Web-{CE6363E6-22D9-3B9C-8FB1-BC2808C80946}" dt="2025-04-26T05:14:08.388" v="13" actId="1076"/>
          <ac:picMkLst>
            <pc:docMk/>
            <pc:sldMk cId="2128380218" sldId="256"/>
            <ac:picMk id="5" creationId="{1CDF3CF1-98B5-7919-B35F-8244E2789912}"/>
          </ac:picMkLst>
        </pc:picChg>
        <pc:picChg chg="add mod">
          <ac:chgData name="TH-INST 吉川洋平" userId="S::yoshikawa.yohei@thi.hal.ac.jp::19706b0f-5609-49a4-9fe3-c6e485df3adf" providerId="AD" clId="Web-{CE6363E6-22D9-3B9C-8FB1-BC2808C80946}" dt="2025-04-26T05:14:07.029" v="12" actId="1076"/>
          <ac:picMkLst>
            <pc:docMk/>
            <pc:sldMk cId="2128380218" sldId="256"/>
            <ac:picMk id="6" creationId="{D0DE00FE-4741-EAF1-F172-9F7908309893}"/>
          </ac:picMkLst>
        </pc:picChg>
      </pc:sldChg>
      <pc:sldChg chg="addSp delSp modSp">
        <pc:chgData name="TH-INST 吉川洋平" userId="S::yoshikawa.yohei@thi.hal.ac.jp::19706b0f-5609-49a4-9fe3-c6e485df3adf" providerId="AD" clId="Web-{CE6363E6-22D9-3B9C-8FB1-BC2808C80946}" dt="2025-04-26T05:26:50.959" v="25" actId="1076"/>
        <pc:sldMkLst>
          <pc:docMk/>
          <pc:sldMk cId="1284043204" sldId="504"/>
        </pc:sldMkLst>
        <pc:spChg chg="mod">
          <ac:chgData name="TH-INST 吉川洋平" userId="S::yoshikawa.yohei@thi.hal.ac.jp::19706b0f-5609-49a4-9fe3-c6e485df3adf" providerId="AD" clId="Web-{CE6363E6-22D9-3B9C-8FB1-BC2808C80946}" dt="2025-04-26T05:26:44.630" v="22" actId="20577"/>
          <ac:spMkLst>
            <pc:docMk/>
            <pc:sldMk cId="1284043204" sldId="504"/>
            <ac:spMk id="6" creationId="{9FB1262A-448A-AE2C-2690-9DA0C3B72E68}"/>
          </ac:spMkLst>
        </pc:spChg>
        <pc:picChg chg="add mod">
          <ac:chgData name="TH-INST 吉川洋平" userId="S::yoshikawa.yohei@thi.hal.ac.jp::19706b0f-5609-49a4-9fe3-c6e485df3adf" providerId="AD" clId="Web-{CE6363E6-22D9-3B9C-8FB1-BC2808C80946}" dt="2025-04-26T05:26:50.959" v="25" actId="1076"/>
          <ac:picMkLst>
            <pc:docMk/>
            <pc:sldMk cId="1284043204" sldId="504"/>
            <ac:picMk id="3" creationId="{0426D160-AF5B-5802-082E-E01B9BFC22B1}"/>
          </ac:picMkLst>
        </pc:picChg>
        <pc:picChg chg="del">
          <ac:chgData name="TH-INST 吉川洋平" userId="S::yoshikawa.yohei@thi.hal.ac.jp::19706b0f-5609-49a4-9fe3-c6e485df3adf" providerId="AD" clId="Web-{CE6363E6-22D9-3B9C-8FB1-BC2808C80946}" dt="2025-04-26T05:26:45.380" v="23"/>
          <ac:picMkLst>
            <pc:docMk/>
            <pc:sldMk cId="1284043204" sldId="504"/>
            <ac:picMk id="4" creationId="{08E56B2A-E59D-E706-568D-9C413259775F}"/>
          </ac:picMkLst>
        </pc:picChg>
      </pc:sldChg>
      <pc:sldChg chg="delSp modSp">
        <pc:chgData name="TH-INST 吉川洋平" userId="S::yoshikawa.yohei@thi.hal.ac.jp::19706b0f-5609-49a4-9fe3-c6e485df3adf" providerId="AD" clId="Web-{CE6363E6-22D9-3B9C-8FB1-BC2808C80946}" dt="2025-04-26T05:39:20.256" v="94" actId="14100"/>
        <pc:sldMkLst>
          <pc:docMk/>
          <pc:sldMk cId="743730436" sldId="505"/>
        </pc:sldMkLst>
        <pc:spChg chg="mod">
          <ac:chgData name="TH-INST 吉川洋平" userId="S::yoshikawa.yohei@thi.hal.ac.jp::19706b0f-5609-49a4-9fe3-c6e485df3adf" providerId="AD" clId="Web-{CE6363E6-22D9-3B9C-8FB1-BC2808C80946}" dt="2025-04-26T05:37:55.269" v="65" actId="20577"/>
          <ac:spMkLst>
            <pc:docMk/>
            <pc:sldMk cId="743730436" sldId="505"/>
            <ac:spMk id="2" creationId="{1AD94573-84AD-05CA-5C94-F3A75FAB977F}"/>
          </ac:spMkLst>
        </pc:spChg>
        <pc:spChg chg="mod">
          <ac:chgData name="TH-INST 吉川洋平" userId="S::yoshikawa.yohei@thi.hal.ac.jp::19706b0f-5609-49a4-9fe3-c6e485df3adf" providerId="AD" clId="Web-{CE6363E6-22D9-3B9C-8FB1-BC2808C80946}" dt="2025-04-26T05:39:20.256" v="94" actId="14100"/>
          <ac:spMkLst>
            <pc:docMk/>
            <pc:sldMk cId="743730436" sldId="505"/>
            <ac:spMk id="3" creationId="{14C03E1C-74FE-4BA3-6561-97B3CD16203D}"/>
          </ac:spMkLst>
        </pc:spChg>
        <pc:spChg chg="mod">
          <ac:chgData name="TH-INST 吉川洋平" userId="S::yoshikawa.yohei@thi.hal.ac.jp::19706b0f-5609-49a4-9fe3-c6e485df3adf" providerId="AD" clId="Web-{CE6363E6-22D9-3B9C-8FB1-BC2808C80946}" dt="2025-04-26T05:39:18.021" v="93" actId="20577"/>
          <ac:spMkLst>
            <pc:docMk/>
            <pc:sldMk cId="743730436" sldId="505"/>
            <ac:spMk id="6" creationId="{CD3C5122-330A-E615-11A2-4C38CF5342A9}"/>
          </ac:spMkLst>
        </pc:spChg>
        <pc:picChg chg="del">
          <ac:chgData name="TH-INST 吉川洋平" userId="S::yoshikawa.yohei@thi.hal.ac.jp::19706b0f-5609-49a4-9fe3-c6e485df3adf" providerId="AD" clId="Web-{CE6363E6-22D9-3B9C-8FB1-BC2808C80946}" dt="2025-04-26T05:27:20.210" v="29"/>
          <ac:picMkLst>
            <pc:docMk/>
            <pc:sldMk cId="743730436" sldId="505"/>
            <ac:picMk id="20482" creationId="{2783DB39-04DE-97F8-08EE-5C5D1F6E6C8D}"/>
          </ac:picMkLst>
        </pc:picChg>
      </pc:sldChg>
      <pc:sldChg chg="modSp">
        <pc:chgData name="TH-INST 吉川洋平" userId="S::yoshikawa.yohei@thi.hal.ac.jp::19706b0f-5609-49a4-9fe3-c6e485df3adf" providerId="AD" clId="Web-{CE6363E6-22D9-3B9C-8FB1-BC2808C80946}" dt="2025-04-26T05:27:03.912" v="28" actId="20577"/>
        <pc:sldMkLst>
          <pc:docMk/>
          <pc:sldMk cId="3631279352" sldId="506"/>
        </pc:sldMkLst>
        <pc:spChg chg="mod">
          <ac:chgData name="TH-INST 吉川洋平" userId="S::yoshikawa.yohei@thi.hal.ac.jp::19706b0f-5609-49a4-9fe3-c6e485df3adf" providerId="AD" clId="Web-{CE6363E6-22D9-3B9C-8FB1-BC2808C80946}" dt="2025-04-26T05:27:03.912" v="28" actId="20577"/>
          <ac:spMkLst>
            <pc:docMk/>
            <pc:sldMk cId="3631279352" sldId="506"/>
            <ac:spMk id="2" creationId="{D0B22DFE-39F9-CF97-CDFE-C1CF010B73B8}"/>
          </ac:spMkLst>
        </pc:spChg>
      </pc:sldChg>
      <pc:sldChg chg="addSp delSp modSp">
        <pc:chgData name="TH-INST 吉川洋平" userId="S::yoshikawa.yohei@thi.hal.ac.jp::19706b0f-5609-49a4-9fe3-c6e485df3adf" providerId="AD" clId="Web-{CE6363E6-22D9-3B9C-8FB1-BC2808C80946}" dt="2025-04-26T05:45:53.753" v="169" actId="1076"/>
        <pc:sldMkLst>
          <pc:docMk/>
          <pc:sldMk cId="1564478804" sldId="507"/>
        </pc:sldMkLst>
        <pc:spChg chg="mod">
          <ac:chgData name="TH-INST 吉川洋平" userId="S::yoshikawa.yohei@thi.hal.ac.jp::19706b0f-5609-49a4-9fe3-c6e485df3adf" providerId="AD" clId="Web-{CE6363E6-22D9-3B9C-8FB1-BC2808C80946}" dt="2025-04-26T05:45:31.564" v="163" actId="20577"/>
          <ac:spMkLst>
            <pc:docMk/>
            <pc:sldMk cId="1564478804" sldId="507"/>
            <ac:spMk id="2" creationId="{9D952E20-CF1B-70D2-4487-432B7225646B}"/>
          </ac:spMkLst>
        </pc:spChg>
        <pc:spChg chg="add del mod">
          <ac:chgData name="TH-INST 吉川洋平" userId="S::yoshikawa.yohei@thi.hal.ac.jp::19706b0f-5609-49a4-9fe3-c6e485df3adf" providerId="AD" clId="Web-{CE6363E6-22D9-3B9C-8FB1-BC2808C80946}" dt="2025-04-26T05:45:53.753" v="169" actId="1076"/>
          <ac:spMkLst>
            <pc:docMk/>
            <pc:sldMk cId="1564478804" sldId="507"/>
            <ac:spMk id="3" creationId="{AC11A80C-E7A1-40C2-2D93-9B8F925548D8}"/>
          </ac:spMkLst>
        </pc:spChg>
        <pc:spChg chg="mod">
          <ac:chgData name="TH-INST 吉川洋平" userId="S::yoshikawa.yohei@thi.hal.ac.jp::19706b0f-5609-49a4-9fe3-c6e485df3adf" providerId="AD" clId="Web-{CE6363E6-22D9-3B9C-8FB1-BC2808C80946}" dt="2025-04-26T05:45:45.112" v="167" actId="20577"/>
          <ac:spMkLst>
            <pc:docMk/>
            <pc:sldMk cId="1564478804" sldId="507"/>
            <ac:spMk id="6" creationId="{FB681702-4C6E-F055-F0B4-662A2D748334}"/>
          </ac:spMkLst>
        </pc:spChg>
        <pc:spChg chg="add mod">
          <ac:chgData name="TH-INST 吉川洋平" userId="S::yoshikawa.yohei@thi.hal.ac.jp::19706b0f-5609-49a4-9fe3-c6e485df3adf" providerId="AD" clId="Web-{CE6363E6-22D9-3B9C-8FB1-BC2808C80946}" dt="2025-04-26T05:45:34.955" v="164" actId="1076"/>
          <ac:spMkLst>
            <pc:docMk/>
            <pc:sldMk cId="1564478804" sldId="507"/>
            <ac:spMk id="7" creationId="{CEC1D364-221E-FF7F-D533-42E18F836F84}"/>
          </ac:spMkLst>
        </pc:spChg>
        <pc:picChg chg="add mod">
          <ac:chgData name="TH-INST 吉川洋平" userId="S::yoshikawa.yohei@thi.hal.ac.jp::19706b0f-5609-49a4-9fe3-c6e485df3adf" providerId="AD" clId="Web-{CE6363E6-22D9-3B9C-8FB1-BC2808C80946}" dt="2025-04-26T05:45:48.846" v="168" actId="1076"/>
          <ac:picMkLst>
            <pc:docMk/>
            <pc:sldMk cId="1564478804" sldId="507"/>
            <ac:picMk id="5" creationId="{B3ED226F-1C16-EB60-747C-41F5349DEB73}"/>
          </ac:picMkLst>
        </pc:picChg>
      </pc:sldChg>
      <pc:sldChg chg="modSp">
        <pc:chgData name="TH-INST 吉川洋平" userId="S::yoshikawa.yohei@thi.hal.ac.jp::19706b0f-5609-49a4-9fe3-c6e485df3adf" providerId="AD" clId="Web-{CE6363E6-22D9-3B9C-8FB1-BC2808C80946}" dt="2025-04-26T05:49:58.237" v="233" actId="20577"/>
        <pc:sldMkLst>
          <pc:docMk/>
          <pc:sldMk cId="3495892064" sldId="509"/>
        </pc:sldMkLst>
        <pc:spChg chg="mod">
          <ac:chgData name="TH-INST 吉川洋平" userId="S::yoshikawa.yohei@thi.hal.ac.jp::19706b0f-5609-49a4-9fe3-c6e485df3adf" providerId="AD" clId="Web-{CE6363E6-22D9-3B9C-8FB1-BC2808C80946}" dt="2025-04-26T05:49:52.846" v="231" actId="20577"/>
          <ac:spMkLst>
            <pc:docMk/>
            <pc:sldMk cId="3495892064" sldId="509"/>
            <ac:spMk id="2" creationId="{CB9FA3E9-CCEC-64E3-B626-E42FC84C7A95}"/>
          </ac:spMkLst>
        </pc:spChg>
        <pc:spChg chg="mod">
          <ac:chgData name="TH-INST 吉川洋平" userId="S::yoshikawa.yohei@thi.hal.ac.jp::19706b0f-5609-49a4-9fe3-c6e485df3adf" providerId="AD" clId="Web-{CE6363E6-22D9-3B9C-8FB1-BC2808C80946}" dt="2025-04-26T05:46:41.195" v="180" actId="20577"/>
          <ac:spMkLst>
            <pc:docMk/>
            <pc:sldMk cId="3495892064" sldId="509"/>
            <ac:spMk id="3" creationId="{803842F8-3B8A-B512-F576-7CC5C7B380D0}"/>
          </ac:spMkLst>
        </pc:spChg>
        <pc:spChg chg="mod">
          <ac:chgData name="TH-INST 吉川洋平" userId="S::yoshikawa.yohei@thi.hal.ac.jp::19706b0f-5609-49a4-9fe3-c6e485df3adf" providerId="AD" clId="Web-{CE6363E6-22D9-3B9C-8FB1-BC2808C80946}" dt="2025-04-26T05:49:58.237" v="233" actId="20577"/>
          <ac:spMkLst>
            <pc:docMk/>
            <pc:sldMk cId="3495892064" sldId="509"/>
            <ac:spMk id="6" creationId="{B524C62A-8AE5-94E5-2EB4-2FECCA09D723}"/>
          </ac:spMkLst>
        </pc:spChg>
      </pc:sldChg>
      <pc:sldChg chg="addSp delSp modSp add ord replId">
        <pc:chgData name="TH-INST 吉川洋平" userId="S::yoshikawa.yohei@thi.hal.ac.jp::19706b0f-5609-49a4-9fe3-c6e485df3adf" providerId="AD" clId="Web-{CE6363E6-22D9-3B9C-8FB1-BC2808C80946}" dt="2025-04-26T05:39:11.646" v="88"/>
        <pc:sldMkLst>
          <pc:docMk/>
          <pc:sldMk cId="3963635232" sldId="515"/>
        </pc:sldMkLst>
        <pc:spChg chg="del">
          <ac:chgData name="TH-INST 吉川洋平" userId="S::yoshikawa.yohei@thi.hal.ac.jp::19706b0f-5609-49a4-9fe3-c6e485df3adf" providerId="AD" clId="Web-{CE6363E6-22D9-3B9C-8FB1-BC2808C80946}" dt="2025-04-26T05:38:26.973" v="78"/>
          <ac:spMkLst>
            <pc:docMk/>
            <pc:sldMk cId="3963635232" sldId="515"/>
            <ac:spMk id="3" creationId="{A3F12EEC-FCDF-3F47-FCDE-D5444B5311F6}"/>
          </ac:spMkLst>
        </pc:spChg>
        <pc:spChg chg="mod">
          <ac:chgData name="TH-INST 吉川洋平" userId="S::yoshikawa.yohei@thi.hal.ac.jp::19706b0f-5609-49a4-9fe3-c6e485df3adf" providerId="AD" clId="Web-{CE6363E6-22D9-3B9C-8FB1-BC2808C80946}" dt="2025-04-26T05:38:56.739" v="86" actId="20577"/>
          <ac:spMkLst>
            <pc:docMk/>
            <pc:sldMk cId="3963635232" sldId="515"/>
            <ac:spMk id="6" creationId="{71958827-BAEC-E64E-7B2D-F73F1F5B5C5D}"/>
          </ac:spMkLst>
        </pc:spChg>
        <pc:picChg chg="add mod">
          <ac:chgData name="TH-INST 吉川洋平" userId="S::yoshikawa.yohei@thi.hal.ac.jp::19706b0f-5609-49a4-9fe3-c6e485df3adf" providerId="AD" clId="Web-{CE6363E6-22D9-3B9C-8FB1-BC2808C80946}" dt="2025-04-26T05:38:59.240" v="87" actId="1076"/>
          <ac:picMkLst>
            <pc:docMk/>
            <pc:sldMk cId="3963635232" sldId="515"/>
            <ac:picMk id="4" creationId="{E1D9CA68-522F-7196-8988-2DEBFE27EFE7}"/>
          </ac:picMkLst>
        </pc:picChg>
      </pc:sldChg>
      <pc:sldChg chg="addSp delSp modSp add replId">
        <pc:chgData name="TH-INST 吉川洋平" userId="S::yoshikawa.yohei@thi.hal.ac.jp::19706b0f-5609-49a4-9fe3-c6e485df3adf" providerId="AD" clId="Web-{CE6363E6-22D9-3B9C-8FB1-BC2808C80946}" dt="2025-04-26T05:50:43.691" v="239" actId="20577"/>
        <pc:sldMkLst>
          <pc:docMk/>
          <pc:sldMk cId="2664530239" sldId="516"/>
        </pc:sldMkLst>
        <pc:spChg chg="mod">
          <ac:chgData name="TH-INST 吉川洋平" userId="S::yoshikawa.yohei@thi.hal.ac.jp::19706b0f-5609-49a4-9fe3-c6e485df3adf" providerId="AD" clId="Web-{CE6363E6-22D9-3B9C-8FB1-BC2808C80946}" dt="2025-04-26T05:50:10.628" v="234" actId="20577"/>
          <ac:spMkLst>
            <pc:docMk/>
            <pc:sldMk cId="2664530239" sldId="516"/>
            <ac:spMk id="2" creationId="{DDA114BF-0BE2-C980-0FB4-9D1CB3771654}"/>
          </ac:spMkLst>
        </pc:spChg>
        <pc:spChg chg="del">
          <ac:chgData name="TH-INST 吉川洋平" userId="S::yoshikawa.yohei@thi.hal.ac.jp::19706b0f-5609-49a4-9fe3-c6e485df3adf" providerId="AD" clId="Web-{CE6363E6-22D9-3B9C-8FB1-BC2808C80946}" dt="2025-04-26T05:46:47.929" v="182"/>
          <ac:spMkLst>
            <pc:docMk/>
            <pc:sldMk cId="2664530239" sldId="516"/>
            <ac:spMk id="3" creationId="{93A14E08-5D7D-5975-311F-BBAC56C13B69}"/>
          </ac:spMkLst>
        </pc:spChg>
        <pc:spChg chg="mod">
          <ac:chgData name="TH-INST 吉川洋平" userId="S::yoshikawa.yohei@thi.hal.ac.jp::19706b0f-5609-49a4-9fe3-c6e485df3adf" providerId="AD" clId="Web-{CE6363E6-22D9-3B9C-8FB1-BC2808C80946}" dt="2025-04-26T05:50:43.691" v="239" actId="20577"/>
          <ac:spMkLst>
            <pc:docMk/>
            <pc:sldMk cId="2664530239" sldId="516"/>
            <ac:spMk id="6" creationId="{05D1BB8E-2DB6-3252-C152-49BD88B980C8}"/>
          </ac:spMkLst>
        </pc:spChg>
        <pc:picChg chg="add mod">
          <ac:chgData name="TH-INST 吉川洋平" userId="S::yoshikawa.yohei@thi.hal.ac.jp::19706b0f-5609-49a4-9fe3-c6e485df3adf" providerId="AD" clId="Web-{CE6363E6-22D9-3B9C-8FB1-BC2808C80946}" dt="2025-04-26T05:48:30.562" v="208" actId="1076"/>
          <ac:picMkLst>
            <pc:docMk/>
            <pc:sldMk cId="2664530239" sldId="516"/>
            <ac:picMk id="4" creationId="{ABE07865-26F4-B489-D1F4-2871866999F0}"/>
          </ac:picMkLst>
        </pc:picChg>
      </pc:sldChg>
    </pc:docChg>
  </pc:docChgLst>
  <pc:docChgLst>
    <pc:chgData name="TH-INST 吉川洋平" userId="S::yoshikawa.yohei@thi.hal.ac.jp::19706b0f-5609-49a4-9fe3-c6e485df3adf" providerId="AD" clId="Web-{5F44FC9F-05C7-878B-5FC5-B73F800ADCC0}"/>
    <pc:docChg chg="addSld modSld">
      <pc:chgData name="TH-INST 吉川洋平" userId="S::yoshikawa.yohei@thi.hal.ac.jp::19706b0f-5609-49a4-9fe3-c6e485df3adf" providerId="AD" clId="Web-{5F44FC9F-05C7-878B-5FC5-B73F800ADCC0}" dt="2024-10-06T02:58:43.081" v="33" actId="1076"/>
      <pc:docMkLst>
        <pc:docMk/>
      </pc:docMkLst>
      <pc:sldChg chg="addSp modSp add replId">
        <pc:chgData name="TH-INST 吉川洋平" userId="S::yoshikawa.yohei@thi.hal.ac.jp::19706b0f-5609-49a4-9fe3-c6e485df3adf" providerId="AD" clId="Web-{5F44FC9F-05C7-878B-5FC5-B73F800ADCC0}" dt="2024-10-06T02:58:43.081" v="33" actId="1076"/>
        <pc:sldMkLst>
          <pc:docMk/>
          <pc:sldMk cId="4125913778" sldId="348"/>
        </pc:sldMkLst>
      </pc:sldChg>
    </pc:docChg>
  </pc:docChgLst>
  <pc:docChgLst>
    <pc:chgData name="THPW11A12425 レリタンハイ" userId="S::ths40622@ths.hal.ac.jp::224ad9eb-9f23-46b7-8a95-58284b3a6a1d" providerId="AD" clId="Web-{CD1C1E62-6BEA-A4A1-2540-330AD0FC1D4F}"/>
    <pc:docChg chg="modSld">
      <pc:chgData name="THPW11A12425 レリタンハイ" userId="S::ths40622@ths.hal.ac.jp::224ad9eb-9f23-46b7-8a95-58284b3a6a1d" providerId="AD" clId="Web-{CD1C1E62-6BEA-A4A1-2540-330AD0FC1D4F}" dt="2024-10-10T03:11:54.026" v="1" actId="1076"/>
      <pc:docMkLst>
        <pc:docMk/>
      </pc:docMkLst>
      <pc:sldChg chg="modSp">
        <pc:chgData name="THPW11A12425 レリタンハイ" userId="S::ths40622@ths.hal.ac.jp::224ad9eb-9f23-46b7-8a95-58284b3a6a1d" providerId="AD" clId="Web-{CD1C1E62-6BEA-A4A1-2540-330AD0FC1D4F}" dt="2024-10-10T03:11:54.026" v="1" actId="1076"/>
        <pc:sldMkLst>
          <pc:docMk/>
          <pc:sldMk cId="2091476712" sldId="332"/>
        </pc:sldMkLst>
      </pc:sldChg>
    </pc:docChg>
  </pc:docChgLst>
  <pc:docChgLst>
    <pc:chgData name="TH-INST 吉川洋平" userId="19706b0f-5609-49a4-9fe3-c6e485df3adf" providerId="ADAL" clId="{2FFF22D9-C469-984B-AB30-AEC61BE17E8A}"/>
    <pc:docChg chg="undo custSel addSld delSld modSld sldOrd modMainMaster">
      <pc:chgData name="TH-INST 吉川洋平" userId="19706b0f-5609-49a4-9fe3-c6e485df3adf" providerId="ADAL" clId="{2FFF22D9-C469-984B-AB30-AEC61BE17E8A}" dt="2025-04-13T15:25:34.031" v="1863" actId="20577"/>
      <pc:docMkLst>
        <pc:docMk/>
      </pc:docMkLst>
      <pc:sldChg chg="addSp delSp modSp mod setBg delDesignElem chgLayout">
        <pc:chgData name="TH-INST 吉川洋平" userId="19706b0f-5609-49a4-9fe3-c6e485df3adf" providerId="ADAL" clId="{2FFF22D9-C469-984B-AB30-AEC61BE17E8A}" dt="2025-04-13T14:25:02.471" v="108" actId="26606"/>
        <pc:sldMkLst>
          <pc:docMk/>
          <pc:sldMk cId="2128380218" sldId="256"/>
        </pc:sldMkLst>
        <pc:spChg chg="mod or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" creationId="{00000000-0000-0000-0000-000000000000}"/>
          </ac:spMkLst>
        </pc:spChg>
        <pc:spChg chg="mod or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3" creationId="{00000000-0000-0000-0000-000000000000}"/>
          </ac:spMkLst>
        </pc:spChg>
        <pc:spChg chg="ad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0" creationId="{337940BB-FBC4-492E-BD92-3B7B914D0EAE}"/>
          </ac:spMkLst>
        </pc:spChg>
        <pc:spChg chg="ad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1" creationId="{3FCFB1DE-0B7E-48CC-BA90-B2AB0889F9D6}"/>
          </ac:spMkLst>
        </pc:spChg>
        <pc:picChg chg="mod">
          <ac:chgData name="TH-INST 吉川洋平" userId="19706b0f-5609-49a4-9fe3-c6e485df3adf" providerId="ADAL" clId="{2FFF22D9-C469-984B-AB30-AEC61BE17E8A}" dt="2025-04-13T14:25:02.471" v="108" actId="26606"/>
          <ac:picMkLst>
            <pc:docMk/>
            <pc:sldMk cId="2128380218" sldId="256"/>
            <ac:picMk id="4" creationId="{4BE6E1C5-602A-12A6-4BAF-F43235D97B14}"/>
          </ac:picMkLst>
        </pc:picChg>
      </pc:sldChg>
      <pc:sldChg chg="addSp delSp modSp mod setBg delDesignElem">
        <pc:chgData name="TH-INST 吉川洋平" userId="19706b0f-5609-49a4-9fe3-c6e485df3adf" providerId="ADAL" clId="{2FFF22D9-C469-984B-AB30-AEC61BE17E8A}" dt="2025-04-13T14:25:44.275" v="115" actId="14100"/>
        <pc:sldMkLst>
          <pc:docMk/>
          <pc:sldMk cId="3906711844" sldId="257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33.183" v="113" actId="26606"/>
        <pc:sldMkLst>
          <pc:docMk/>
          <pc:sldMk cId="1354332911" sldId="258"/>
        </pc:sldMkLst>
      </pc:sldChg>
      <pc:sldChg chg="modSp del">
        <pc:chgData name="TH-INST 吉川洋平" userId="19706b0f-5609-49a4-9fe3-c6e485df3adf" providerId="ADAL" clId="{2FFF22D9-C469-984B-AB30-AEC61BE17E8A}" dt="2025-04-13T14:19:05.224" v="11" actId="2696"/>
        <pc:sldMkLst>
          <pc:docMk/>
          <pc:sldMk cId="3901128022" sldId="260"/>
        </pc:sldMkLst>
      </pc:sldChg>
      <pc:sldChg chg="delSp modSp del mod delDesignElem">
        <pc:chgData name="TH-INST 吉川洋平" userId="19706b0f-5609-49a4-9fe3-c6e485df3adf" providerId="ADAL" clId="{2FFF22D9-C469-984B-AB30-AEC61BE17E8A}" dt="2025-04-13T14:25:18.835" v="110" actId="2696"/>
        <pc:sldMkLst>
          <pc:docMk/>
          <pc:sldMk cId="1847087879" sldId="261"/>
        </pc:sldMkLst>
      </pc:sldChg>
      <pc:sldChg chg="delSp del delDesignElem">
        <pc:chgData name="TH-INST 吉川洋平" userId="19706b0f-5609-49a4-9fe3-c6e485df3adf" providerId="ADAL" clId="{2FFF22D9-C469-984B-AB30-AEC61BE17E8A}" dt="2025-04-13T14:26:16.589" v="119" actId="2696"/>
        <pc:sldMkLst>
          <pc:docMk/>
          <pc:sldMk cId="2388088012" sldId="264"/>
        </pc:sldMkLst>
      </pc:sldChg>
      <pc:sldChg chg="del">
        <pc:chgData name="TH-INST 吉川洋平" userId="19706b0f-5609-49a4-9fe3-c6e485df3adf" providerId="ADAL" clId="{2FFF22D9-C469-984B-AB30-AEC61BE17E8A}" dt="2025-04-13T14:22:48.183" v="13" actId="2696"/>
        <pc:sldMkLst>
          <pc:docMk/>
          <pc:sldMk cId="3275251922" sldId="266"/>
        </pc:sldMkLst>
      </pc:sldChg>
      <pc:sldChg chg="del">
        <pc:chgData name="TH-INST 吉川洋平" userId="19706b0f-5609-49a4-9fe3-c6e485df3adf" providerId="ADAL" clId="{2FFF22D9-C469-984B-AB30-AEC61BE17E8A}" dt="2025-04-13T14:22:48.605" v="14" actId="2696"/>
        <pc:sldMkLst>
          <pc:docMk/>
          <pc:sldMk cId="3116977061" sldId="268"/>
        </pc:sldMkLst>
      </pc:sldChg>
      <pc:sldChg chg="del">
        <pc:chgData name="TH-INST 吉川洋平" userId="19706b0f-5609-49a4-9fe3-c6e485df3adf" providerId="ADAL" clId="{2FFF22D9-C469-984B-AB30-AEC61BE17E8A}" dt="2025-04-13T14:22:47.689" v="12" actId="2696"/>
        <pc:sldMkLst>
          <pc:docMk/>
          <pc:sldMk cId="1912699109" sldId="270"/>
        </pc:sldMkLst>
      </pc:sldChg>
      <pc:sldChg chg="addSp delSp modSp del mod ord setBg addAnim delDesignElem">
        <pc:chgData name="TH-INST 吉川洋平" userId="19706b0f-5609-49a4-9fe3-c6e485df3adf" providerId="ADAL" clId="{2FFF22D9-C469-984B-AB30-AEC61BE17E8A}" dt="2025-04-13T14:35:50.550" v="423" actId="2696"/>
        <pc:sldMkLst>
          <pc:docMk/>
          <pc:sldMk cId="2170840884" sldId="273"/>
        </pc:sldMkLst>
      </pc:sldChg>
      <pc:sldChg chg="addSp delSp modSp del mod ord setBg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2148600681" sldId="274"/>
        </pc:sldMkLst>
      </pc:sldChg>
      <pc:sldChg chg="delSp add setBg delDesignElem">
        <pc:chgData name="TH-INST 吉川洋平" userId="19706b0f-5609-49a4-9fe3-c6e485df3adf" providerId="ADAL" clId="{2FFF22D9-C469-984B-AB30-AEC61BE17E8A}" dt="2025-04-13T15:01:55.154" v="1234"/>
        <pc:sldMkLst>
          <pc:docMk/>
          <pc:sldMk cId="2404409300" sldId="274"/>
        </pc:sldMkLst>
      </pc:sldChg>
      <pc:sldChg chg="del ord">
        <pc:chgData name="TH-INST 吉川洋平" userId="19706b0f-5609-49a4-9fe3-c6e485df3adf" providerId="ADAL" clId="{2FFF22D9-C469-984B-AB30-AEC61BE17E8A}" dt="2025-04-13T14:37:42.157" v="515" actId="2696"/>
        <pc:sldMkLst>
          <pc:docMk/>
          <pc:sldMk cId="2360769131" sldId="278"/>
        </pc:sldMkLst>
      </pc:sldChg>
      <pc:sldChg chg="addSp delSp modSp mod ord setBg delDesignElem">
        <pc:chgData name="TH-INST 吉川洋平" userId="19706b0f-5609-49a4-9fe3-c6e485df3adf" providerId="ADAL" clId="{2FFF22D9-C469-984B-AB30-AEC61BE17E8A}" dt="2025-04-13T15:02:21.498" v="1251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2FFF22D9-C469-984B-AB30-AEC61BE17E8A}" dt="2025-04-13T15:02:21.498" v="1251" actId="20577"/>
          <ac:spMkLst>
            <pc:docMk/>
            <pc:sldMk cId="4022172353" sldId="285"/>
            <ac:spMk id="2" creationId="{073CFCE7-9B63-E67F-C2FA-C7DEB5618995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7" creationId="{6F5A5072-7B47-4D32-B52A-4EBBF590B8A5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9" creationId="{9715DAF0-AE1B-46C9-8A6B-DB2AA05AB91D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1" creationId="{6016219D-510E-4184-9090-6D5578A87BD1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3" creationId="{AFF4A713-7B75-4B21-90D7-5AB19547C728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5" creationId="{DC631C0B-6DA6-4E57-8231-CE32B3434A7E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7" creationId="{C29501E6-A978-4A61-9689-9085AF97A53A}"/>
          </ac:spMkLst>
        </pc:spChg>
      </pc:sldChg>
      <pc:sldChg chg="addSp delSp modSp del mod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444740656" sldId="286"/>
        </pc:sldMkLst>
      </pc:sldChg>
      <pc:sldChg chg="delSp modSp add mod">
        <pc:chgData name="TH-INST 吉川洋平" userId="19706b0f-5609-49a4-9fe3-c6e485df3adf" providerId="ADAL" clId="{2FFF22D9-C469-984B-AB30-AEC61BE17E8A}" dt="2025-04-13T15:13:22.275" v="1615" actId="20577"/>
        <pc:sldMkLst>
          <pc:docMk/>
          <pc:sldMk cId="2663380271" sldId="286"/>
        </pc:sldMkLst>
      </pc:sldChg>
      <pc:sldChg chg="modSp del mod">
        <pc:chgData name="TH-INST 吉川洋平" userId="19706b0f-5609-49a4-9fe3-c6e485df3adf" providerId="ADAL" clId="{2FFF22D9-C469-984B-AB30-AEC61BE17E8A}" dt="2025-04-13T14:33:06.531" v="284" actId="2696"/>
        <pc:sldMkLst>
          <pc:docMk/>
          <pc:sldMk cId="3365676482" sldId="287"/>
        </pc:sldMkLst>
      </pc:sldChg>
      <pc:sldChg chg="addSp delSp modSp del mod modClrScheme delDesignElem chgLayout">
        <pc:chgData name="TH-INST 吉川洋平" userId="19706b0f-5609-49a4-9fe3-c6e485df3adf" providerId="ADAL" clId="{2FFF22D9-C469-984B-AB30-AEC61BE17E8A}" dt="2025-04-13T14:27:21.587" v="125" actId="2696"/>
        <pc:sldMkLst>
          <pc:docMk/>
          <pc:sldMk cId="4204880789" sldId="289"/>
        </pc:sldMkLst>
      </pc:sldChg>
      <pc:sldChg chg="modSp del">
        <pc:chgData name="TH-INST 吉川洋平" userId="19706b0f-5609-49a4-9fe3-c6e485df3adf" providerId="ADAL" clId="{2FFF22D9-C469-984B-AB30-AEC61BE17E8A}" dt="2025-04-13T14:38:56.965" v="559" actId="2696"/>
        <pc:sldMkLst>
          <pc:docMk/>
          <pc:sldMk cId="1691572667" sldId="298"/>
        </pc:sldMkLst>
      </pc:sldChg>
      <pc:sldChg chg="delSp modSp del delDesignElem">
        <pc:chgData name="TH-INST 吉川洋平" userId="19706b0f-5609-49a4-9fe3-c6e485df3adf" providerId="ADAL" clId="{2FFF22D9-C469-984B-AB30-AEC61BE17E8A}" dt="2025-04-13T14:58:46.085" v="1202" actId="2696"/>
        <pc:sldMkLst>
          <pc:docMk/>
          <pc:sldMk cId="2313090526" sldId="29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0:54.659" v="664" actId="20577"/>
        <pc:sldMkLst>
          <pc:docMk/>
          <pc:sldMk cId="2719700416" sldId="316"/>
        </pc:sldMkLst>
      </pc:sldChg>
      <pc:sldChg chg="modSp del mod">
        <pc:chgData name="TH-INST 吉川洋平" userId="19706b0f-5609-49a4-9fe3-c6e485df3adf" providerId="ADAL" clId="{2FFF22D9-C469-984B-AB30-AEC61BE17E8A}" dt="2025-04-13T14:39:11.042" v="583" actId="2696"/>
        <pc:sldMkLst>
          <pc:docMk/>
          <pc:sldMk cId="919075081" sldId="317"/>
        </pc:sldMkLst>
      </pc:sldChg>
      <pc:sldChg chg="modSp del mod">
        <pc:chgData name="TH-INST 吉川洋平" userId="19706b0f-5609-49a4-9fe3-c6e485df3adf" providerId="ADAL" clId="{2FFF22D9-C469-984B-AB30-AEC61BE17E8A}" dt="2025-04-13T14:39:10.153" v="582" actId="2696"/>
        <pc:sldMkLst>
          <pc:docMk/>
          <pc:sldMk cId="1441883301" sldId="318"/>
        </pc:sldMkLst>
      </pc:sldChg>
      <pc:sldChg chg="modSp del mod">
        <pc:chgData name="TH-INST 吉川洋平" userId="19706b0f-5609-49a4-9fe3-c6e485df3adf" providerId="ADAL" clId="{2FFF22D9-C469-984B-AB30-AEC61BE17E8A}" dt="2025-04-13T14:40:59.994" v="665" actId="2696"/>
        <pc:sldMkLst>
          <pc:docMk/>
          <pc:sldMk cId="2000504379" sldId="31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1:29.666" v="671" actId="113"/>
        <pc:sldMkLst>
          <pc:docMk/>
          <pc:sldMk cId="499189309" sldId="320"/>
        </pc:sldMkLst>
      </pc:sldChg>
      <pc:sldChg chg="modSp del mod">
        <pc:chgData name="TH-INST 吉川洋平" userId="19706b0f-5609-49a4-9fe3-c6e485df3adf" providerId="ADAL" clId="{2FFF22D9-C469-984B-AB30-AEC61BE17E8A}" dt="2025-04-13T14:40:59.998" v="666" actId="2696"/>
        <pc:sldMkLst>
          <pc:docMk/>
          <pc:sldMk cId="2631951540" sldId="321"/>
        </pc:sldMkLst>
      </pc:sldChg>
      <pc:sldChg chg="addSp modSp add mod ord setBg">
        <pc:chgData name="TH-INST 吉川洋平" userId="19706b0f-5609-49a4-9fe3-c6e485df3adf" providerId="ADAL" clId="{2FFF22D9-C469-984B-AB30-AEC61BE17E8A}" dt="2025-04-13T15:00:42.622" v="1221" actId="20578"/>
        <pc:sldMkLst>
          <pc:docMk/>
          <pc:sldMk cId="1437454526" sldId="338"/>
        </pc:sldMkLst>
      </pc:sldChg>
      <pc:sldChg chg="addSp delSp modSp del mod ord modClrScheme chgLayout">
        <pc:chgData name="TH-INST 吉川洋平" userId="19706b0f-5609-49a4-9fe3-c6e485df3adf" providerId="ADAL" clId="{2FFF22D9-C469-984B-AB30-AEC61BE17E8A}" dt="2025-04-13T15:00:11.444" v="1215" actId="2696"/>
        <pc:sldMkLst>
          <pc:docMk/>
          <pc:sldMk cId="3210628383" sldId="338"/>
        </pc:sldMkLst>
      </pc:sldChg>
      <pc:sldChg chg="modSp del">
        <pc:chgData name="TH-INST 吉川洋平" userId="19706b0f-5609-49a4-9fe3-c6e485df3adf" providerId="ADAL" clId="{2FFF22D9-C469-984B-AB30-AEC61BE17E8A}" dt="2025-04-13T14:38:46.510" v="556" actId="2696"/>
        <pc:sldMkLst>
          <pc:docMk/>
          <pc:sldMk cId="1332116042" sldId="33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1:59.412" v="679" actId="21"/>
        <pc:sldMkLst>
          <pc:docMk/>
          <pc:sldMk cId="1411915742" sldId="341"/>
        </pc:sldMkLst>
      </pc:sldChg>
      <pc:sldChg chg="modSp mod">
        <pc:chgData name="TH-INST 吉川洋平" userId="19706b0f-5609-49a4-9fe3-c6e485df3adf" providerId="ADAL" clId="{2FFF22D9-C469-984B-AB30-AEC61BE17E8A}" dt="2025-04-13T14:23:33.417" v="31" actId="27636"/>
        <pc:sldMkLst>
          <pc:docMk/>
          <pc:sldMk cId="1946488121" sldId="342"/>
        </pc:sldMkLst>
      </pc:sldChg>
      <pc:sldChg chg="modSp del">
        <pc:chgData name="TH-INST 吉川洋平" userId="19706b0f-5609-49a4-9fe3-c6e485df3adf" providerId="ADAL" clId="{2FFF22D9-C469-984B-AB30-AEC61BE17E8A}" dt="2025-04-13T15:00:09.797" v="1214" actId="2696"/>
        <pc:sldMkLst>
          <pc:docMk/>
          <pc:sldMk cId="1287636674" sldId="343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5:01:09.637" v="1229" actId="20577"/>
        <pc:sldMkLst>
          <pc:docMk/>
          <pc:sldMk cId="867743678" sldId="344"/>
        </pc:sldMkLst>
        <pc:spChg chg="mod ord">
          <ac:chgData name="TH-INST 吉川洋平" userId="19706b0f-5609-49a4-9fe3-c6e485df3adf" providerId="ADAL" clId="{2FFF22D9-C469-984B-AB30-AEC61BE17E8A}" dt="2025-04-13T15:01:09.637" v="1229" actId="20577"/>
          <ac:spMkLst>
            <pc:docMk/>
            <pc:sldMk cId="867743678" sldId="344"/>
            <ac:spMk id="18" creationId="{2645D06E-B335-F949-7FE6-214E9D8BE9C1}"/>
          </ac:spMkLst>
        </pc:spChg>
        <pc:spChg chg="add mod">
          <ac:chgData name="TH-INST 吉川洋平" userId="19706b0f-5609-49a4-9fe3-c6e485df3adf" providerId="ADAL" clId="{2FFF22D9-C469-984B-AB30-AEC61BE17E8A}" dt="2025-04-13T14:42:17.210" v="681" actId="26606"/>
          <ac:spMkLst>
            <pc:docMk/>
            <pc:sldMk cId="867743678" sldId="344"/>
            <ac:spMk id="23" creationId="{C5368A72-BA71-A8AE-64AF-D0AEB83E237A}"/>
          </ac:spMkLst>
        </pc:spChg>
      </pc:sldChg>
      <pc:sldChg chg="del">
        <pc:chgData name="TH-INST 吉川洋平" userId="19706b0f-5609-49a4-9fe3-c6e485df3adf" providerId="ADAL" clId="{2FFF22D9-C469-984B-AB30-AEC61BE17E8A}" dt="2025-04-13T14:22:48.980" v="15" actId="2696"/>
        <pc:sldMkLst>
          <pc:docMk/>
          <pc:sldMk cId="3840859552" sldId="345"/>
        </pc:sldMkLst>
      </pc:sldChg>
      <pc:sldChg chg="del">
        <pc:chgData name="TH-INST 吉川洋平" userId="19706b0f-5609-49a4-9fe3-c6e485df3adf" providerId="ADAL" clId="{2FFF22D9-C469-984B-AB30-AEC61BE17E8A}" dt="2025-04-13T14:22:49.365" v="16" actId="2696"/>
        <pc:sldMkLst>
          <pc:docMk/>
          <pc:sldMk cId="2493222441" sldId="346"/>
        </pc:sldMkLst>
      </pc:sldChg>
      <pc:sldChg chg="del">
        <pc:chgData name="TH-INST 吉川洋平" userId="19706b0f-5609-49a4-9fe3-c6e485df3adf" providerId="ADAL" clId="{2FFF22D9-C469-984B-AB30-AEC61BE17E8A}" dt="2025-04-13T14:22:49.743" v="17" actId="2696"/>
        <pc:sldMkLst>
          <pc:docMk/>
          <pc:sldMk cId="2443035769" sldId="347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51.389" v="116" actId="26606"/>
        <pc:sldMkLst>
          <pc:docMk/>
          <pc:sldMk cId="4125913778" sldId="348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21.783" v="111" actId="26606"/>
        <pc:sldMkLst>
          <pc:docMk/>
          <pc:sldMk cId="1229475939" sldId="350"/>
        </pc:sldMkLst>
      </pc:sldChg>
      <pc:sldChg chg="del ord">
        <pc:chgData name="TH-INST 吉川洋平" userId="19706b0f-5609-49a4-9fe3-c6e485df3adf" providerId="ADAL" clId="{2FFF22D9-C469-984B-AB30-AEC61BE17E8A}" dt="2025-04-13T14:37:42.161" v="516" actId="2696"/>
        <pc:sldMkLst>
          <pc:docMk/>
          <pc:sldMk cId="1198878419" sldId="351"/>
        </pc:sldMkLst>
      </pc:sldChg>
      <pc:sldChg chg="del ord">
        <pc:chgData name="TH-INST 吉川洋平" userId="19706b0f-5609-49a4-9fe3-c6e485df3adf" providerId="ADAL" clId="{2FFF22D9-C469-984B-AB30-AEC61BE17E8A}" dt="2025-04-13T14:37:42.165" v="517" actId="2696"/>
        <pc:sldMkLst>
          <pc:docMk/>
          <pc:sldMk cId="413083683" sldId="352"/>
        </pc:sldMkLst>
      </pc:sldChg>
      <pc:sldChg chg="addSp modSp mod setBg">
        <pc:chgData name="TH-INST 吉川洋平" userId="19706b0f-5609-49a4-9fe3-c6e485df3adf" providerId="ADAL" clId="{2FFF22D9-C469-984B-AB30-AEC61BE17E8A}" dt="2025-04-13T14:26:06.420" v="118" actId="255"/>
        <pc:sldMkLst>
          <pc:docMk/>
          <pc:sldMk cId="1260960486" sldId="353"/>
        </pc:sldMkLst>
      </pc:sldChg>
      <pc:sldChg chg="modSp del">
        <pc:chgData name="TH-INST 吉川洋平" userId="19706b0f-5609-49a4-9fe3-c6e485df3adf" providerId="ADAL" clId="{2FFF22D9-C469-984B-AB30-AEC61BE17E8A}" dt="2025-04-13T14:38:46.506" v="555" actId="2696"/>
        <pc:sldMkLst>
          <pc:docMk/>
          <pc:sldMk cId="421435249" sldId="354"/>
        </pc:sldMkLst>
      </pc:sldChg>
      <pc:sldChg chg="addSp delSp modSp add mod ord setBg">
        <pc:chgData name="TH-INST 吉川洋平" userId="19706b0f-5609-49a4-9fe3-c6e485df3adf" providerId="ADAL" clId="{2FFF22D9-C469-984B-AB30-AEC61BE17E8A}" dt="2025-04-13T14:35:24.063" v="392" actId="20578"/>
        <pc:sldMkLst>
          <pc:docMk/>
          <pc:sldMk cId="109466446" sldId="355"/>
        </pc:sldMkLst>
      </pc:sldChg>
      <pc:sldChg chg="addSp delSp modSp add del mod ord">
        <pc:chgData name="TH-INST 吉川洋平" userId="19706b0f-5609-49a4-9fe3-c6e485df3adf" providerId="ADAL" clId="{2FFF22D9-C469-984B-AB30-AEC61BE17E8A}" dt="2025-04-13T15:12:14.737" v="1533" actId="2696"/>
        <pc:sldMkLst>
          <pc:docMk/>
          <pc:sldMk cId="1354933399" sldId="356"/>
        </pc:sldMkLst>
      </pc:sldChg>
      <pc:sldChg chg="addSp delSp modSp add mod ord">
        <pc:chgData name="TH-INST 吉川洋平" userId="19706b0f-5609-49a4-9fe3-c6e485df3adf" providerId="ADAL" clId="{2FFF22D9-C469-984B-AB30-AEC61BE17E8A}" dt="2025-04-13T15:09:55.553" v="1447" actId="1076"/>
        <pc:sldMkLst>
          <pc:docMk/>
          <pc:sldMk cId="882947572" sldId="357"/>
        </pc:sldMkLst>
      </pc:sldChg>
      <pc:sldChg chg="addSp delSp modSp add mod ord">
        <pc:chgData name="TH-INST 吉川洋平" userId="19706b0f-5609-49a4-9fe3-c6e485df3adf" providerId="ADAL" clId="{2FFF22D9-C469-984B-AB30-AEC61BE17E8A}" dt="2025-04-13T15:15:03.587" v="1703" actId="1076"/>
        <pc:sldMkLst>
          <pc:docMk/>
          <pc:sldMk cId="4287472643" sldId="358"/>
        </pc:sldMkLst>
      </pc:sldChg>
      <pc:sldChg chg="delSp add del setBg delDesignElem">
        <pc:chgData name="TH-INST 吉川洋平" userId="19706b0f-5609-49a4-9fe3-c6e485df3adf" providerId="ADAL" clId="{2FFF22D9-C469-984B-AB30-AEC61BE17E8A}" dt="2025-04-13T14:35:41.484" v="397" actId="2696"/>
        <pc:sldMkLst>
          <pc:docMk/>
          <pc:sldMk cId="3749673584" sldId="359"/>
        </pc:sldMkLst>
      </pc:sldChg>
      <pc:sldChg chg="delSp add del setBg delDesignElem">
        <pc:chgData name="TH-INST 吉川洋平" userId="19706b0f-5609-49a4-9fe3-c6e485df3adf" providerId="ADAL" clId="{2FFF22D9-C469-984B-AB30-AEC61BE17E8A}" dt="2025-04-13T15:02:17.249" v="1237" actId="2696"/>
        <pc:sldMkLst>
          <pc:docMk/>
          <pc:sldMk cId="3156869370" sldId="360"/>
        </pc:sldMkLst>
      </pc:sldChg>
      <pc:sldChg chg="modSp add del mod ord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3375520076" sldId="360"/>
        </pc:sldMkLst>
      </pc:sldChg>
      <pc:sldChg chg="modSp add mod ord">
        <pc:chgData name="TH-INST 吉川洋平" userId="19706b0f-5609-49a4-9fe3-c6e485df3adf" providerId="ADAL" clId="{2FFF22D9-C469-984B-AB30-AEC61BE17E8A}" dt="2025-04-13T14:39:03.849" v="581" actId="20577"/>
        <pc:sldMkLst>
          <pc:docMk/>
          <pc:sldMk cId="1215256813" sldId="361"/>
        </pc:sldMkLst>
      </pc:sldChg>
      <pc:sldChg chg="addSp delSp modSp add mod setBg modClrScheme chgLayout">
        <pc:chgData name="TH-INST 吉川洋平" userId="19706b0f-5609-49a4-9fe3-c6e485df3adf" providerId="ADAL" clId="{2FFF22D9-C469-984B-AB30-AEC61BE17E8A}" dt="2025-04-13T14:43:47.360" v="716" actId="26606"/>
        <pc:sldMkLst>
          <pc:docMk/>
          <pc:sldMk cId="1101783973" sldId="362"/>
        </pc:sldMkLst>
      </pc:sldChg>
      <pc:sldChg chg="addSp delSp modSp add del mod setBg delDesignElem chgLayout">
        <pc:chgData name="TH-INST 吉川洋平" userId="19706b0f-5609-49a4-9fe3-c6e485df3adf" providerId="ADAL" clId="{2FFF22D9-C469-984B-AB30-AEC61BE17E8A}" dt="2025-04-13T14:55:17.156" v="1094" actId="2696"/>
        <pc:sldMkLst>
          <pc:docMk/>
          <pc:sldMk cId="4075003744" sldId="363"/>
        </pc:sldMkLst>
      </pc:sldChg>
      <pc:sldChg chg="addSp delSp modSp add mod setBg delDesignElem chgLayout">
        <pc:chgData name="TH-INST 吉川洋平" userId="19706b0f-5609-49a4-9fe3-c6e485df3adf" providerId="ADAL" clId="{2FFF22D9-C469-984B-AB30-AEC61BE17E8A}" dt="2025-04-13T14:55:10.817" v="1093" actId="1076"/>
        <pc:sldMkLst>
          <pc:docMk/>
          <pc:sldMk cId="3103610574" sldId="364"/>
        </pc:sldMkLst>
      </pc:sldChg>
      <pc:sldChg chg="modSp add mod">
        <pc:chgData name="TH-INST 吉川洋平" userId="19706b0f-5609-49a4-9fe3-c6e485df3adf" providerId="ADAL" clId="{2FFF22D9-C469-984B-AB30-AEC61BE17E8A}" dt="2025-04-13T15:23:05.535" v="1810" actId="1076"/>
        <pc:sldMkLst>
          <pc:docMk/>
          <pc:sldMk cId="1556420688" sldId="365"/>
        </pc:sldMkLst>
      </pc:sldChg>
      <pc:sldChg chg="addSp delSp modSp add del mod">
        <pc:chgData name="TH-INST 吉川洋平" userId="19706b0f-5609-49a4-9fe3-c6e485df3adf" providerId="ADAL" clId="{2FFF22D9-C469-984B-AB30-AEC61BE17E8A}" dt="2025-04-13T14:53:00.131" v="1050" actId="2696"/>
        <pc:sldMkLst>
          <pc:docMk/>
          <pc:sldMk cId="3715241324" sldId="365"/>
        </pc:sldMkLst>
      </pc:sldChg>
      <pc:sldChg chg="addSp delSp modSp add mod setBg">
        <pc:chgData name="TH-INST 吉川洋平" userId="19706b0f-5609-49a4-9fe3-c6e485df3adf" providerId="ADAL" clId="{2FFF22D9-C469-984B-AB30-AEC61BE17E8A}" dt="2025-04-13T15:22:51.406" v="1807" actId="2710"/>
        <pc:sldMkLst>
          <pc:docMk/>
          <pc:sldMk cId="3225469246" sldId="366"/>
        </pc:sldMkLst>
      </pc:sldChg>
      <pc:sldChg chg="add del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1491773041" sldId="367"/>
        </pc:sldMkLst>
      </pc:sldChg>
      <pc:sldChg chg="add del">
        <pc:chgData name="TH-INST 吉川洋平" userId="19706b0f-5609-49a4-9fe3-c6e485df3adf" providerId="ADAL" clId="{2FFF22D9-C469-984B-AB30-AEC61BE17E8A}" dt="2025-04-13T15:02:46.516" v="1254" actId="2696"/>
        <pc:sldMkLst>
          <pc:docMk/>
          <pc:sldMk cId="2025749848" sldId="367"/>
        </pc:sldMkLst>
      </pc:sldChg>
      <pc:sldChg chg="add">
        <pc:chgData name="TH-INST 吉川洋平" userId="19706b0f-5609-49a4-9fe3-c6e485df3adf" providerId="ADAL" clId="{2FFF22D9-C469-984B-AB30-AEC61BE17E8A}" dt="2025-04-13T15:02:11.965" v="1235" actId="2890"/>
        <pc:sldMkLst>
          <pc:docMk/>
          <pc:sldMk cId="666467521" sldId="368"/>
        </pc:sldMkLst>
      </pc:sldChg>
      <pc:sldChg chg="add del">
        <pc:chgData name="TH-INST 吉川洋平" userId="19706b0f-5609-49a4-9fe3-c6e485df3adf" providerId="ADAL" clId="{2FFF22D9-C469-984B-AB30-AEC61BE17E8A}" dt="2025-04-13T15:02:45.410" v="1253" actId="2696"/>
        <pc:sldMkLst>
          <pc:docMk/>
          <pc:sldMk cId="2634130018" sldId="369"/>
        </pc:sldMkLst>
      </pc:sldChg>
      <pc:sldChg chg="addSp delSp modSp add mod ord">
        <pc:chgData name="TH-INST 吉川洋平" userId="19706b0f-5609-49a4-9fe3-c6e485df3adf" providerId="ADAL" clId="{2FFF22D9-C469-984B-AB30-AEC61BE17E8A}" dt="2025-04-13T15:07:24.283" v="1353" actId="1076"/>
        <pc:sldMkLst>
          <pc:docMk/>
          <pc:sldMk cId="3946798019" sldId="369"/>
        </pc:sldMkLst>
      </pc:sldChg>
      <pc:sldChg chg="addSp delSp modSp add mod">
        <pc:chgData name="TH-INST 吉川洋平" userId="19706b0f-5609-49a4-9fe3-c6e485df3adf" providerId="ADAL" clId="{2FFF22D9-C469-984B-AB30-AEC61BE17E8A}" dt="2025-04-13T15:17:42.564" v="1765" actId="20577"/>
        <pc:sldMkLst>
          <pc:docMk/>
          <pc:sldMk cId="497245989" sldId="370"/>
        </pc:sldMkLst>
      </pc:sldChg>
      <pc:sldChg chg="add del">
        <pc:chgData name="TH-INST 吉川洋平" userId="19706b0f-5609-49a4-9fe3-c6e485df3adf" providerId="ADAL" clId="{2FFF22D9-C469-984B-AB30-AEC61BE17E8A}" dt="2025-04-13T15:13:14.733" v="1600" actId="2696"/>
        <pc:sldMkLst>
          <pc:docMk/>
          <pc:sldMk cId="4248970948" sldId="370"/>
        </pc:sldMkLst>
      </pc:sldChg>
      <pc:sldChg chg="addSp delSp modSp add del mod">
        <pc:chgData name="TH-INST 吉川洋平" userId="19706b0f-5609-49a4-9fe3-c6e485df3adf" providerId="ADAL" clId="{2FFF22D9-C469-984B-AB30-AEC61BE17E8A}" dt="2025-04-13T15:10:33.429" v="1459" actId="2696"/>
        <pc:sldMkLst>
          <pc:docMk/>
          <pc:sldMk cId="1146753858" sldId="371"/>
        </pc:sldMkLst>
      </pc:sldChg>
      <pc:sldChg chg="addSp delSp modSp add mod">
        <pc:chgData name="TH-INST 吉川洋平" userId="19706b0f-5609-49a4-9fe3-c6e485df3adf" providerId="ADAL" clId="{2FFF22D9-C469-984B-AB30-AEC61BE17E8A}" dt="2025-04-13T15:25:34.031" v="1863" actId="20577"/>
        <pc:sldMkLst>
          <pc:docMk/>
          <pc:sldMk cId="1438680474" sldId="371"/>
        </pc:sldMkLst>
      </pc:sldChg>
      <pc:sldMasterChg chg="modSldLayout">
        <pc:chgData name="TH-INST 吉川洋平" userId="19706b0f-5609-49a4-9fe3-c6e485df3adf" providerId="ADAL" clId="{2FFF22D9-C469-984B-AB30-AEC61BE17E8A}" dt="2025-04-13T14:23:33.347" v="30"/>
        <pc:sldMasterMkLst>
          <pc:docMk/>
          <pc:sldMasterMk cId="3384470158" sldId="2147483728"/>
        </pc:sldMasterMkLst>
        <pc:sldLayoutChg chg="addSp">
          <pc:chgData name="TH-INST 吉川洋平" userId="19706b0f-5609-49a4-9fe3-c6e485df3adf" providerId="ADAL" clId="{2FFF22D9-C469-984B-AB30-AEC61BE17E8A}" dt="2025-04-13T14:23:33.347" v="30"/>
          <pc:sldLayoutMkLst>
            <pc:docMk/>
            <pc:sldMasterMk cId="3384470158" sldId="2147483728"/>
            <pc:sldLayoutMk cId="879192871" sldId="2147483734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36.883" v="32"/>
        <pc:sldMasterMkLst>
          <pc:docMk/>
          <pc:sldMasterMk cId="846402340" sldId="2147483741"/>
        </pc:sldMasterMkLst>
        <pc:sldLayoutChg chg="addSp">
          <pc:chgData name="TH-INST 吉川洋平" userId="19706b0f-5609-49a4-9fe3-c6e485df3adf" providerId="ADAL" clId="{2FFF22D9-C469-984B-AB30-AEC61BE17E8A}" dt="2025-04-13T14:23:36.883" v="32"/>
          <pc:sldLayoutMkLst>
            <pc:docMk/>
            <pc:sldMasterMk cId="846402340" sldId="2147483741"/>
            <pc:sldLayoutMk cId="4234915320" sldId="2147483747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39.597" v="33"/>
        <pc:sldMasterMkLst>
          <pc:docMk/>
          <pc:sldMasterMk cId="4031126874" sldId="2147483754"/>
        </pc:sldMasterMkLst>
        <pc:sldLayoutChg chg="addSp">
          <pc:chgData name="TH-INST 吉川洋平" userId="19706b0f-5609-49a4-9fe3-c6e485df3adf" providerId="ADAL" clId="{2FFF22D9-C469-984B-AB30-AEC61BE17E8A}" dt="2025-04-13T14:23:39.597" v="33"/>
          <pc:sldLayoutMkLst>
            <pc:docMk/>
            <pc:sldMasterMk cId="4031126874" sldId="2147483754"/>
            <pc:sldLayoutMk cId="2059330484" sldId="2147483760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41.954" v="41"/>
        <pc:sldMasterMkLst>
          <pc:docMk/>
          <pc:sldMasterMk cId="2785425197" sldId="2147483767"/>
        </pc:sldMasterMkLst>
        <pc:sldLayoutChg chg="addSp">
          <pc:chgData name="TH-INST 吉川洋平" userId="19706b0f-5609-49a4-9fe3-c6e485df3adf" providerId="ADAL" clId="{2FFF22D9-C469-984B-AB30-AEC61BE17E8A}" dt="2025-04-13T14:23:41.954" v="41"/>
          <pc:sldLayoutMkLst>
            <pc:docMk/>
            <pc:sldMasterMk cId="2785425197" sldId="2147483767"/>
            <pc:sldLayoutMk cId="2649511947" sldId="2147483773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42.428" v="49"/>
        <pc:sldMasterMkLst>
          <pc:docMk/>
          <pc:sldMasterMk cId="1857180748" sldId="2147483780"/>
        </pc:sldMasterMkLst>
        <pc:sldLayoutChg chg="addSp">
          <pc:chgData name="TH-INST 吉川洋平" userId="19706b0f-5609-49a4-9fe3-c6e485df3adf" providerId="ADAL" clId="{2FFF22D9-C469-984B-AB30-AEC61BE17E8A}" dt="2025-04-13T14:23:42.428" v="49"/>
          <pc:sldLayoutMkLst>
            <pc:docMk/>
            <pc:sldMasterMk cId="1857180748" sldId="2147483780"/>
            <pc:sldLayoutMk cId="3063239282" sldId="2147483786"/>
          </pc:sldLayoutMkLst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6" creationId="{CA66AE47-3D24-888C-206D-1B8A7800368F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7" creationId="{CF42B1F2-5B0A-8D8E-10A8-75A11F927D67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8" creationId="{62FABD1D-583E-A9D0-3721-CC1C8C5C1E9C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9" creationId="{33EEE63C-0E98-0E45-E4E2-8FB3A52264B0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0" creationId="{19046BF6-9276-FA20-EB47-C7FDB3D5A930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1" creationId="{2AFDF9EE-DECD-8D90-78B0-FF089780A885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2" creationId="{43A436CF-FF11-4AC3-931D-B9E182CF6393}"/>
            </ac:spMkLst>
          </pc:spChg>
        </pc:sldLayoutChg>
      </pc:sldMasterChg>
    </pc:docChg>
  </pc:docChgLst>
  <pc:docChgLst>
    <pc:chgData name="TH-INST 吉川洋平" userId="S::yoshikawa.yohei@thi.hal.ac.jp::19706b0f-5609-49a4-9fe3-c6e485df3adf" providerId="AD" clId="Web-{661595BD-B669-6696-4781-0587AD58FE59}"/>
    <pc:docChg chg="modSld">
      <pc:chgData name="TH-INST 吉川洋平" userId="S::yoshikawa.yohei@thi.hal.ac.jp::19706b0f-5609-49a4-9fe3-c6e485df3adf" providerId="AD" clId="Web-{661595BD-B669-6696-4781-0587AD58FE59}" dt="2024-10-09T12:05:37.744" v="18" actId="20577"/>
      <pc:docMkLst>
        <pc:docMk/>
      </pc:docMkLst>
      <pc:sldChg chg="modSp">
        <pc:chgData name="TH-INST 吉川洋平" userId="S::yoshikawa.yohei@thi.hal.ac.jp::19706b0f-5609-49a4-9fe3-c6e485df3adf" providerId="AD" clId="Web-{661595BD-B669-6696-4781-0587AD58FE59}" dt="2024-10-09T12:05:37.744" v="18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661595BD-B669-6696-4781-0587AD58FE59}" dt="2024-10-09T10:54:33.154" v="4" actId="20577"/>
        <pc:sldMkLst>
          <pc:docMk/>
          <pc:sldMk cId="1354332911" sldId="258"/>
        </pc:sldMkLst>
      </pc:sldChg>
      <pc:sldChg chg="modSp">
        <pc:chgData name="TH-INST 吉川洋平" userId="S::yoshikawa.yohei@thi.hal.ac.jp::19706b0f-5609-49a4-9fe3-c6e485df3adf" providerId="AD" clId="Web-{661595BD-B669-6696-4781-0587AD58FE59}" dt="2024-10-09T10:55:38.093" v="14" actId="20577"/>
        <pc:sldMkLst>
          <pc:docMk/>
          <pc:sldMk cId="1847087879" sldId="261"/>
        </pc:sldMkLst>
      </pc:sldChg>
    </pc:docChg>
  </pc:docChgLst>
  <pc:docChgLst>
    <pc:chgData name="THPW11A12420 LIXUEHUI" userId="S::ths40756@ths.hal.ac.jp::e83d5ccf-5cbd-477f-ab96-326b47832bd0" providerId="AD" clId="Web-{EE2188B1-1684-ECAA-89E8-EF6FDAA670D5}"/>
    <pc:docChg chg="modSld">
      <pc:chgData name="THPW11A12420 LIXUEHUI" userId="S::ths40756@ths.hal.ac.jp::e83d5ccf-5cbd-477f-ab96-326b47832bd0" providerId="AD" clId="Web-{EE2188B1-1684-ECAA-89E8-EF6FDAA670D5}" dt="2024-10-10T02:56:51.167" v="36"/>
      <pc:docMkLst>
        <pc:docMk/>
      </pc:docMkLst>
      <pc:sldChg chg="modSp">
        <pc:chgData name="THPW11A12420 LIXUEHUI" userId="S::ths40756@ths.hal.ac.jp::e83d5ccf-5cbd-477f-ab96-326b47832bd0" providerId="AD" clId="Web-{EE2188B1-1684-ECAA-89E8-EF6FDAA670D5}" dt="2024-10-10T02:56:51.167" v="36"/>
        <pc:sldMkLst>
          <pc:docMk/>
          <pc:sldMk cId="1847087879" sldId="261"/>
        </pc:sldMkLst>
      </pc:sldChg>
    </pc:docChg>
  </pc:docChgLst>
  <pc:docChgLst>
    <pc:chgData name="TH-INST 吉川洋平" userId="S::yoshikawa.yohei@thi.hal.ac.jp::19706b0f-5609-49a4-9fe3-c6e485df3adf" providerId="AD" clId="Web-{40122B70-C866-199A-1D19-453218139783}"/>
    <pc:docChg chg="addSld delSld modSld modSection">
      <pc:chgData name="TH-INST 吉川洋平" userId="S::yoshikawa.yohei@thi.hal.ac.jp::19706b0f-5609-49a4-9fe3-c6e485df3adf" providerId="AD" clId="Web-{40122B70-C866-199A-1D19-453218139783}" dt="2025-04-22T12:49:32.114" v="88" actId="20577"/>
      <pc:docMkLst>
        <pc:docMk/>
      </pc:docMkLst>
      <pc:sldChg chg="modSp">
        <pc:chgData name="TH-INST 吉川洋平" userId="S::yoshikawa.yohei@thi.hal.ac.jp::19706b0f-5609-49a4-9fe3-c6e485df3adf" providerId="AD" clId="Web-{40122B70-C866-199A-1D19-453218139783}" dt="2025-04-22T12:39:17.016" v="3" actId="14100"/>
        <pc:sldMkLst>
          <pc:docMk/>
          <pc:sldMk cId="4020454311" sldId="480"/>
        </pc:sldMkLst>
        <pc:spChg chg="mod">
          <ac:chgData name="TH-INST 吉川洋平" userId="S::yoshikawa.yohei@thi.hal.ac.jp::19706b0f-5609-49a4-9fe3-c6e485df3adf" providerId="AD" clId="Web-{40122B70-C866-199A-1D19-453218139783}" dt="2025-04-22T12:39:17.016" v="3" actId="14100"/>
          <ac:spMkLst>
            <pc:docMk/>
            <pc:sldMk cId="4020454311" sldId="480"/>
            <ac:spMk id="3" creationId="{56298438-C7DF-A967-E005-70B4F1F3860B}"/>
          </ac:spMkLst>
        </pc:spChg>
      </pc:sldChg>
      <pc:sldChg chg="modSp">
        <pc:chgData name="TH-INST 吉川洋平" userId="S::yoshikawa.yohei@thi.hal.ac.jp::19706b0f-5609-49a4-9fe3-c6e485df3adf" providerId="AD" clId="Web-{40122B70-C866-199A-1D19-453218139783}" dt="2025-04-22T12:39:33.079" v="4" actId="1076"/>
        <pc:sldMkLst>
          <pc:docMk/>
          <pc:sldMk cId="4039808312" sldId="487"/>
        </pc:sldMkLst>
        <pc:spChg chg="mod">
          <ac:chgData name="TH-INST 吉川洋平" userId="S::yoshikawa.yohei@thi.hal.ac.jp::19706b0f-5609-49a4-9fe3-c6e485df3adf" providerId="AD" clId="Web-{40122B70-C866-199A-1D19-453218139783}" dt="2025-04-22T12:39:33.079" v="4" actId="1076"/>
          <ac:spMkLst>
            <pc:docMk/>
            <pc:sldMk cId="4039808312" sldId="487"/>
            <ac:spMk id="4" creationId="{9332A902-D7F2-1424-3882-12DE8F7F87ED}"/>
          </ac:spMkLst>
        </pc:spChg>
      </pc:sldChg>
      <pc:sldChg chg="del">
        <pc:chgData name="TH-INST 吉川洋平" userId="S::yoshikawa.yohei@thi.hal.ac.jp::19706b0f-5609-49a4-9fe3-c6e485df3adf" providerId="AD" clId="Web-{40122B70-C866-199A-1D19-453218139783}" dt="2025-04-22T12:45:39.482" v="53"/>
        <pc:sldMkLst>
          <pc:docMk/>
          <pc:sldMk cId="1903412193" sldId="493"/>
        </pc:sldMkLst>
      </pc:sldChg>
      <pc:sldChg chg="del">
        <pc:chgData name="TH-INST 吉川洋平" userId="S::yoshikawa.yohei@thi.hal.ac.jp::19706b0f-5609-49a4-9fe3-c6e485df3adf" providerId="AD" clId="Web-{40122B70-C866-199A-1D19-453218139783}" dt="2025-04-22T12:41:39.536" v="14"/>
        <pc:sldMkLst>
          <pc:docMk/>
          <pc:sldMk cId="3209193390" sldId="500"/>
        </pc:sldMkLst>
      </pc:sldChg>
      <pc:sldChg chg="modSp">
        <pc:chgData name="TH-INST 吉川洋平" userId="S::yoshikawa.yohei@thi.hal.ac.jp::19706b0f-5609-49a4-9fe3-c6e485df3adf" providerId="AD" clId="Web-{40122B70-C866-199A-1D19-453218139783}" dt="2025-04-22T12:46:08.576" v="55" actId="20577"/>
        <pc:sldMkLst>
          <pc:docMk/>
          <pc:sldMk cId="2069133906" sldId="501"/>
        </pc:sldMkLst>
        <pc:spChg chg="mod">
          <ac:chgData name="TH-INST 吉川洋平" userId="S::yoshikawa.yohei@thi.hal.ac.jp::19706b0f-5609-49a4-9fe3-c6e485df3adf" providerId="AD" clId="Web-{40122B70-C866-199A-1D19-453218139783}" dt="2025-04-22T12:46:08.576" v="55" actId="20577"/>
          <ac:spMkLst>
            <pc:docMk/>
            <pc:sldMk cId="2069133906" sldId="501"/>
            <ac:spMk id="2" creationId="{6D558932-C62F-E176-A9F6-84963DBAE53A}"/>
          </ac:spMkLst>
        </pc:spChg>
      </pc:sldChg>
      <pc:sldChg chg="modSp">
        <pc:chgData name="TH-INST 吉川洋平" userId="S::yoshikawa.yohei@thi.hal.ac.jp::19706b0f-5609-49a4-9fe3-c6e485df3adf" providerId="AD" clId="Web-{40122B70-C866-199A-1D19-453218139783}" dt="2025-04-22T12:42:33.632" v="27" actId="20577"/>
        <pc:sldMkLst>
          <pc:docMk/>
          <pc:sldMk cId="733766331" sldId="503"/>
        </pc:sldMkLst>
        <pc:spChg chg="mod">
          <ac:chgData name="TH-INST 吉川洋平" userId="S::yoshikawa.yohei@thi.hal.ac.jp::19706b0f-5609-49a4-9fe3-c6e485df3adf" providerId="AD" clId="Web-{40122B70-C866-199A-1D19-453218139783}" dt="2025-04-22T12:41:46.287" v="15" actId="20577"/>
          <ac:spMkLst>
            <pc:docMk/>
            <pc:sldMk cId="733766331" sldId="503"/>
            <ac:spMk id="2" creationId="{74987AB5-E393-D481-CE8C-950219F6D87B}"/>
          </ac:spMkLst>
        </pc:spChg>
        <pc:spChg chg="mod">
          <ac:chgData name="TH-INST 吉川洋平" userId="S::yoshikawa.yohei@thi.hal.ac.jp::19706b0f-5609-49a4-9fe3-c6e485df3adf" providerId="AD" clId="Web-{40122B70-C866-199A-1D19-453218139783}" dt="2025-04-22T12:42:33.632" v="27" actId="20577"/>
          <ac:spMkLst>
            <pc:docMk/>
            <pc:sldMk cId="733766331" sldId="503"/>
            <ac:spMk id="3" creationId="{E1B7684E-A43F-BA56-03D5-735A92806FF6}"/>
          </ac:spMkLst>
        </pc:spChg>
      </pc:sldChg>
      <pc:sldChg chg="modSp">
        <pc:chgData name="TH-INST 吉川洋平" userId="S::yoshikawa.yohei@thi.hal.ac.jp::19706b0f-5609-49a4-9fe3-c6e485df3adf" providerId="AD" clId="Web-{40122B70-C866-199A-1D19-453218139783}" dt="2025-04-22T12:40:58.051" v="7" actId="20577"/>
        <pc:sldMkLst>
          <pc:docMk/>
          <pc:sldMk cId="743730436" sldId="505"/>
        </pc:sldMkLst>
        <pc:spChg chg="mod">
          <ac:chgData name="TH-INST 吉川洋平" userId="S::yoshikawa.yohei@thi.hal.ac.jp::19706b0f-5609-49a4-9fe3-c6e485df3adf" providerId="AD" clId="Web-{40122B70-C866-199A-1D19-453218139783}" dt="2025-04-22T12:40:58.051" v="7" actId="20577"/>
          <ac:spMkLst>
            <pc:docMk/>
            <pc:sldMk cId="743730436" sldId="505"/>
            <ac:spMk id="3" creationId="{14C03E1C-74FE-4BA3-6561-97B3CD16203D}"/>
          </ac:spMkLst>
        </pc:spChg>
      </pc:sldChg>
      <pc:sldChg chg="modSp">
        <pc:chgData name="TH-INST 吉川洋平" userId="S::yoshikawa.yohei@thi.hal.ac.jp::19706b0f-5609-49a4-9fe3-c6e485df3adf" providerId="AD" clId="Web-{40122B70-C866-199A-1D19-453218139783}" dt="2025-04-22T12:41:18.926" v="13" actId="20577"/>
        <pc:sldMkLst>
          <pc:docMk/>
          <pc:sldMk cId="3495892064" sldId="509"/>
        </pc:sldMkLst>
        <pc:spChg chg="mod">
          <ac:chgData name="TH-INST 吉川洋平" userId="S::yoshikawa.yohei@thi.hal.ac.jp::19706b0f-5609-49a4-9fe3-c6e485df3adf" providerId="AD" clId="Web-{40122B70-C866-199A-1D19-453218139783}" dt="2025-04-22T12:41:18.926" v="13" actId="20577"/>
          <ac:spMkLst>
            <pc:docMk/>
            <pc:sldMk cId="3495892064" sldId="509"/>
            <ac:spMk id="3" creationId="{803842F8-3B8A-B512-F576-7CC5C7B380D0}"/>
          </ac:spMkLst>
        </pc:spChg>
      </pc:sldChg>
      <pc:sldChg chg="del">
        <pc:chgData name="TH-INST 吉川洋平" userId="S::yoshikawa.yohei@thi.hal.ac.jp::19706b0f-5609-49a4-9fe3-c6e485df3adf" providerId="AD" clId="Web-{40122B70-C866-199A-1D19-453218139783}" dt="2025-04-22T12:41:03.348" v="8"/>
        <pc:sldMkLst>
          <pc:docMk/>
          <pc:sldMk cId="77609872" sldId="510"/>
        </pc:sldMkLst>
      </pc:sldChg>
      <pc:sldChg chg="modSp add replId">
        <pc:chgData name="TH-INST 吉川洋平" userId="S::yoshikawa.yohei@thi.hal.ac.jp::19706b0f-5609-49a4-9fe3-c6e485df3adf" providerId="AD" clId="Web-{40122B70-C866-199A-1D19-453218139783}" dt="2025-04-22T12:47:44.970" v="72" actId="20577"/>
        <pc:sldMkLst>
          <pc:docMk/>
          <pc:sldMk cId="3044899835" sldId="514"/>
        </pc:sldMkLst>
        <pc:spChg chg="mod">
          <ac:chgData name="TH-INST 吉川洋平" userId="S::yoshikawa.yohei@thi.hal.ac.jp::19706b0f-5609-49a4-9fe3-c6e485df3adf" providerId="AD" clId="Web-{40122B70-C866-199A-1D19-453218139783}" dt="2025-04-22T12:47:44.970" v="72" actId="20577"/>
          <ac:spMkLst>
            <pc:docMk/>
            <pc:sldMk cId="3044899835" sldId="514"/>
            <ac:spMk id="2" creationId="{A17D1E69-CEAB-92D8-6E1A-0A99270B4259}"/>
          </ac:spMkLst>
        </pc:spChg>
      </pc:sldChg>
      <pc:sldChg chg="addSp delSp modSp add replId">
        <pc:chgData name="TH-INST 吉川洋平" userId="S::yoshikawa.yohei@thi.hal.ac.jp::19706b0f-5609-49a4-9fe3-c6e485df3adf" providerId="AD" clId="Web-{40122B70-C866-199A-1D19-453218139783}" dt="2025-04-22T12:49:32.114" v="88" actId="20577"/>
        <pc:sldMkLst>
          <pc:docMk/>
          <pc:sldMk cId="3089375869" sldId="515"/>
        </pc:sldMkLst>
        <pc:spChg chg="mod">
          <ac:chgData name="TH-INST 吉川洋平" userId="S::yoshikawa.yohei@thi.hal.ac.jp::19706b0f-5609-49a4-9fe3-c6e485df3adf" providerId="AD" clId="Web-{40122B70-C866-199A-1D19-453218139783}" dt="2025-04-22T12:44:50.433" v="36" actId="20577"/>
          <ac:spMkLst>
            <pc:docMk/>
            <pc:sldMk cId="3089375869" sldId="515"/>
            <ac:spMk id="2" creationId="{2536EE7D-87BC-5267-0C29-859D7D449598}"/>
          </ac:spMkLst>
        </pc:spChg>
        <pc:spChg chg="mod">
          <ac:chgData name="TH-INST 吉川洋平" userId="S::yoshikawa.yohei@thi.hal.ac.jp::19706b0f-5609-49a4-9fe3-c6e485df3adf" providerId="AD" clId="Web-{40122B70-C866-199A-1D19-453218139783}" dt="2025-04-22T12:49:32.114" v="88" actId="20577"/>
          <ac:spMkLst>
            <pc:docMk/>
            <pc:sldMk cId="3089375869" sldId="515"/>
            <ac:spMk id="6" creationId="{E4F5568E-DA3E-1482-0065-BB73098B46E3}"/>
          </ac:spMkLst>
        </pc:spChg>
        <pc:spChg chg="add mod">
          <ac:chgData name="TH-INST 吉川洋平" userId="S::yoshikawa.yohei@thi.hal.ac.jp::19706b0f-5609-49a4-9fe3-c6e485df3adf" providerId="AD" clId="Web-{40122B70-C866-199A-1D19-453218139783}" dt="2025-04-22T12:49:25.020" v="84" actId="14100"/>
          <ac:spMkLst>
            <pc:docMk/>
            <pc:sldMk cId="3089375869" sldId="515"/>
            <ac:spMk id="7" creationId="{962A496E-6BB7-BBE4-546E-8B849B99104A}"/>
          </ac:spMkLst>
        </pc:spChg>
        <pc:picChg chg="add mod">
          <ac:chgData name="TH-INST 吉川洋平" userId="S::yoshikawa.yohei@thi.hal.ac.jp::19706b0f-5609-49a4-9fe3-c6e485df3adf" providerId="AD" clId="Web-{40122B70-C866-199A-1D19-453218139783}" dt="2025-04-22T12:48:56.457" v="80" actId="1076"/>
          <ac:picMkLst>
            <pc:docMk/>
            <pc:sldMk cId="3089375869" sldId="515"/>
            <ac:picMk id="3" creationId="{D6E2B480-0C03-64D4-4447-6627953F5E17}"/>
          </ac:picMkLst>
        </pc:picChg>
        <pc:picChg chg="add del">
          <ac:chgData name="TH-INST 吉川洋平" userId="S::yoshikawa.yohei@thi.hal.ac.jp::19706b0f-5609-49a4-9fe3-c6e485df3adf" providerId="AD" clId="Web-{40122B70-C866-199A-1D19-453218139783}" dt="2025-04-22T12:48:07.830" v="76"/>
          <ac:picMkLst>
            <pc:docMk/>
            <pc:sldMk cId="3089375869" sldId="515"/>
            <ac:picMk id="4" creationId="{C83C10BD-0B79-BA47-D545-24F616AB2201}"/>
          </ac:picMkLst>
        </pc:picChg>
      </pc:sldChg>
      <pc:sldChg chg="add replId">
        <pc:chgData name="TH-INST 吉川洋平" userId="S::yoshikawa.yohei@thi.hal.ac.jp::19706b0f-5609-49a4-9fe3-c6e485df3adf" providerId="AD" clId="Web-{40122B70-C866-199A-1D19-453218139783}" dt="2025-04-22T12:49:06.254" v="81"/>
        <pc:sldMkLst>
          <pc:docMk/>
          <pc:sldMk cId="4353657" sldId="516"/>
        </pc:sldMkLst>
      </pc:sldChg>
    </pc:docChg>
  </pc:docChgLst>
  <pc:docChgLst>
    <pc:chgData name="THPW11A12413 鍾承翰" userId="S::ths41012@ths.hal.ac.jp::b6c94d43-5db9-4880-8568-13aaeaf06a33" providerId="AD" clId="Web-{7D90685C-290B-A911-7903-18EC0C697891}"/>
    <pc:docChg chg="sldOrd">
      <pc:chgData name="THPW11A12413 鍾承翰" userId="S::ths41012@ths.hal.ac.jp::b6c94d43-5db9-4880-8568-13aaeaf06a33" providerId="AD" clId="Web-{7D90685C-290B-A911-7903-18EC0C697891}" dt="2024-10-10T02:58:15.936" v="1"/>
      <pc:docMkLst>
        <pc:docMk/>
      </pc:docMkLst>
      <pc:sldChg chg="ord">
        <pc:chgData name="THPW11A12413 鍾承翰" userId="S::ths41012@ths.hal.ac.jp::b6c94d43-5db9-4880-8568-13aaeaf06a33" providerId="AD" clId="Web-{7D90685C-290B-A911-7903-18EC0C697891}" dt="2024-10-10T02:58:15.936" v="1"/>
        <pc:sldMkLst>
          <pc:docMk/>
          <pc:sldMk cId="444740656" sldId="286"/>
        </pc:sldMkLst>
      </pc:sldChg>
      <pc:sldChg chg="ord">
        <pc:chgData name="THPW11A12413 鍾承翰" userId="S::ths41012@ths.hal.ac.jp::b6c94d43-5db9-4880-8568-13aaeaf06a33" providerId="AD" clId="Web-{7D90685C-290B-A911-7903-18EC0C697891}" dt="2024-10-10T02:58:14.342" v="0"/>
        <pc:sldMkLst>
          <pc:docMk/>
          <pc:sldMk cId="3365676482" sldId="287"/>
        </pc:sldMkLst>
      </pc:sldChg>
    </pc:docChg>
  </pc:docChgLst>
  <pc:docChgLst>
    <pc:chgData name="TH-INST 吉川洋平" userId="S::yoshikawa.yohei@thi.hal.ac.jp::19706b0f-5609-49a4-9fe3-c6e485df3adf" providerId="AD" clId="Web-{912BD9A0-04EB-D0D8-2CD6-D7A367AC7EC1}"/>
    <pc:docChg chg="addSld delSld modSld">
      <pc:chgData name="TH-INST 吉川洋平" userId="S::yoshikawa.yohei@thi.hal.ac.jp::19706b0f-5609-49a4-9fe3-c6e485df3adf" providerId="AD" clId="Web-{912BD9A0-04EB-D0D8-2CD6-D7A367AC7EC1}" dt="2024-10-04T06:32:27.451" v="323" actId="1076"/>
      <pc:docMkLst>
        <pc:docMk/>
      </pc:docMkLst>
      <pc:sldChg chg="modSp">
        <pc:chgData name="TH-INST 吉川洋平" userId="S::yoshikawa.yohei@thi.hal.ac.jp::19706b0f-5609-49a4-9fe3-c6e485df3adf" providerId="AD" clId="Web-{912BD9A0-04EB-D0D8-2CD6-D7A367AC7EC1}" dt="2024-10-04T06:07:50.364" v="72" actId="20577"/>
        <pc:sldMkLst>
          <pc:docMk/>
          <pc:sldMk cId="3966921020" sldId="262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7:48.660" v="34" actId="20577"/>
        <pc:sldMkLst>
          <pc:docMk/>
          <pc:sldMk cId="2148600681" sldId="274"/>
        </pc:sldMkLst>
      </pc:sldChg>
      <pc:sldChg chg="del">
        <pc:chgData name="TH-INST 吉川洋平" userId="S::yoshikawa.yohei@thi.hal.ac.jp::19706b0f-5609-49a4-9fe3-c6e485df3adf" providerId="AD" clId="Web-{912BD9A0-04EB-D0D8-2CD6-D7A367AC7EC1}" dt="2024-10-04T05:47:58.988" v="36"/>
        <pc:sldMkLst>
          <pc:docMk/>
          <pc:sldMk cId="17742983" sldId="276"/>
        </pc:sldMkLst>
      </pc:sldChg>
      <pc:sldChg chg="del">
        <pc:chgData name="TH-INST 吉川洋平" userId="S::yoshikawa.yohei@thi.hal.ac.jp::19706b0f-5609-49a4-9fe3-c6e485df3adf" providerId="AD" clId="Web-{912BD9A0-04EB-D0D8-2CD6-D7A367AC7EC1}" dt="2024-10-04T05:47:58.988" v="35"/>
        <pc:sldMkLst>
          <pc:docMk/>
          <pc:sldMk cId="274928361" sldId="277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8:16.082" v="39" actId="14100"/>
        <pc:sldMkLst>
          <pc:docMk/>
          <pc:sldMk cId="2360769131" sldId="278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48:42.020" v="41" actId="14100"/>
        <pc:sldMkLst>
          <pc:docMk/>
          <pc:sldMk cId="2289621785" sldId="280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9:52.444" v="44"/>
        <pc:sldMkLst>
          <pc:docMk/>
          <pc:sldMk cId="4022172353" sldId="285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6:16:56.395" v="238" actId="20577"/>
        <pc:sldMkLst>
          <pc:docMk/>
          <pc:sldMk cId="444740656" sldId="286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6:26:43.535" v="285" actId="20577"/>
        <pc:sldMkLst>
          <pc:docMk/>
          <pc:sldMk cId="2313090526" sldId="299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52:55.184" v="56" actId="20577"/>
        <pc:sldMkLst>
          <pc:docMk/>
          <pc:sldMk cId="3356818094" sldId="303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6:26:35.910" v="283" actId="1076"/>
        <pc:sldMkLst>
          <pc:docMk/>
          <pc:sldMk cId="190397179" sldId="312"/>
        </pc:sldMkLst>
      </pc:sldChg>
      <pc:sldChg chg="addSp modSp">
        <pc:chgData name="TH-INST 吉川洋平" userId="S::yoshikawa.yohei@thi.hal.ac.jp::19706b0f-5609-49a4-9fe3-c6e485df3adf" providerId="AD" clId="Web-{912BD9A0-04EB-D0D8-2CD6-D7A367AC7EC1}" dt="2024-10-04T05:51:54.760" v="54" actId="14100"/>
        <pc:sldMkLst>
          <pc:docMk/>
          <pc:sldMk cId="919075081" sldId="317"/>
        </pc:sldMkLst>
      </pc:sldChg>
      <pc:sldChg chg="addSp modSp">
        <pc:chgData name="TH-INST 吉川洋平" userId="S::yoshikawa.yohei@thi.hal.ac.jp::19706b0f-5609-49a4-9fe3-c6e485df3adf" providerId="AD" clId="Web-{912BD9A0-04EB-D0D8-2CD6-D7A367AC7EC1}" dt="2024-10-04T05:51:32.463" v="51" actId="14100"/>
        <pc:sldMkLst>
          <pc:docMk/>
          <pc:sldMk cId="1441883301" sldId="318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53:02.777" v="58" actId="20577"/>
        <pc:sldMkLst>
          <pc:docMk/>
          <pc:sldMk cId="133058594" sldId="326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5:47:01.830" v="16" actId="20577"/>
        <pc:sldMkLst>
          <pc:docMk/>
          <pc:sldMk cId="2302732190" sldId="335"/>
        </pc:sldMkLst>
      </pc:sldChg>
      <pc:sldChg chg="add replId">
        <pc:chgData name="TH-INST 吉川洋平" userId="S::yoshikawa.yohei@thi.hal.ac.jp::19706b0f-5609-49a4-9fe3-c6e485df3adf" providerId="AD" clId="Web-{912BD9A0-04EB-D0D8-2CD6-D7A367AC7EC1}" dt="2024-10-04T05:46:09.282" v="1"/>
        <pc:sldMkLst>
          <pc:docMk/>
          <pc:sldMk cId="3629967612" sldId="336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6:12:52.310" v="167" actId="20577"/>
        <pc:sldMkLst>
          <pc:docMk/>
          <pc:sldMk cId="2615424088" sldId="337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15:37.986" v="233" actId="20577"/>
        <pc:sldMkLst>
          <pc:docMk/>
          <pc:sldMk cId="3210628383" sldId="338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25:47.565" v="282" actId="1076"/>
        <pc:sldMkLst>
          <pc:docMk/>
          <pc:sldMk cId="1332116042" sldId="339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6:31:27.340" v="298" actId="20577"/>
        <pc:sldMkLst>
          <pc:docMk/>
          <pc:sldMk cId="3671391023" sldId="340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32:27.451" v="323" actId="1076"/>
        <pc:sldMkLst>
          <pc:docMk/>
          <pc:sldMk cId="1411915742" sldId="341"/>
        </pc:sldMkLst>
      </pc:sldChg>
    </pc:docChg>
  </pc:docChgLst>
  <pc:docChgLst>
    <pc:chgData name="TH-INST 吉川洋平" userId="S::yoshikawa.yohei@thi.hal.ac.jp::19706b0f-5609-49a4-9fe3-c6e485df3adf" providerId="AD" clId="Web-{A1A7EB6B-31AC-6A4E-7AE1-9829BE739306}"/>
    <pc:docChg chg="modSld">
      <pc:chgData name="TH-INST 吉川洋平" userId="S::yoshikawa.yohei@thi.hal.ac.jp::19706b0f-5609-49a4-9fe3-c6e485df3adf" providerId="AD" clId="Web-{A1A7EB6B-31AC-6A4E-7AE1-9829BE739306}" dt="2025-05-07T00:57:53.276" v="10" actId="20577"/>
      <pc:docMkLst>
        <pc:docMk/>
      </pc:docMkLst>
      <pc:sldChg chg="modSp">
        <pc:chgData name="TH-INST 吉川洋平" userId="S::yoshikawa.yohei@thi.hal.ac.jp::19706b0f-5609-49a4-9fe3-c6e485df3adf" providerId="AD" clId="Web-{A1A7EB6B-31AC-6A4E-7AE1-9829BE739306}" dt="2025-05-07T00:57:53.276" v="10" actId="20577"/>
        <pc:sldMkLst>
          <pc:docMk/>
          <pc:sldMk cId="3537901908" sldId="517"/>
        </pc:sldMkLst>
        <pc:spChg chg="mod">
          <ac:chgData name="TH-INST 吉川洋平" userId="S::yoshikawa.yohei@thi.hal.ac.jp::19706b0f-5609-49a4-9fe3-c6e485df3adf" providerId="AD" clId="Web-{A1A7EB6B-31AC-6A4E-7AE1-9829BE739306}" dt="2025-05-07T00:57:53.276" v="10" actId="20577"/>
          <ac:spMkLst>
            <pc:docMk/>
            <pc:sldMk cId="3537901908" sldId="517"/>
            <ac:spMk id="6" creationId="{04759341-70CB-A3B9-10CD-661F6B90BCCC}"/>
          </ac:spMkLst>
        </pc:spChg>
      </pc:sldChg>
    </pc:docChg>
  </pc:docChgLst>
  <pc:docChgLst>
    <pc:chgData name="TH-INST 吉川洋平" userId="S::yoshikawa.yohei@thi.hal.ac.jp::19706b0f-5609-49a4-9fe3-c6e485df3adf" providerId="AD" clId="Web-{571C0018-472D-272E-730F-D89D828C833A}"/>
    <pc:docChg chg="addSld delSld modSld addMainMaster delMainMaster">
      <pc:chgData name="TH-INST 吉川洋平" userId="S::yoshikawa.yohei@thi.hal.ac.jp::19706b0f-5609-49a4-9fe3-c6e485df3adf" providerId="AD" clId="Web-{571C0018-472D-272E-730F-D89D828C833A}" dt="2024-10-03T23:43:32.101" v="460"/>
      <pc:docMkLst>
        <pc:docMk/>
      </pc:docMkLst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2128380218" sldId="256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06711844" sldId="257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1354332911" sldId="258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82097654" sldId="259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01128022" sldId="260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1847087879" sldId="261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6:16.310" v="232"/>
        <pc:sldMkLst>
          <pc:docMk/>
          <pc:sldMk cId="2629014268" sldId="262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66921020" sldId="262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49567212" sldId="263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7:05.155" v="252"/>
        <pc:sldMkLst>
          <pc:docMk/>
          <pc:sldMk cId="965721470" sldId="263"/>
        </pc:sldMkLst>
      </pc:sldChg>
      <pc:sldChg chg="addSp modSp new mod modClrScheme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276713457" sldId="264"/>
        </pc:sldMkLst>
      </pc:sldChg>
      <pc:sldChg chg="addSp delSp modSp new del">
        <pc:chgData name="TH-INST 吉川洋平" userId="S::yoshikawa.yohei@thi.hal.ac.jp::19706b0f-5609-49a4-9fe3-c6e485df3adf" providerId="AD" clId="Web-{571C0018-472D-272E-730F-D89D828C833A}" dt="2024-10-03T23:42:41.975" v="454"/>
        <pc:sldMkLst>
          <pc:docMk/>
          <pc:sldMk cId="3066312229" sldId="264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12:46.276" v="340"/>
        <pc:sldMkLst>
          <pc:docMk/>
          <pc:sldMk cId="3082888679" sldId="264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7:02.202" v="251"/>
        <pc:sldMkLst>
          <pc:docMk/>
          <pc:sldMk cId="1676846411" sldId="265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12:54.448" v="341"/>
        <pc:sldMkLst>
          <pc:docMk/>
          <pc:sldMk cId="3422580261" sldId="266"/>
        </pc:sldMkLst>
      </pc:sldChg>
      <pc:sldChg chg="add del replId">
        <pc:chgData name="TH-INST 吉川洋平" userId="S::yoshikawa.yohei@thi.hal.ac.jp::19706b0f-5609-49a4-9fe3-c6e485df3adf" providerId="AD" clId="Web-{571C0018-472D-272E-730F-D89D828C833A}" dt="2024-10-03T04:05:59.324" v="184"/>
        <pc:sldMkLst>
          <pc:docMk/>
          <pc:sldMk cId="990220635" sldId="267"/>
        </pc:sldMkLst>
      </pc:sldChg>
      <pc:sldMasterChg chg="add del addSldLayout delSldLayout">
        <pc:chgData name="TH-INST 吉川洋平" userId="S::yoshikawa.yohei@thi.hal.ac.jp::19706b0f-5609-49a4-9fe3-c6e485df3adf" providerId="AD" clId="Web-{571C0018-472D-272E-730F-D89D828C833A}" dt="2024-10-03T23:43:32.101" v="460"/>
        <pc:sldMasterMkLst>
          <pc:docMk/>
          <pc:sldMasterMk cId="1980416740" sldId="2147483713"/>
        </pc:sldMasterMkLst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286516620" sldId="2147483714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2239023549" sldId="2147483715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569660164" sldId="2147483716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052327652" sldId="2147483717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2041796501" sldId="2147483718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55107584" sldId="2147483719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444254665" sldId="2147483720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4107992588" sldId="2147483721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218681354" sldId="2147483722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234478483" sldId="2147483723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327803143" sldId="2147483724"/>
          </pc:sldLayoutMkLst>
        </pc:sldLayoutChg>
      </pc:sldMasterChg>
      <pc:sldMasterChg chg="add del addSldLayout delSldLayout modSldLayout">
        <pc:chgData name="TH-INST 吉川洋平" userId="S::yoshikawa.yohei@thi.hal.ac.jp::19706b0f-5609-49a4-9fe3-c6e485df3adf" providerId="AD" clId="Web-{571C0018-472D-272E-730F-D89D828C833A}" dt="2024-10-03T23:43:32.101" v="460"/>
        <pc:sldMasterMkLst>
          <pc:docMk/>
          <pc:sldMasterMk cId="2400293663" sldId="2147483725"/>
        </pc:sldMasterMkLst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693543749" sldId="2147483726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2499437395" sldId="2147483727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3785044298" sldId="2147483728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2823226437" sldId="2147483729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561289751" sldId="2147483730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887584877" sldId="2147483731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200490060" sldId="2147483732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3870408764" sldId="2147483733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265405980" sldId="2147483734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92181658" sldId="2147483735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37031140" sldId="2147483736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89F6B7D3-D125-C497-C477-60F0DE0E3235}"/>
    <pc:docChg chg="addSld delSld modSld sldOrd">
      <pc:chgData name="TH-INST 吉川洋平" userId="S::yoshikawa.yohei@thi.hal.ac.jp::19706b0f-5609-49a4-9fe3-c6e485df3adf" providerId="AD" clId="Web-{89F6B7D3-D125-C497-C477-60F0DE0E3235}" dt="2024-10-04T05:45:16.386" v="144" actId="1076"/>
      <pc:docMkLst>
        <pc:docMk/>
      </pc:docMkLst>
      <pc:sldChg chg="addSp delSp modSp">
        <pc:chgData name="TH-INST 吉川洋平" userId="S::yoshikawa.yohei@thi.hal.ac.jp::19706b0f-5609-49a4-9fe3-c6e485df3adf" providerId="AD" clId="Web-{89F6B7D3-D125-C497-C477-60F0DE0E3235}" dt="2024-10-04T05:34:46.957" v="35"/>
        <pc:sldMkLst>
          <pc:docMk/>
          <pc:sldMk cId="3906711844" sldId="257"/>
        </pc:sldMkLst>
      </pc:sldChg>
      <pc:sldChg chg="addSp delSp modSp">
        <pc:chgData name="TH-INST 吉川洋平" userId="S::yoshikawa.yohei@thi.hal.ac.jp::19706b0f-5609-49a4-9fe3-c6e485df3adf" providerId="AD" clId="Web-{89F6B7D3-D125-C497-C477-60F0DE0E3235}" dt="2024-10-04T05:37:40.620" v="54"/>
        <pc:sldMkLst>
          <pc:docMk/>
          <pc:sldMk cId="1354332911" sldId="258"/>
        </pc:sldMkLst>
      </pc:sldChg>
      <pc:sldChg chg="delSp modSp">
        <pc:chgData name="TH-INST 吉川洋平" userId="S::yoshikawa.yohei@thi.hal.ac.jp::19706b0f-5609-49a4-9fe3-c6e485df3adf" providerId="AD" clId="Web-{89F6B7D3-D125-C497-C477-60F0DE0E3235}" dt="2024-10-04T05:35:31.568" v="53" actId="20577"/>
        <pc:sldMkLst>
          <pc:docMk/>
          <pc:sldMk cId="382097654" sldId="259"/>
        </pc:sldMkLst>
      </pc:sldChg>
      <pc:sldChg chg="addSp delSp modSp">
        <pc:chgData name="TH-INST 吉川洋平" userId="S::yoshikawa.yohei@thi.hal.ac.jp::19706b0f-5609-49a4-9fe3-c6e485df3adf" providerId="AD" clId="Web-{89F6B7D3-D125-C497-C477-60F0DE0E3235}" dt="2024-10-04T05:38:25.981" v="56" actId="14100"/>
        <pc:sldMkLst>
          <pc:docMk/>
          <pc:sldMk cId="3901128022" sldId="260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10.373" v="61" actId="20577"/>
        <pc:sldMkLst>
          <pc:docMk/>
          <pc:sldMk cId="2388088012" sldId="264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37.593" v="62"/>
        <pc:sldMkLst>
          <pc:docMk/>
          <pc:sldMk cId="3275251922" sldId="266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48.218" v="63"/>
        <pc:sldMkLst>
          <pc:docMk/>
          <pc:sldMk cId="3116977061" sldId="268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0:09.328" v="68" actId="1076"/>
        <pc:sldMkLst>
          <pc:docMk/>
          <pc:sldMk cId="3625637695" sldId="269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0:23.407" v="72" actId="1076"/>
        <pc:sldMkLst>
          <pc:docMk/>
          <pc:sldMk cId="1912699109" sldId="270"/>
        </pc:sldMkLst>
      </pc:sldChg>
      <pc:sldChg chg="addSp delSp">
        <pc:chgData name="TH-INST 吉川洋平" userId="S::yoshikawa.yohei@thi.hal.ac.jp::19706b0f-5609-49a4-9fe3-c6e485df3adf" providerId="AD" clId="Web-{89F6B7D3-D125-C497-C477-60F0DE0E3235}" dt="2024-10-04T05:41:16.112" v="83"/>
        <pc:sldMkLst>
          <pc:docMk/>
          <pc:sldMk cId="2310975100" sldId="271"/>
        </pc:sldMkLst>
      </pc:sldChg>
      <pc:sldChg chg="addSp delSp modSp mod setBg">
        <pc:chgData name="TH-INST 吉川洋平" userId="S::yoshikawa.yohei@thi.hal.ac.jp::19706b0f-5609-49a4-9fe3-c6e485df3adf" providerId="AD" clId="Web-{89F6B7D3-D125-C497-C477-60F0DE0E3235}" dt="2024-10-04T05:42:00.895" v="92" actId="1076"/>
        <pc:sldMkLst>
          <pc:docMk/>
          <pc:sldMk cId="17742983" sldId="276"/>
        </pc:sldMkLst>
      </pc:sldChg>
      <pc:sldChg chg="addSp delSp modSp mod setBg">
        <pc:chgData name="TH-INST 吉川洋平" userId="S::yoshikawa.yohei@thi.hal.ac.jp::19706b0f-5609-49a4-9fe3-c6e485df3adf" providerId="AD" clId="Web-{89F6B7D3-D125-C497-C477-60F0DE0E3235}" dt="2024-10-04T05:45:16.386" v="144" actId="1076"/>
        <pc:sldMkLst>
          <pc:docMk/>
          <pc:sldMk cId="274928361" sldId="277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1:01.518" v="81" actId="20577"/>
        <pc:sldMkLst>
          <pc:docMk/>
          <pc:sldMk cId="511006646" sldId="284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89F6B7D3-D125-C497-C477-60F0DE0E3235}" dt="2024-10-04T05:17:49.077" v="28"/>
        <pc:sldMkLst>
          <pc:docMk/>
          <pc:sldMk cId="1691572667" sldId="298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7"/>
        <pc:sldMkLst>
          <pc:docMk/>
          <pc:sldMk cId="2263242439" sldId="304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6"/>
        <pc:sldMkLst>
          <pc:docMk/>
          <pc:sldMk cId="1175413936" sldId="305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5"/>
        <pc:sldMkLst>
          <pc:docMk/>
          <pc:sldMk cId="600655186" sldId="306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4"/>
        <pc:sldMkLst>
          <pc:docMk/>
          <pc:sldMk cId="1092267763" sldId="307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3"/>
        <pc:sldMkLst>
          <pc:docMk/>
          <pc:sldMk cId="177021056" sldId="308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2"/>
        <pc:sldMkLst>
          <pc:docMk/>
          <pc:sldMk cId="1171183159" sldId="309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1"/>
        <pc:sldMkLst>
          <pc:docMk/>
          <pc:sldMk cId="3977413649" sldId="310"/>
        </pc:sldMkLst>
      </pc:sldChg>
      <pc:sldChg chg="addSp delSp modSp mod modClrScheme chgLayout">
        <pc:chgData name="TH-INST 吉川洋平" userId="S::yoshikawa.yohei@thi.hal.ac.jp::19706b0f-5609-49a4-9fe3-c6e485df3adf" providerId="AD" clId="Web-{89F6B7D3-D125-C497-C477-60F0DE0E3235}" dt="2024-10-04T05:17:28.451" v="26"/>
        <pc:sldMkLst>
          <pc:docMk/>
          <pc:sldMk cId="2405177393" sldId="313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89F6B7D3-D125-C497-C477-60F0DE0E3235}" dt="2024-10-04T05:17:39.482" v="27"/>
        <pc:sldMkLst>
          <pc:docMk/>
          <pc:sldMk cId="3982353365" sldId="315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8"/>
        <pc:sldMkLst>
          <pc:docMk/>
          <pc:sldMk cId="1678177121" sldId="324"/>
        </pc:sldMkLst>
      </pc:sldChg>
      <pc:sldChg chg="modSp">
        <pc:chgData name="TH-INST 吉川洋平" userId="S::yoshikawa.yohei@thi.hal.ac.jp::19706b0f-5609-49a4-9fe3-c6e485df3adf" providerId="AD" clId="Web-{89F6B7D3-D125-C497-C477-60F0DE0E3235}" dt="2024-10-04T05:15:06.711" v="11"/>
        <pc:sldMkLst>
          <pc:docMk/>
          <pc:sldMk cId="2091476712" sldId="332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0"/>
        <pc:sldMkLst>
          <pc:docMk/>
          <pc:sldMk cId="1510932942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43.762" v="15"/>
        <pc:sldMkLst>
          <pc:docMk/>
          <pc:sldMk cId="2497005413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52.824" v="17"/>
        <pc:sldMkLst>
          <pc:docMk/>
          <pc:sldMk cId="2501160550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34.605" v="13"/>
        <pc:sldMkLst>
          <pc:docMk/>
          <pc:sldMk cId="2665718005" sldId="335"/>
        </pc:sldMkLst>
      </pc:sldChg>
      <pc:sldChg chg="add del ord replId">
        <pc:chgData name="TH-INST 吉川洋平" userId="S::yoshikawa.yohei@thi.hal.ac.jp::19706b0f-5609-49a4-9fe3-c6e485df3adf" providerId="AD" clId="Web-{89F6B7D3-D125-C497-C477-60F0DE0E3235}" dt="2024-10-04T05:17:09.169" v="20"/>
        <pc:sldMkLst>
          <pc:docMk/>
          <pc:sldMk cId="3693427166" sldId="335"/>
        </pc:sldMkLst>
      </pc:sldChg>
    </pc:docChg>
  </pc:docChgLst>
  <pc:docChgLst>
    <pc:chgData name="TH-INST 吉川洋平" userId="S::yoshikawa.yohei@thi.hal.ac.jp::19706b0f-5609-49a4-9fe3-c6e485df3adf" providerId="AD" clId="Web-{0BF3ABE1-B546-9A8E-9216-0D87EDB0A275}"/>
    <pc:docChg chg="addSld delSld modSld sldOrd">
      <pc:chgData name="TH-INST 吉川洋平" userId="S::yoshikawa.yohei@thi.hal.ac.jp::19706b0f-5609-49a4-9fe3-c6e485df3adf" providerId="AD" clId="Web-{0BF3ABE1-B546-9A8E-9216-0D87EDB0A275}" dt="2024-10-05T05:50:17.794" v="222" actId="20577"/>
      <pc:docMkLst>
        <pc:docMk/>
      </pc:docMkLst>
      <pc:sldChg chg="modSp">
        <pc:chgData name="TH-INST 吉川洋平" userId="S::yoshikawa.yohei@thi.hal.ac.jp::19706b0f-5609-49a4-9fe3-c6e485df3adf" providerId="AD" clId="Web-{0BF3ABE1-B546-9A8E-9216-0D87EDB0A275}" dt="2024-10-05T05:50:17.794" v="222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2:15.444" v="141"/>
        <pc:sldMkLst>
          <pc:docMk/>
          <pc:sldMk cId="3906711844" sldId="257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3:11.354" v="148" actId="14100"/>
        <pc:sldMkLst>
          <pc:docMk/>
          <pc:sldMk cId="382097654" sldId="259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0:46.798" v="140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0BF3ABE1-B546-9A8E-9216-0D87EDB0A275}" dt="2024-10-05T03:34:38.907" v="164"/>
        <pc:sldMkLst>
          <pc:docMk/>
          <pc:sldMk cId="511006646" sldId="284"/>
        </pc:sldMkLst>
      </pc:sldChg>
      <pc:sldChg chg="del">
        <pc:chgData name="TH-INST 吉川洋平" userId="S::yoshikawa.yohei@thi.hal.ac.jp::19706b0f-5609-49a4-9fe3-c6e485df3adf" providerId="AD" clId="Web-{0BF3ABE1-B546-9A8E-9216-0D87EDB0A275}" dt="2024-10-05T03:27:37.206" v="114"/>
        <pc:sldMkLst>
          <pc:docMk/>
          <pc:sldMk cId="2615424088" sldId="337"/>
        </pc:sldMkLst>
      </pc:sldChg>
      <pc:sldChg chg="delSp modSp">
        <pc:chgData name="TH-INST 吉川洋平" userId="S::yoshikawa.yohei@thi.hal.ac.jp::19706b0f-5609-49a4-9fe3-c6e485df3adf" providerId="AD" clId="Web-{0BF3ABE1-B546-9A8E-9216-0D87EDB0A275}" dt="2024-10-05T03:42:42.320" v="216" actId="20577"/>
        <pc:sldMkLst>
          <pc:docMk/>
          <pc:sldMk cId="3210628383" sldId="338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0:30.093" v="139" actId="20577"/>
        <pc:sldMkLst>
          <pc:docMk/>
          <pc:sldMk cId="3671391023" sldId="340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26:59.376" v="108" actId="1076"/>
        <pc:sldMkLst>
          <pc:docMk/>
          <pc:sldMk cId="1411915742" sldId="341"/>
        </pc:sldMkLst>
      </pc:sldChg>
      <pc:sldChg chg="addSp delSp modSp add replId">
        <pc:chgData name="TH-INST 吉川洋平" userId="S::yoshikawa.yohei@thi.hal.ac.jp::19706b0f-5609-49a4-9fe3-c6e485df3adf" providerId="AD" clId="Web-{0BF3ABE1-B546-9A8E-9216-0D87EDB0A275}" dt="2024-10-05T03:27:24.127" v="113" actId="1076"/>
        <pc:sldMkLst>
          <pc:docMk/>
          <pc:sldMk cId="1946488121" sldId="342"/>
        </pc:sldMkLst>
      </pc:sldChg>
      <pc:sldChg chg="delSp add del replId">
        <pc:chgData name="TH-INST 吉川洋平" userId="S::yoshikawa.yohei@thi.hal.ac.jp::19706b0f-5609-49a4-9fe3-c6e485df3adf" providerId="AD" clId="Web-{0BF3ABE1-B546-9A8E-9216-0D87EDB0A275}" dt="2024-10-05T03:27:08.439" v="109"/>
        <pc:sldMkLst>
          <pc:docMk/>
          <pc:sldMk cId="360990721" sldId="343"/>
        </pc:sldMkLst>
      </pc:sldChg>
      <pc:sldChg chg="modSp add replId">
        <pc:chgData name="TH-INST 吉川洋平" userId="S::yoshikawa.yohei@thi.hal.ac.jp::19706b0f-5609-49a4-9fe3-c6e485df3adf" providerId="AD" clId="Web-{0BF3ABE1-B546-9A8E-9216-0D87EDB0A275}" dt="2024-10-05T03:29:09.681" v="125" actId="20577"/>
        <pc:sldMkLst>
          <pc:docMk/>
          <pc:sldMk cId="1287636674" sldId="343"/>
        </pc:sldMkLst>
      </pc:sldChg>
      <pc:sldChg chg="modSp add replId">
        <pc:chgData name="TH-INST 吉川洋平" userId="S::yoshikawa.yohei@thi.hal.ac.jp::19706b0f-5609-49a4-9fe3-c6e485df3adf" providerId="AD" clId="Web-{0BF3ABE1-B546-9A8E-9216-0D87EDB0A275}" dt="2024-10-05T03:29:29.152" v="134" actId="20577"/>
        <pc:sldMkLst>
          <pc:docMk/>
          <pc:sldMk cId="867743678" sldId="344"/>
        </pc:sldMkLst>
      </pc:sldChg>
      <pc:sldChg chg="addSp delSp modSp add replId">
        <pc:chgData name="TH-INST 吉川洋平" userId="S::yoshikawa.yohei@thi.hal.ac.jp::19706b0f-5609-49a4-9fe3-c6e485df3adf" providerId="AD" clId="Web-{0BF3ABE1-B546-9A8E-9216-0D87EDB0A275}" dt="2024-10-05T03:34:37.298" v="163" actId="1076"/>
        <pc:sldMkLst>
          <pc:docMk/>
          <pc:sldMk cId="3840859552" sldId="345"/>
        </pc:sldMkLst>
      </pc:sldChg>
      <pc:sldChg chg="addSp delSp modSp add ord replId">
        <pc:chgData name="TH-INST 吉川洋平" userId="S::yoshikawa.yohei@thi.hal.ac.jp::19706b0f-5609-49a4-9fe3-c6e485df3adf" providerId="AD" clId="Web-{0BF3ABE1-B546-9A8E-9216-0D87EDB0A275}" dt="2024-10-05T03:41:33.221" v="214"/>
        <pc:sldMkLst>
          <pc:docMk/>
          <pc:sldMk cId="2493222441" sldId="346"/>
        </pc:sldMkLst>
      </pc:sldChg>
      <pc:sldChg chg="addSp delSp modSp add ord replId">
        <pc:chgData name="TH-INST 吉川洋平" userId="S::yoshikawa.yohei@thi.hal.ac.jp::19706b0f-5609-49a4-9fe3-c6e485df3adf" providerId="AD" clId="Web-{0BF3ABE1-B546-9A8E-9216-0D87EDB0A275}" dt="2024-10-05T03:41:28.221" v="213" actId="14100"/>
        <pc:sldMkLst>
          <pc:docMk/>
          <pc:sldMk cId="2443035769" sldId="347"/>
        </pc:sldMkLst>
      </pc:sldChg>
    </pc:docChg>
  </pc:docChgLst>
  <pc:docChgLst>
    <pc:chgData name="TH-INST 吉川洋平" userId="S::yoshikawa.yohei@thi.hal.ac.jp::19706b0f-5609-49a4-9fe3-c6e485df3adf" providerId="AD" clId="Web-{B217B9B4-7498-886B-338B-D5A8B42685A7}"/>
    <pc:docChg chg="addSld delSld modSection">
      <pc:chgData name="TH-INST 吉川洋平" userId="S::yoshikawa.yohei@thi.hal.ac.jp::19706b0f-5609-49a4-9fe3-c6e485df3adf" providerId="AD" clId="Web-{B217B9B4-7498-886B-338B-D5A8B42685A7}" dt="2025-04-22T14:25:07.687" v="50"/>
      <pc:docMkLst>
        <pc:docMk/>
      </pc:docMkLst>
      <pc:sldChg chg="del">
        <pc:chgData name="TH-INST 吉川洋平" userId="S::yoshikawa.yohei@thi.hal.ac.jp::19706b0f-5609-49a4-9fe3-c6e485df3adf" providerId="AD" clId="Web-{B217B9B4-7498-886B-338B-D5A8B42685A7}" dt="2025-04-22T14:25:07.687" v="50"/>
        <pc:sldMkLst>
          <pc:docMk/>
          <pc:sldMk cId="4022172353" sldId="285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72" v="43"/>
        <pc:sldMkLst>
          <pc:docMk/>
          <pc:sldMk cId="867743678" sldId="344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72" v="41"/>
        <pc:sldMkLst>
          <pc:docMk/>
          <pc:sldMk cId="3625020270" sldId="479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87" v="48"/>
        <pc:sldMkLst>
          <pc:docMk/>
          <pc:sldMk cId="4020454311" sldId="480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87" v="47"/>
        <pc:sldMkLst>
          <pc:docMk/>
          <pc:sldMk cId="3485596386" sldId="481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87" v="46"/>
        <pc:sldMkLst>
          <pc:docMk/>
          <pc:sldMk cId="3670423005" sldId="482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87" v="45"/>
        <pc:sldMkLst>
          <pc:docMk/>
          <pc:sldMk cId="716621073" sldId="483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72" v="44"/>
        <pc:sldMkLst>
          <pc:docMk/>
          <pc:sldMk cId="1492359328" sldId="484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72" v="42"/>
        <pc:sldMkLst>
          <pc:docMk/>
          <pc:sldMk cId="4017909850" sldId="485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87" v="49"/>
        <pc:sldMkLst>
          <pc:docMk/>
          <pc:sldMk cId="707486350" sldId="486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72" v="39"/>
        <pc:sldMkLst>
          <pc:docMk/>
          <pc:sldMk cId="4039808312" sldId="487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72" v="38"/>
        <pc:sldMkLst>
          <pc:docMk/>
          <pc:sldMk cId="1134692100" sldId="488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72" v="37"/>
        <pc:sldMkLst>
          <pc:docMk/>
          <pc:sldMk cId="1548209866" sldId="489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72" v="35"/>
        <pc:sldMkLst>
          <pc:docMk/>
          <pc:sldMk cId="4284968339" sldId="490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72" v="33"/>
        <pc:sldMkLst>
          <pc:docMk/>
          <pc:sldMk cId="4045764351" sldId="491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56" v="29"/>
        <pc:sldMkLst>
          <pc:docMk/>
          <pc:sldMk cId="1441178948" sldId="492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56" v="30"/>
        <pc:sldMkLst>
          <pc:docMk/>
          <pc:sldMk cId="313088551" sldId="495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56" v="31"/>
        <pc:sldMkLst>
          <pc:docMk/>
          <pc:sldMk cId="4275488021" sldId="496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56" v="32"/>
        <pc:sldMkLst>
          <pc:docMk/>
          <pc:sldMk cId="3905587981" sldId="497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72" v="36"/>
        <pc:sldMkLst>
          <pc:docMk/>
          <pc:sldMk cId="1803568735" sldId="498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56" v="28"/>
        <pc:sldMkLst>
          <pc:docMk/>
          <pc:sldMk cId="2069133906" sldId="501"/>
        </pc:sldMkLst>
      </pc:sldChg>
      <pc:sldChg chg="add del">
        <pc:chgData name="TH-INST 吉川洋平" userId="S::yoshikawa.yohei@thi.hal.ac.jp::19706b0f-5609-49a4-9fe3-c6e485df3adf" providerId="AD" clId="Web-{B217B9B4-7498-886B-338B-D5A8B42685A7}" dt="2025-04-22T14:24:55.390" v="20"/>
        <pc:sldMkLst>
          <pc:docMk/>
          <pc:sldMk cId="733766331" sldId="503"/>
        </pc:sldMkLst>
      </pc:sldChg>
      <pc:sldChg chg="add del">
        <pc:chgData name="TH-INST 吉川洋平" userId="S::yoshikawa.yohei@thi.hal.ac.jp::19706b0f-5609-49a4-9fe3-c6e485df3adf" providerId="AD" clId="Web-{B217B9B4-7498-886B-338B-D5A8B42685A7}" dt="2025-04-22T14:24:55.124" v="13"/>
        <pc:sldMkLst>
          <pc:docMk/>
          <pc:sldMk cId="1284043204" sldId="504"/>
        </pc:sldMkLst>
      </pc:sldChg>
      <pc:sldChg chg="add del">
        <pc:chgData name="TH-INST 吉川洋平" userId="S::yoshikawa.yohei@thi.hal.ac.jp::19706b0f-5609-49a4-9fe3-c6e485df3adf" providerId="AD" clId="Web-{B217B9B4-7498-886B-338B-D5A8B42685A7}" dt="2025-04-22T14:24:55.187" v="15"/>
        <pc:sldMkLst>
          <pc:docMk/>
          <pc:sldMk cId="743730436" sldId="505"/>
        </pc:sldMkLst>
      </pc:sldChg>
      <pc:sldChg chg="add del">
        <pc:chgData name="TH-INST 吉川洋平" userId="S::yoshikawa.yohei@thi.hal.ac.jp::19706b0f-5609-49a4-9fe3-c6e485df3adf" providerId="AD" clId="Web-{B217B9B4-7498-886B-338B-D5A8B42685A7}" dt="2025-04-22T14:24:55.156" v="14"/>
        <pc:sldMkLst>
          <pc:docMk/>
          <pc:sldMk cId="3631279352" sldId="506"/>
        </pc:sldMkLst>
      </pc:sldChg>
      <pc:sldChg chg="add del">
        <pc:chgData name="TH-INST 吉川洋平" userId="S::yoshikawa.yohei@thi.hal.ac.jp::19706b0f-5609-49a4-9fe3-c6e485df3adf" providerId="AD" clId="Web-{B217B9B4-7498-886B-338B-D5A8B42685A7}" dt="2025-04-22T14:24:55.265" v="16"/>
        <pc:sldMkLst>
          <pc:docMk/>
          <pc:sldMk cId="1564478804" sldId="507"/>
        </pc:sldMkLst>
      </pc:sldChg>
      <pc:sldChg chg="add del">
        <pc:chgData name="TH-INST 吉川洋平" userId="S::yoshikawa.yohei@thi.hal.ac.jp::19706b0f-5609-49a4-9fe3-c6e485df3adf" providerId="AD" clId="Web-{B217B9B4-7498-886B-338B-D5A8B42685A7}" dt="2025-04-22T14:24:55.327" v="18"/>
        <pc:sldMkLst>
          <pc:docMk/>
          <pc:sldMk cId="2772042898" sldId="508"/>
        </pc:sldMkLst>
      </pc:sldChg>
      <pc:sldChg chg="add del">
        <pc:chgData name="TH-INST 吉川洋平" userId="S::yoshikawa.yohei@thi.hal.ac.jp::19706b0f-5609-49a4-9fe3-c6e485df3adf" providerId="AD" clId="Web-{B217B9B4-7498-886B-338B-D5A8B42685A7}" dt="2025-04-22T14:24:55.296" v="17"/>
        <pc:sldMkLst>
          <pc:docMk/>
          <pc:sldMk cId="3495892064" sldId="509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72" v="34"/>
        <pc:sldMkLst>
          <pc:docMk/>
          <pc:sldMk cId="2183776560" sldId="511"/>
        </pc:sldMkLst>
      </pc:sldChg>
      <pc:sldChg chg="add del">
        <pc:chgData name="TH-INST 吉川洋平" userId="S::yoshikawa.yohei@thi.hal.ac.jp::19706b0f-5609-49a4-9fe3-c6e485df3adf" providerId="AD" clId="Web-{B217B9B4-7498-886B-338B-D5A8B42685A7}" dt="2025-04-22T14:24:55.421" v="21"/>
        <pc:sldMkLst>
          <pc:docMk/>
          <pc:sldMk cId="3014361618" sldId="512"/>
        </pc:sldMkLst>
      </pc:sldChg>
      <pc:sldChg chg="add del">
        <pc:chgData name="TH-INST 吉川洋平" userId="S::yoshikawa.yohei@thi.hal.ac.jp::19706b0f-5609-49a4-9fe3-c6e485df3adf" providerId="AD" clId="Web-{B217B9B4-7498-886B-338B-D5A8B42685A7}" dt="2025-04-22T14:24:55.390" v="19"/>
        <pc:sldMkLst>
          <pc:docMk/>
          <pc:sldMk cId="3216564289" sldId="513"/>
        </pc:sldMkLst>
      </pc:sldChg>
      <pc:sldChg chg="add del">
        <pc:chgData name="TH-INST 吉川洋平" userId="S::yoshikawa.yohei@thi.hal.ac.jp::19706b0f-5609-49a4-9fe3-c6e485df3adf" providerId="AD" clId="Web-{B217B9B4-7498-886B-338B-D5A8B42685A7}" dt="2025-04-22T14:24:55.093" v="12"/>
        <pc:sldMkLst>
          <pc:docMk/>
          <pc:sldMk cId="3044899835" sldId="514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56" v="25"/>
        <pc:sldMkLst>
          <pc:docMk/>
          <pc:sldMk cId="4353657" sldId="516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72" v="40"/>
        <pc:sldMkLst>
          <pc:docMk/>
          <pc:sldMk cId="4198020578" sldId="517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56" v="26"/>
        <pc:sldMkLst>
          <pc:docMk/>
          <pc:sldMk cId="2511530306" sldId="518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56" v="27"/>
        <pc:sldMkLst>
          <pc:docMk/>
          <pc:sldMk cId="3884753641" sldId="519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56" v="23"/>
        <pc:sldMkLst>
          <pc:docMk/>
          <pc:sldMk cId="1820022496" sldId="520"/>
        </pc:sldMkLst>
      </pc:sldChg>
      <pc:sldChg chg="add del">
        <pc:chgData name="TH-INST 吉川洋平" userId="S::yoshikawa.yohei@thi.hal.ac.jp::19706b0f-5609-49a4-9fe3-c6e485df3adf" providerId="AD" clId="Web-{B217B9B4-7498-886B-338B-D5A8B42685A7}" dt="2025-04-22T14:25:07.656" v="22"/>
        <pc:sldMkLst>
          <pc:docMk/>
          <pc:sldMk cId="540476273" sldId="521"/>
        </pc:sldMkLst>
      </pc:sldChg>
      <pc:sldChg chg="del">
        <pc:chgData name="TH-INST 吉川洋平" userId="S::yoshikawa.yohei@thi.hal.ac.jp::19706b0f-5609-49a4-9fe3-c6e485df3adf" providerId="AD" clId="Web-{B217B9B4-7498-886B-338B-D5A8B42685A7}" dt="2025-04-22T14:25:07.656" v="24"/>
        <pc:sldMkLst>
          <pc:docMk/>
          <pc:sldMk cId="3078241556" sldId="522"/>
        </pc:sldMkLst>
      </pc:sldChg>
    </pc:docChg>
  </pc:docChgLst>
  <pc:docChgLst>
    <pc:chgData name="TH-INST 吉川洋平" userId="S::yoshikawa.yohei@thi.hal.ac.jp::19706b0f-5609-49a4-9fe3-c6e485df3adf" providerId="AD" clId="Web-{B8A029C9-03A4-11DC-4010-8688685C0A22}"/>
    <pc:docChg chg="delSld">
      <pc:chgData name="TH-INST 吉川洋平" userId="S::yoshikawa.yohei@thi.hal.ac.jp::19706b0f-5609-49a4-9fe3-c6e485df3adf" providerId="AD" clId="Web-{B8A029C9-03A4-11DC-4010-8688685C0A22}" dt="2024-10-29T15:09:49.647" v="0"/>
      <pc:docMkLst>
        <pc:docMk/>
      </pc:docMkLst>
      <pc:sldChg chg="del">
        <pc:chgData name="TH-INST 吉川洋平" userId="S::yoshikawa.yohei@thi.hal.ac.jp::19706b0f-5609-49a4-9fe3-c6e485df3adf" providerId="AD" clId="Web-{B8A029C9-03A4-11DC-4010-8688685C0A22}" dt="2024-10-29T15:09:49.647" v="0"/>
        <pc:sldMkLst>
          <pc:docMk/>
          <pc:sldMk cId="3782330925" sldId="351"/>
        </pc:sldMkLst>
      </pc:sldChg>
    </pc:docChg>
  </pc:docChgLst>
  <pc:docChgLst>
    <pc:chgData name="TH-INST 吉川洋平" userId="S::yoshikawa.yohei@thi.hal.ac.jp::19706b0f-5609-49a4-9fe3-c6e485df3adf" providerId="AD" clId="Web-{249BE0E6-A2E7-28EE-492F-D3C82F03E870}"/>
    <pc:docChg chg="addSld delSld modSld">
      <pc:chgData name="TH-INST 吉川洋平" userId="S::yoshikawa.yohei@thi.hal.ac.jp::19706b0f-5609-49a4-9fe3-c6e485df3adf" providerId="AD" clId="Web-{249BE0E6-A2E7-28EE-492F-D3C82F03E870}" dt="2024-10-06T03:15:35.339" v="8"/>
      <pc:docMkLst>
        <pc:docMk/>
      </pc:docMkLst>
      <pc:sldChg chg="modSp">
        <pc:chgData name="TH-INST 吉川洋平" userId="S::yoshikawa.yohei@thi.hal.ac.jp::19706b0f-5609-49a4-9fe3-c6e485df3adf" providerId="AD" clId="Web-{249BE0E6-A2E7-28EE-492F-D3C82F03E870}" dt="2024-10-06T03:15:07.994" v="1" actId="20577"/>
        <pc:sldMkLst>
          <pc:docMk/>
          <pc:sldMk cId="3966921020" sldId="262"/>
        </pc:sldMkLst>
      </pc:sldChg>
      <pc:sldChg chg="modSp add replId">
        <pc:chgData name="TH-INST 吉川洋平" userId="S::yoshikawa.yohei@thi.hal.ac.jp::19706b0f-5609-49a4-9fe3-c6e485df3adf" providerId="AD" clId="Web-{249BE0E6-A2E7-28EE-492F-D3C82F03E870}" dt="2024-10-06T03:15:17.885" v="4" actId="20577"/>
        <pc:sldMkLst>
          <pc:docMk/>
          <pc:sldMk cId="580660692" sldId="349"/>
        </pc:sldMkLst>
      </pc:sldChg>
      <pc:sldChg chg="delSp modSp add del replId">
        <pc:chgData name="TH-INST 吉川洋平" userId="S::yoshikawa.yohei@thi.hal.ac.jp::19706b0f-5609-49a4-9fe3-c6e485df3adf" providerId="AD" clId="Web-{249BE0E6-A2E7-28EE-492F-D3C82F03E870}" dt="2024-10-06T03:15:35.339" v="8"/>
        <pc:sldMkLst>
          <pc:docMk/>
          <pc:sldMk cId="2353282728" sldId="3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64D1A-609D-4312-9A41-D8C174EEB154}" type="datetimeFigureOut">
              <a:t>5/6/2025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7E45E-EF7F-47D2-902F-C9DFFDE927C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30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A5FE0-8A86-E4FA-3D3F-BB38B717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137DE1-6BAB-1EA6-514E-3C98F6A21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655051-BE63-7CF2-05AF-9A1CC50F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8F7B5C-4A65-E413-9818-9EBFEDC4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2A1D3-A2EF-34EE-FB89-D96DD545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54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E1ADB-E6D9-6DC9-9CFE-5D95471A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A841D0-EE2C-447A-F402-611C6B96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ECDBC6-CA92-39FA-E969-6034FDFF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0CCF3D-4DCD-E4D6-0F1C-25B14CC6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92E21-92BF-69FC-EDB5-48C5892D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138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FEE1E0-24B4-BC91-B8C3-EDDAFA08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477ED6-B851-4ACC-FD37-AAF2B69E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5C6468-C549-CC4A-B655-0E78899A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D7E77B-6130-2351-97AD-64F7ECBE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E4256F-6092-18C3-0441-7FD6FF9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337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メージ​​の行頭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/楕円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1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2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3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4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5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2" name="図プレースホルダー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3" name="図プレースホルダー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4" name="図プレースホルダー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5" name="図プレースホルダー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25" name="直線​​コネクタ(S)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​​コネクタ(S)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8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:図形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リーフォーム:図形 13​​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02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1FEF4-EAFF-12DD-9191-09AAC5AB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D826EE-139C-A3AB-700F-29A769B1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D0D56-7352-1D05-04D8-4C374E4D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A61992-391D-DFE7-A913-2F5F3A4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563802-5612-A5C0-5362-95E641CE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02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FDB89-3704-5CDC-18E8-BCBD813C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DA45AB-8C8A-E742-498E-43E52484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97D1A8-2901-43FC-05AC-55CD6F80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FD7115-C99C-9D66-1CDA-135D96C9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0056D-22EF-9F74-5FFD-EDCBBAA2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18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6829A-AE9C-5488-4EA8-15A5DBF0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6CCA2-3CC7-0B46-4A68-269897341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039024-3924-60BC-51A5-47435D07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440215-9A86-438C-62AE-A110CF40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B87283-E0F7-13C9-85EF-8672E7AF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A941FC-9A46-5936-95B2-1EE70B35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66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6FC5F-16B4-418F-794C-A12A0CA9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C4AB5E-3D24-4EC2-A6CA-C0BC22C6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A06F6F-F078-F5E9-DA80-6F4FC6A18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B03E62-ECE3-8BD5-E784-19EEAC316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6E9CD2-2E06-1E8B-90EC-74028A6AF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656573-A3BC-BF85-D81E-4C08A6C0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FD1AA8-B397-9791-1C83-F98A2396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99B2D0-702D-1CE9-301D-25DB6BC8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54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4F7DF3-DE0D-8B27-F821-BE2843A3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5B9387-B668-4E02-0851-6731AF85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0BDF-0B68-724C-BEE9-481BC9A9869E}" type="datetimeFigureOut">
              <a:t>5/6/2025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2B1F8D-5B95-33EF-2AA1-8CB01DD5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5EA3E2-DBC8-B509-8CCC-826AAFC8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6" name="フリーフォーム:図形 14">
            <a:extLst>
              <a:ext uri="{FF2B5EF4-FFF2-40B4-BE49-F238E27FC236}">
                <a16:creationId xmlns:a16="http://schemas.microsoft.com/office/drawing/2014/main" id="{CA66AE47-3D24-888C-206D-1B8A7800368F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13​​">
            <a:extLst>
              <a:ext uri="{FF2B5EF4-FFF2-40B4-BE49-F238E27FC236}">
                <a16:creationId xmlns:a16="http://schemas.microsoft.com/office/drawing/2014/main" id="{CF42B1F2-5B0A-8D8E-10A8-75A11F927D67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リーフォーム:図形 23">
            <a:extLst>
              <a:ext uri="{FF2B5EF4-FFF2-40B4-BE49-F238E27FC236}">
                <a16:creationId xmlns:a16="http://schemas.microsoft.com/office/drawing/2014/main" id="{62FABD1D-583E-A9D0-3721-CC1C8C5C1E9C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フリーフォーム:図形 21">
            <a:extLst>
              <a:ext uri="{FF2B5EF4-FFF2-40B4-BE49-F238E27FC236}">
                <a16:creationId xmlns:a16="http://schemas.microsoft.com/office/drawing/2014/main" id="{33EEE63C-0E98-0E45-E4E2-8FB3A52264B0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フリーフォーム:図形 24">
            <a:extLst>
              <a:ext uri="{FF2B5EF4-FFF2-40B4-BE49-F238E27FC236}">
                <a16:creationId xmlns:a16="http://schemas.microsoft.com/office/drawing/2014/main" id="{19046BF6-9276-FA20-EB47-C7FDB3D5A930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25">
            <a:extLst>
              <a:ext uri="{FF2B5EF4-FFF2-40B4-BE49-F238E27FC236}">
                <a16:creationId xmlns:a16="http://schemas.microsoft.com/office/drawing/2014/main" id="{2AFDF9EE-DECD-8D90-78B0-FF089780A885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29">
            <a:extLst>
              <a:ext uri="{FF2B5EF4-FFF2-40B4-BE49-F238E27FC236}">
                <a16:creationId xmlns:a16="http://schemas.microsoft.com/office/drawing/2014/main" id="{43A436CF-FF11-4AC3-931D-B9E182CF6393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2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DC0B42-7E36-E418-C4E1-1EBBE777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29560A-FDD9-1210-7E0C-4782ED7C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B09616-29EE-C975-FD36-F3636154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62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F0377-03A4-4977-132E-F21AA654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212E31-DD6E-7EC7-F7BB-AF2C6AFBF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562EAF-A733-2E1E-F546-B41BE0B87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105BCD-6CA7-A47E-0C46-68193710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BBB908-74D4-6C18-06BA-D9603A36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E901D2-8264-27CC-ED1B-0B6F4CCF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35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94EBF-005D-55A1-091D-1EE85096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D1246A-BECF-847D-7CAB-5CCDA97CB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E3E675-B359-2D9C-8E0E-BD24D80C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5FFF83-D1D6-3AF5-140D-047FEB40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36AFEC-02FE-1239-A484-BC031DBF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8A7A0C-5807-1BA2-F897-D8883415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198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1F59E5-5BBC-2FE1-6AA6-3226910A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DBF387-2E3B-C147-EA58-9DD78844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A2D7A9-0FE4-A6F8-CA3A-F3F274320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E867F7-9730-3FD9-0F03-ACCCA6B56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386C4-11EC-BC25-0618-6DDDA2AF8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8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25" r:id="rId12"/>
    <p:sldLayoutId id="214748372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altLang="ja-JP" sz="6600">
                <a:ea typeface="Yu Gothic"/>
              </a:rPr>
              <a:t>JS34</a:t>
            </a:r>
            <a:endParaRPr lang="ja-JP" sz="66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ja-JP" altLang="en-US">
                <a:ea typeface="Yu Gothic Medium"/>
              </a:rPr>
              <a:t>コンポーネント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F3CF1-98B5-7919-B35F-8244E2789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91" y="959828"/>
            <a:ext cx="2066925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DE00FE-4741-EAF1-F172-9F7908309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94" y="3061188"/>
            <a:ext cx="3193318" cy="183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679F8-DFBE-E991-AE9E-F17DFC576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FA3E9-CCEC-64E3-B626-E42FC84C7A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>
                <a:ea typeface="+mj-lt"/>
                <a:cs typeface="+mj-lt"/>
              </a:rPr>
              <a:t>コンポーネント読み込み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524C62A-8AE5-94E5-2EB4-2FECCA09D723}"/>
              </a:ext>
            </a:extLst>
          </p:cNvPr>
          <p:cNvSpPr txBox="1"/>
          <p:nvPr/>
        </p:nvSpPr>
        <p:spPr>
          <a:xfrm>
            <a:off x="683212" y="1418756"/>
            <a:ext cx="10858881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rgbClr val="000000"/>
                </a:solidFill>
                <a:ea typeface="+mn-lt"/>
                <a:cs typeface="+mn-lt"/>
              </a:rPr>
              <a:t>ページ修正：</a:t>
            </a:r>
            <a:r>
              <a:rPr lang="en-US" altLang="ja-JP" sz="3200" err="1">
                <a:solidFill>
                  <a:srgbClr val="C00000"/>
                </a:solidFill>
                <a:ea typeface="+mn-lt"/>
                <a:cs typeface="+mn-lt"/>
              </a:rPr>
              <a:t>counter</a:t>
            </a:r>
            <a:r>
              <a:rPr lang="en-US" altLang="ja-JP" sz="3200">
                <a:solidFill>
                  <a:srgbClr val="C00000"/>
                </a:solidFill>
                <a:ea typeface="+mn-lt"/>
                <a:cs typeface="+mn-lt"/>
              </a:rPr>
              <a:t>/</a:t>
            </a:r>
            <a:r>
              <a:rPr lang="en-US" altLang="ja-JP" sz="3200" err="1">
                <a:solidFill>
                  <a:srgbClr val="C00000"/>
                </a:solidFill>
                <a:ea typeface="+mn-lt"/>
                <a:cs typeface="+mn-lt"/>
              </a:rPr>
              <a:t>page.tsx</a:t>
            </a:r>
            <a:endParaRPr lang="en-US" altLang="ja-JP" sz="3200">
              <a:solidFill>
                <a:srgbClr val="C00000"/>
              </a:solidFill>
              <a:ea typeface="游ゴシック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chemeClr val="tx1">
                    <a:lumMod val="85000"/>
                    <a:lumOff val="15000"/>
                  </a:schemeClr>
                </a:solidFill>
                <a:latin typeface="游ゴシック"/>
                <a:ea typeface="游ゴシック"/>
              </a:rPr>
              <a:t>コンポーネントタグ</a:t>
            </a:r>
            <a:r>
              <a:rPr lang="en-US" altLang="ja-JP" sz="3200">
                <a:solidFill>
                  <a:schemeClr val="tx1">
                    <a:lumMod val="85000"/>
                    <a:lumOff val="15000"/>
                  </a:schemeClr>
                </a:solidFill>
                <a:latin typeface="游ゴシック"/>
                <a:ea typeface="游ゴシック"/>
              </a:rPr>
              <a:t>：</a:t>
            </a:r>
            <a:r>
              <a:rPr lang="en-US" altLang="ja-JP" sz="3200">
                <a:solidFill>
                  <a:srgbClr val="C00000"/>
                </a:solidFill>
                <a:latin typeface="游ゴシック"/>
                <a:ea typeface="游ゴシック"/>
              </a:rPr>
              <a:t>&lt;Counter /&gt;</a:t>
            </a:r>
            <a:endParaRPr lang="en-US"/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803842F8-3B8A-B512-F576-7CC5C7B380D0}"/>
              </a:ext>
            </a:extLst>
          </p:cNvPr>
          <p:cNvSpPr/>
          <p:nvPr/>
        </p:nvSpPr>
        <p:spPr>
          <a:xfrm>
            <a:off x="876984" y="3311397"/>
            <a:ext cx="10665108" cy="3284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>
                <a:solidFill>
                  <a:srgbClr val="FF8E8E"/>
                </a:solidFill>
                <a:effectLst/>
                <a:latin typeface="Consolas"/>
              </a:rPr>
              <a:t>export</a:t>
            </a:r>
            <a:r>
              <a:rPr lang="en" sz="2400">
                <a:latin typeface="Consolas"/>
              </a:rPr>
              <a:t> </a:t>
            </a:r>
            <a:r>
              <a:rPr lang="en" sz="2400">
                <a:solidFill>
                  <a:srgbClr val="FF8E8E"/>
                </a:solidFill>
                <a:effectLst/>
                <a:latin typeface="Consolas"/>
              </a:rPr>
              <a:t>default</a:t>
            </a:r>
            <a:r>
              <a:rPr lang="en" sz="2400">
                <a:latin typeface="Consolas"/>
              </a:rPr>
              <a:t> </a:t>
            </a:r>
            <a:r>
              <a:rPr lang="en" sz="2400">
                <a:solidFill>
                  <a:srgbClr val="FF8E8E"/>
                </a:solidFill>
                <a:effectLst/>
                <a:latin typeface="Consolas"/>
              </a:rPr>
              <a:t>function</a:t>
            </a:r>
            <a:r>
              <a:rPr lang="en" sz="2400">
                <a:latin typeface="Consolas"/>
              </a:rPr>
              <a:t> </a:t>
            </a:r>
            <a:r>
              <a:rPr lang="en" sz="2400">
                <a:solidFill>
                  <a:srgbClr val="56CDFF"/>
                </a:solidFill>
                <a:effectLst/>
                <a:latin typeface="Consolas"/>
              </a:rPr>
              <a:t>Home</a:t>
            </a:r>
            <a:r>
              <a:rPr lang="en" sz="2400">
                <a:solidFill>
                  <a:srgbClr val="B2CAD5"/>
                </a:solidFill>
                <a:effectLst/>
                <a:latin typeface="Consolas"/>
              </a:rPr>
              <a:t>()</a:t>
            </a:r>
            <a:r>
              <a:rPr lang="en" sz="2400"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effectLst/>
                <a:latin typeface="Consolas"/>
              </a:rPr>
              <a:t>{</a:t>
            </a:r>
            <a:r>
              <a:rPr lang="en" sz="2400">
                <a:latin typeface="Consolas"/>
              </a:rPr>
              <a:t>
 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return</a:t>
            </a:r>
            <a:r>
              <a:rPr lang="en" sz="2400"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>
                <a:latin typeface="Consolas"/>
              </a:rPr>
              <a:t>
  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&gt;</a:t>
            </a:r>
            <a:endParaRPr lang="en-US" sz="2400">
              <a:latin typeface="Consolas"/>
            </a:endParaRPr>
          </a:p>
          <a:p>
            <a:r>
              <a:rPr lang="en" sz="2400">
                <a:latin typeface="Consolas"/>
              </a:rPr>
              <a:t>    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h1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>
                <a:solidFill>
                  <a:schemeClr val="bg1"/>
                </a:solidFill>
                <a:latin typeface="Consolas"/>
              </a:rPr>
              <a:t>Counter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h1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>
                <a:latin typeface="Consolas"/>
              </a:rPr>
              <a:t>
    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>
                <a:solidFill>
                  <a:srgbClr val="FFE3BB"/>
                </a:solidFill>
                <a:latin typeface="Consolas"/>
              </a:rPr>
              <a:t>Counter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/&gt;</a:t>
            </a:r>
            <a:r>
              <a:rPr lang="en" sz="2400">
                <a:latin typeface="Consolas"/>
              </a:rPr>
              <a:t>
  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>
                <a:solidFill>
                  <a:srgbClr val="B2CAD5"/>
                </a:solidFill>
                <a:effectLst/>
                <a:latin typeface="Consolas"/>
              </a:rPr>
              <a:t>}</a:t>
            </a:r>
            <a:endParaRPr lang="en-US" sz="24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9589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954A4-BADB-630D-9667-9429ADF69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114BF-0BE2-C980-0FB4-9D1CB37716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  <a:cs typeface="+mj-lt"/>
              </a:rPr>
              <a:t>入力のコツ</a:t>
            </a:r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5D1BB8E-2DB6-3252-C152-49BD88B980C8}"/>
              </a:ext>
            </a:extLst>
          </p:cNvPr>
          <p:cNvSpPr txBox="1"/>
          <p:nvPr/>
        </p:nvSpPr>
        <p:spPr>
          <a:xfrm>
            <a:off x="683212" y="1418756"/>
            <a:ext cx="10858881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>
                <a:solidFill>
                  <a:srgbClr val="C00000"/>
                </a:solidFill>
                <a:latin typeface="游ゴシック"/>
                <a:ea typeface="游ゴシック"/>
              </a:rPr>
              <a:t>Counter /</a:t>
            </a:r>
            <a:r>
              <a:rPr lang="en-US" altLang="ja-JP" sz="320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ja-JP" alt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を入力</a:t>
            </a:r>
            <a:endParaRPr lang="ja-JP" altLang="en-US" sz="3200">
              <a:solidFill>
                <a:schemeClr val="tx1">
                  <a:lumMod val="85000"/>
                  <a:lumOff val="15000"/>
                </a:schemeClr>
              </a:solidFill>
              <a:latin typeface="游ゴシック"/>
              <a:ea typeface="游ゴシック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クイックフィックスで</a:t>
            </a:r>
            <a:r>
              <a:rPr lang="en-US" altLang="ja-JP" sz="320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 </a:t>
            </a:r>
            <a:r>
              <a:rPr lang="en-US" altLang="ja-JP" sz="3200">
                <a:solidFill>
                  <a:srgbClr val="C00000"/>
                </a:solidFill>
                <a:ea typeface="游ゴシック"/>
              </a:rPr>
              <a:t>import </a:t>
            </a:r>
            <a:r>
              <a:rPr lang="en-US" altLang="ja-JP" sz="3200" err="1">
                <a:solidFill>
                  <a:srgbClr val="C00000"/>
                </a:solidFill>
                <a:ea typeface="游ゴシック"/>
              </a:rPr>
              <a:t>も自動追加</a:t>
            </a:r>
            <a:endParaRPr lang="en-US" altLang="ja-JP" sz="3200">
              <a:solidFill>
                <a:srgbClr val="C00000"/>
              </a:solidFill>
              <a:ea typeface="游ゴシック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07865-26F4-B489-D1F4-28718669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60" y="3075008"/>
            <a:ext cx="7805617" cy="354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3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CBB2A-6A22-5BA6-118C-A053722BC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F62F83-10B2-5A1B-7145-B05B3207FB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  <a:cs typeface="+mj-lt"/>
              </a:rPr>
              <a:t>カウンターページ</a:t>
            </a:r>
            <a:endParaRPr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8ED80-27AE-7324-5F8B-8245049A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137" y="955061"/>
            <a:ext cx="4604498" cy="1342786"/>
          </a:xfrm>
          <a:prstGeom prst="rect">
            <a:avLst/>
          </a:prstGeom>
        </p:spPr>
      </p:pic>
      <p:sp>
        <p:nvSpPr>
          <p:cNvPr id="5" name="四角形: 角を丸くする 3">
            <a:extLst>
              <a:ext uri="{FF2B5EF4-FFF2-40B4-BE49-F238E27FC236}">
                <a16:creationId xmlns:a16="http://schemas.microsoft.com/office/drawing/2014/main" id="{0512CBA3-C7A7-824C-F178-C5311C82DBA4}"/>
              </a:ext>
            </a:extLst>
          </p:cNvPr>
          <p:cNvSpPr/>
          <p:nvPr/>
        </p:nvSpPr>
        <p:spPr>
          <a:xfrm>
            <a:off x="537606" y="3023246"/>
            <a:ext cx="5696102" cy="28170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000">
                <a:solidFill>
                  <a:srgbClr val="FF8E8E"/>
                </a:solidFill>
                <a:effectLst/>
                <a:latin typeface="Consolas"/>
              </a:rPr>
              <a:t>export</a:t>
            </a:r>
            <a:r>
              <a:rPr lang="en" sz="2000">
                <a:latin typeface="Consolas"/>
              </a:rPr>
              <a:t> </a:t>
            </a:r>
            <a:r>
              <a:rPr lang="en" sz="2000">
                <a:solidFill>
                  <a:srgbClr val="FF8E8E"/>
                </a:solidFill>
                <a:effectLst/>
                <a:latin typeface="Consolas"/>
              </a:rPr>
              <a:t>default</a:t>
            </a:r>
            <a:r>
              <a:rPr lang="en" sz="2000">
                <a:latin typeface="Consolas"/>
              </a:rPr>
              <a:t> </a:t>
            </a:r>
            <a:r>
              <a:rPr lang="en" sz="2000">
                <a:solidFill>
                  <a:srgbClr val="FF8E8E"/>
                </a:solidFill>
                <a:effectLst/>
                <a:latin typeface="Consolas"/>
              </a:rPr>
              <a:t>function</a:t>
            </a:r>
            <a:r>
              <a:rPr lang="en" sz="2000">
                <a:latin typeface="Consolas"/>
              </a:rPr>
              <a:t> </a:t>
            </a:r>
            <a:r>
              <a:rPr lang="en" sz="2000">
                <a:solidFill>
                  <a:srgbClr val="56CDFF"/>
                </a:solidFill>
                <a:effectLst/>
                <a:latin typeface="Consolas"/>
              </a:rPr>
              <a:t>Home</a:t>
            </a:r>
            <a:r>
              <a:rPr lang="en" sz="2000">
                <a:solidFill>
                  <a:srgbClr val="B2CAD5"/>
                </a:solidFill>
                <a:effectLst/>
                <a:latin typeface="Consolas"/>
              </a:rPr>
              <a:t>()</a:t>
            </a:r>
            <a:r>
              <a:rPr lang="en" sz="2000">
                <a:latin typeface="Consolas"/>
              </a:rPr>
              <a:t> </a:t>
            </a:r>
            <a:r>
              <a:rPr lang="en" sz="2000">
                <a:solidFill>
                  <a:srgbClr val="B2CAD5"/>
                </a:solidFill>
                <a:effectLst/>
                <a:latin typeface="Consolas"/>
              </a:rPr>
              <a:t>{</a:t>
            </a:r>
            <a:r>
              <a:rPr lang="en" sz="2000">
                <a:latin typeface="Consolas"/>
              </a:rPr>
              <a:t>
  </a:t>
            </a:r>
            <a:r>
              <a:rPr lang="en" sz="2000">
                <a:solidFill>
                  <a:srgbClr val="FF8E8E"/>
                </a:solidFill>
                <a:latin typeface="Consolas"/>
              </a:rPr>
              <a:t>return</a:t>
            </a:r>
            <a:r>
              <a:rPr lang="en" sz="2000">
                <a:latin typeface="Consolas"/>
              </a:rPr>
              <a:t>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>
                <a:latin typeface="Consolas"/>
              </a:rPr>
              <a:t>
   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00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&gt;</a:t>
            </a:r>
            <a:endParaRPr lang="en-US" sz="2000">
              <a:latin typeface="Consolas"/>
            </a:endParaRPr>
          </a:p>
          <a:p>
            <a:r>
              <a:rPr lang="en" sz="2000">
                <a:latin typeface="Consolas"/>
              </a:rPr>
              <a:t>     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000">
                <a:solidFill>
                  <a:srgbClr val="56CDFF"/>
                </a:solidFill>
                <a:latin typeface="Consolas"/>
              </a:rPr>
              <a:t>h1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000">
                <a:solidFill>
                  <a:schemeClr val="bg1"/>
                </a:solidFill>
                <a:latin typeface="Consolas"/>
              </a:rPr>
              <a:t>Counter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000">
                <a:solidFill>
                  <a:srgbClr val="56CDFF"/>
                </a:solidFill>
                <a:latin typeface="Consolas"/>
              </a:rPr>
              <a:t>h1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000">
                <a:latin typeface="Consolas"/>
              </a:rPr>
              <a:t>
     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000">
                <a:solidFill>
                  <a:srgbClr val="FFE3BB"/>
                </a:solidFill>
                <a:latin typeface="Consolas"/>
              </a:rPr>
              <a:t>Counter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/&gt;</a:t>
            </a:r>
            <a:r>
              <a:rPr lang="en" sz="2000">
                <a:latin typeface="Consolas"/>
              </a:rPr>
              <a:t>
   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00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
 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>
                <a:solidFill>
                  <a:srgbClr val="B2CAD5"/>
                </a:solidFill>
                <a:effectLst/>
                <a:latin typeface="Consolas"/>
              </a:rPr>
              <a:t>}</a:t>
            </a:r>
            <a:endParaRPr lang="en-US" sz="2000">
              <a:latin typeface="Consolas"/>
            </a:endParaRPr>
          </a:p>
        </p:txBody>
      </p:sp>
      <p:sp>
        <p:nvSpPr>
          <p:cNvPr id="10" name="四角形: 角を丸くする 3">
            <a:extLst>
              <a:ext uri="{FF2B5EF4-FFF2-40B4-BE49-F238E27FC236}">
                <a16:creationId xmlns:a16="http://schemas.microsoft.com/office/drawing/2014/main" id="{BEE987F7-493C-EDF0-95BB-512009371F0B}"/>
              </a:ext>
            </a:extLst>
          </p:cNvPr>
          <p:cNvSpPr/>
          <p:nvPr/>
        </p:nvSpPr>
        <p:spPr>
          <a:xfrm>
            <a:off x="6468187" y="3023182"/>
            <a:ext cx="5093116" cy="1972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altLang="ja-JP" sz="2000">
                <a:solidFill>
                  <a:srgbClr val="FF8E8E"/>
                </a:solidFill>
                <a:ea typeface="游ゴシック"/>
              </a:rPr>
              <a:t>  export default </a:t>
            </a:r>
            <a:r>
              <a:rPr lang="en" altLang="ja-JP" sz="2000">
                <a:solidFill>
                  <a:srgbClr val="56CDFF"/>
                </a:solidFill>
                <a:ea typeface="游ゴシック"/>
              </a:rPr>
              <a:t>function </a:t>
            </a:r>
            <a:r>
              <a:rPr lang="en" sz="2000">
                <a:solidFill>
                  <a:srgbClr val="FFFFFF"/>
                </a:solidFill>
                <a:ea typeface="+mn-lt"/>
                <a:cs typeface="+mn-lt"/>
              </a:rPr>
              <a:t>Counter</a:t>
            </a:r>
            <a:r>
              <a:rPr lang="en" sz="2000">
                <a:solidFill>
                  <a:srgbClr val="FFFFFF"/>
                </a:solidFill>
                <a:ea typeface="游ゴシック"/>
              </a:rPr>
              <a:t>() </a:t>
            </a:r>
            <a:r>
              <a:rPr lang="en" altLang="ja-JP" sz="2000">
                <a:solidFill>
                  <a:srgbClr val="67CDCC"/>
                </a:solidFill>
                <a:effectLst/>
                <a:ea typeface="游ゴシック"/>
              </a:rPr>
              <a:t>=</a:t>
            </a:r>
            <a:r>
              <a:rPr lang="en" altLang="ja-JP" sz="2000">
                <a:ea typeface="游ゴシック"/>
              </a:rPr>
              <a:t> </a:t>
            </a:r>
            <a:r>
              <a:rPr lang="en" altLang="ja-JP" sz="2000">
                <a:solidFill>
                  <a:srgbClr val="B2CAD5"/>
                </a:solidFill>
                <a:effectLst/>
                <a:ea typeface="游ゴシック"/>
              </a:rPr>
              <a:t>{</a:t>
            </a:r>
            <a:r>
              <a:rPr lang="en" altLang="ja-JP" sz="2000">
                <a:ea typeface="游ゴシック"/>
              </a:rPr>
              <a:t> </a:t>
            </a:r>
            <a:endParaRPr lang="en" sz="2000"/>
          </a:p>
          <a:p>
            <a:r>
              <a:rPr lang="en" altLang="ja-JP" sz="2000">
                <a:solidFill>
                  <a:srgbClr val="FF8E8E"/>
                </a:solidFill>
                <a:effectLst/>
                <a:ea typeface="游ゴシック"/>
              </a:rPr>
              <a:t>    return</a:t>
            </a:r>
            <a:r>
              <a:rPr lang="en" altLang="ja-JP" sz="2000">
                <a:ea typeface="游ゴシック"/>
              </a:rPr>
              <a:t> </a:t>
            </a:r>
            <a:r>
              <a:rPr lang="en" altLang="ja-JP" sz="2000">
                <a:solidFill>
                  <a:srgbClr val="B2CAD5"/>
                </a:solidFill>
                <a:effectLst/>
                <a:ea typeface="游ゴシック"/>
              </a:rPr>
              <a:t>(</a:t>
            </a:r>
            <a:r>
              <a:rPr lang="en" altLang="ja-JP" sz="2000">
                <a:ea typeface="游ゴシック"/>
              </a:rPr>
              <a:t> </a:t>
            </a:r>
          </a:p>
          <a:p>
            <a:r>
              <a:rPr lang="en" altLang="ja-JP" sz="2000">
                <a:solidFill>
                  <a:srgbClr val="B2CAD5"/>
                </a:solidFill>
                <a:effectLst/>
                <a:ea typeface="游ゴシック"/>
              </a:rPr>
              <a:t>        &lt;</a:t>
            </a:r>
            <a:r>
              <a:rPr lang="en" altLang="ja-JP" sz="2000">
                <a:solidFill>
                  <a:srgbClr val="56CDFF"/>
                </a:solidFill>
                <a:effectLst/>
                <a:ea typeface="游ゴシック"/>
              </a:rPr>
              <a:t>div</a:t>
            </a:r>
            <a:r>
              <a:rPr lang="en" altLang="ja-JP" sz="2000">
                <a:solidFill>
                  <a:srgbClr val="B2CAD5"/>
                </a:solidFill>
                <a:effectLst/>
                <a:ea typeface="游ゴシック"/>
              </a:rPr>
              <a:t>&gt;</a:t>
            </a:r>
            <a:r>
              <a:rPr lang="en" altLang="ja-JP" sz="2000">
                <a:ea typeface="游ゴシック"/>
              </a:rPr>
              <a:t>Counter</a:t>
            </a:r>
            <a:r>
              <a:rPr lang="en" altLang="ja-JP" sz="2000">
                <a:solidFill>
                  <a:srgbClr val="B2CAD5"/>
                </a:solidFill>
                <a:effectLst/>
                <a:ea typeface="游ゴシック"/>
              </a:rPr>
              <a:t>&lt;/</a:t>
            </a:r>
            <a:r>
              <a:rPr lang="en" altLang="ja-JP" sz="2000">
                <a:solidFill>
                  <a:srgbClr val="56CDFF"/>
                </a:solidFill>
                <a:effectLst/>
                <a:ea typeface="游ゴシック"/>
              </a:rPr>
              <a:t>div</a:t>
            </a:r>
            <a:r>
              <a:rPr lang="en" altLang="ja-JP" sz="2000">
                <a:solidFill>
                  <a:srgbClr val="B2CAD5"/>
                </a:solidFill>
                <a:effectLst/>
                <a:ea typeface="游ゴシック"/>
              </a:rPr>
              <a:t>&gt;</a:t>
            </a:r>
          </a:p>
          <a:p>
            <a:r>
              <a:rPr lang="en" altLang="ja-JP" sz="2000">
                <a:solidFill>
                  <a:srgbClr val="B2CAD5"/>
                </a:solidFill>
                <a:ea typeface="游ゴシック"/>
              </a:rPr>
              <a:t>    </a:t>
            </a:r>
            <a:r>
              <a:rPr lang="en" altLang="ja-JP" sz="2000">
                <a:solidFill>
                  <a:srgbClr val="B2CAD5"/>
                </a:solidFill>
                <a:effectLst/>
                <a:ea typeface="游ゴシック"/>
              </a:rPr>
              <a:t>);</a:t>
            </a:r>
          </a:p>
          <a:p>
            <a:r>
              <a:rPr lang="en" altLang="ja-JP" sz="2000">
                <a:solidFill>
                  <a:srgbClr val="B2CAD5"/>
                </a:solidFill>
                <a:ea typeface="游ゴシック"/>
              </a:rPr>
              <a:t>  </a:t>
            </a:r>
            <a:r>
              <a:rPr lang="en" altLang="ja-JP" sz="2000">
                <a:solidFill>
                  <a:srgbClr val="B2CAD5"/>
                </a:solidFill>
                <a:effectLst/>
                <a:ea typeface="游ゴシック"/>
              </a:rPr>
              <a:t>}</a:t>
            </a:r>
            <a:r>
              <a:rPr lang="en" altLang="ja-JP" sz="2000">
                <a:ea typeface="游ゴシック"/>
              </a:rPr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6C367C-8BB4-12FE-95E3-BD801FD4C4DA}"/>
              </a:ext>
            </a:extLst>
          </p:cNvPr>
          <p:cNvCxnSpPr/>
          <p:nvPr/>
        </p:nvCxnSpPr>
        <p:spPr>
          <a:xfrm flipH="1">
            <a:off x="3096438" y="4050904"/>
            <a:ext cx="4105285" cy="55336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5FFB9E-8C3E-0FD3-3931-C51B9376F51B}"/>
              </a:ext>
            </a:extLst>
          </p:cNvPr>
          <p:cNvCxnSpPr>
            <a:cxnSpLocks/>
          </p:cNvCxnSpPr>
          <p:nvPr/>
        </p:nvCxnSpPr>
        <p:spPr>
          <a:xfrm flipV="1">
            <a:off x="3058747" y="1665121"/>
            <a:ext cx="3758043" cy="276998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3">
            <a:extLst>
              <a:ext uri="{FF2B5EF4-FFF2-40B4-BE49-F238E27FC236}">
                <a16:creationId xmlns:a16="http://schemas.microsoft.com/office/drawing/2014/main" id="{92C9C653-3E27-A6E0-7713-98296A2B4B43}"/>
              </a:ext>
            </a:extLst>
          </p:cNvPr>
          <p:cNvSpPr/>
          <p:nvPr/>
        </p:nvSpPr>
        <p:spPr>
          <a:xfrm>
            <a:off x="1387258" y="4430498"/>
            <a:ext cx="1663012" cy="3662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6" name="正方形/長方形 3">
            <a:extLst>
              <a:ext uri="{FF2B5EF4-FFF2-40B4-BE49-F238E27FC236}">
                <a16:creationId xmlns:a16="http://schemas.microsoft.com/office/drawing/2014/main" id="{EFAE2804-94F7-F8A3-5F9C-F7ACDDE85B52}"/>
              </a:ext>
            </a:extLst>
          </p:cNvPr>
          <p:cNvSpPr/>
          <p:nvPr/>
        </p:nvSpPr>
        <p:spPr>
          <a:xfrm>
            <a:off x="6401090" y="1260833"/>
            <a:ext cx="4839078" cy="37264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8" name="テキスト ボックス 5">
            <a:extLst>
              <a:ext uri="{FF2B5EF4-FFF2-40B4-BE49-F238E27FC236}">
                <a16:creationId xmlns:a16="http://schemas.microsoft.com/office/drawing/2014/main" id="{CF42EAB8-7452-E71F-0235-838BD0A6D65B}"/>
              </a:ext>
            </a:extLst>
          </p:cNvPr>
          <p:cNvSpPr txBox="1"/>
          <p:nvPr/>
        </p:nvSpPr>
        <p:spPr>
          <a:xfrm>
            <a:off x="535935" y="2424084"/>
            <a:ext cx="2521706" cy="4271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app/counter/</a:t>
            </a:r>
            <a:r>
              <a:rPr lang="en-US" altLang="ja-JP" sz="1600" err="1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page.tsx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ea typeface="游ゴシック"/>
            </a:endParaRPr>
          </a:p>
        </p:txBody>
      </p:sp>
      <p:sp>
        <p:nvSpPr>
          <p:cNvPr id="19" name="テキスト ボックス 5">
            <a:extLst>
              <a:ext uri="{FF2B5EF4-FFF2-40B4-BE49-F238E27FC236}">
                <a16:creationId xmlns:a16="http://schemas.microsoft.com/office/drawing/2014/main" id="{C773B018-E041-DC93-5D2A-6EE1BA4A8070}"/>
              </a:ext>
            </a:extLst>
          </p:cNvPr>
          <p:cNvSpPr txBox="1"/>
          <p:nvPr/>
        </p:nvSpPr>
        <p:spPr>
          <a:xfrm>
            <a:off x="6478254" y="2424083"/>
            <a:ext cx="4128948" cy="4271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app/components/</a:t>
            </a:r>
            <a:r>
              <a:rPr lang="en-US" altLang="ja-JP" sz="1600" err="1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Counter.tsx</a:t>
            </a:r>
            <a:endParaRPr lang="en-US" err="1">
              <a:solidFill>
                <a:schemeClr val="tx1">
                  <a:lumMod val="85000"/>
                  <a:lumOff val="15000"/>
                </a:schemeClr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7204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4ED62-A66A-3626-D8F1-E48CC84F2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37F3ED-5B07-3018-EB89-75116266EC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</a:rPr>
              <a:t>コンポーネントのメリット</a:t>
            </a:r>
          </a:p>
        </p:txBody>
      </p:sp>
      <p:sp>
        <p:nvSpPr>
          <p:cNvPr id="5" name="四角形: 角を丸くする 3">
            <a:extLst>
              <a:ext uri="{FF2B5EF4-FFF2-40B4-BE49-F238E27FC236}">
                <a16:creationId xmlns:a16="http://schemas.microsoft.com/office/drawing/2014/main" id="{A73B665B-6494-602C-3099-6A56E73BF1C7}"/>
              </a:ext>
            </a:extLst>
          </p:cNvPr>
          <p:cNvSpPr/>
          <p:nvPr/>
        </p:nvSpPr>
        <p:spPr>
          <a:xfrm>
            <a:off x="684883" y="2760708"/>
            <a:ext cx="5068574" cy="34317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000">
                <a:solidFill>
                  <a:srgbClr val="FF8E8E"/>
                </a:solidFill>
                <a:effectLst/>
                <a:latin typeface="Consolas"/>
              </a:rPr>
              <a:t>export</a:t>
            </a:r>
            <a:r>
              <a:rPr lang="en" sz="2000">
                <a:latin typeface="Consolas"/>
              </a:rPr>
              <a:t> </a:t>
            </a:r>
            <a:r>
              <a:rPr lang="en" sz="2000">
                <a:solidFill>
                  <a:srgbClr val="FF8E8E"/>
                </a:solidFill>
                <a:effectLst/>
                <a:latin typeface="Consolas"/>
              </a:rPr>
              <a:t>default</a:t>
            </a:r>
            <a:r>
              <a:rPr lang="en" sz="2000">
                <a:latin typeface="Consolas"/>
              </a:rPr>
              <a:t> </a:t>
            </a:r>
            <a:r>
              <a:rPr lang="en" sz="2000">
                <a:solidFill>
                  <a:srgbClr val="FF8E8E"/>
                </a:solidFill>
                <a:effectLst/>
                <a:latin typeface="Consolas"/>
              </a:rPr>
              <a:t>function</a:t>
            </a:r>
            <a:r>
              <a:rPr lang="en" sz="2000">
                <a:latin typeface="Consolas"/>
              </a:rPr>
              <a:t> </a:t>
            </a:r>
            <a:r>
              <a:rPr lang="en" sz="2000">
                <a:solidFill>
                  <a:srgbClr val="56CDFF"/>
                </a:solidFill>
                <a:effectLst/>
                <a:latin typeface="Consolas"/>
              </a:rPr>
              <a:t>Home</a:t>
            </a:r>
            <a:r>
              <a:rPr lang="en" sz="2000">
                <a:solidFill>
                  <a:srgbClr val="B2CAD5"/>
                </a:solidFill>
                <a:effectLst/>
                <a:latin typeface="Consolas"/>
              </a:rPr>
              <a:t>()</a:t>
            </a:r>
            <a:r>
              <a:rPr lang="en" sz="2000">
                <a:latin typeface="Consolas"/>
              </a:rPr>
              <a:t> </a:t>
            </a:r>
            <a:r>
              <a:rPr lang="en" sz="2000">
                <a:solidFill>
                  <a:srgbClr val="B2CAD5"/>
                </a:solidFill>
                <a:effectLst/>
                <a:latin typeface="Consolas"/>
              </a:rPr>
              <a:t>{</a:t>
            </a:r>
            <a:r>
              <a:rPr lang="en" sz="2000">
                <a:latin typeface="Consolas"/>
              </a:rPr>
              <a:t>
  </a:t>
            </a:r>
            <a:r>
              <a:rPr lang="en" sz="2000">
                <a:solidFill>
                  <a:srgbClr val="FF8E8E"/>
                </a:solidFill>
                <a:latin typeface="Consolas"/>
              </a:rPr>
              <a:t>return</a:t>
            </a:r>
            <a:r>
              <a:rPr lang="en" sz="2000">
                <a:latin typeface="Consolas"/>
              </a:rPr>
              <a:t>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>
                <a:latin typeface="Consolas"/>
              </a:rPr>
              <a:t>
   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00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&gt;</a:t>
            </a:r>
            <a:endParaRPr lang="en-US" sz="2000">
              <a:latin typeface="Consolas"/>
            </a:endParaRPr>
          </a:p>
          <a:p>
            <a:r>
              <a:rPr lang="en" sz="2000">
                <a:latin typeface="Consolas"/>
              </a:rPr>
              <a:t>     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000">
                <a:solidFill>
                  <a:srgbClr val="56CDFF"/>
                </a:solidFill>
                <a:latin typeface="Consolas"/>
              </a:rPr>
              <a:t>h1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000">
                <a:solidFill>
                  <a:schemeClr val="bg1"/>
                </a:solidFill>
                <a:latin typeface="Consolas"/>
              </a:rPr>
              <a:t>Counter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000">
                <a:solidFill>
                  <a:srgbClr val="56CDFF"/>
                </a:solidFill>
                <a:latin typeface="Consolas"/>
              </a:rPr>
              <a:t>h1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000">
                <a:latin typeface="Consolas"/>
              </a:rPr>
              <a:t>
     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000">
                <a:solidFill>
                  <a:srgbClr val="FFE3BB"/>
                </a:solidFill>
                <a:latin typeface="Consolas"/>
              </a:rPr>
              <a:t>Counter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/&gt;</a:t>
            </a:r>
            <a:endParaRPr lang="en-US" sz="2000">
              <a:latin typeface="Consolas"/>
            </a:endParaRPr>
          </a:p>
          <a:p>
            <a:r>
              <a:rPr lang="en" sz="2000">
                <a:solidFill>
                  <a:srgbClr val="B2CAD5"/>
                </a:solidFill>
                <a:latin typeface="Consolas"/>
              </a:rPr>
              <a:t>      &lt;</a:t>
            </a:r>
            <a:r>
              <a:rPr lang="en" sz="2000">
                <a:solidFill>
                  <a:srgbClr val="FFE3BB"/>
                </a:solidFill>
                <a:latin typeface="Consolas"/>
              </a:rPr>
              <a:t>Counter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/&gt;</a:t>
            </a:r>
            <a:endParaRPr lang="en-US" sz="2000">
              <a:latin typeface="Consolas"/>
            </a:endParaRPr>
          </a:p>
          <a:p>
            <a:r>
              <a:rPr lang="en" sz="2000">
                <a:solidFill>
                  <a:srgbClr val="B2CAD5"/>
                </a:solidFill>
                <a:latin typeface="Consolas"/>
              </a:rPr>
              <a:t>      &lt;</a:t>
            </a:r>
            <a:r>
              <a:rPr lang="en" sz="2000">
                <a:solidFill>
                  <a:srgbClr val="FFE3BB"/>
                </a:solidFill>
                <a:latin typeface="Consolas"/>
              </a:rPr>
              <a:t>Counter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/&gt;</a:t>
            </a:r>
            <a:r>
              <a:rPr lang="en" sz="2000">
                <a:latin typeface="Consolas"/>
              </a:rPr>
              <a:t>
   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00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
 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>
                <a:solidFill>
                  <a:srgbClr val="B2CAD5"/>
                </a:solidFill>
                <a:effectLst/>
                <a:latin typeface="Consolas"/>
              </a:rPr>
              <a:t>}</a:t>
            </a:r>
            <a:endParaRPr lang="en-US" sz="2000">
              <a:latin typeface="Consola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D5C2EB-38D7-6BD2-0B47-2850E7C62252}"/>
              </a:ext>
            </a:extLst>
          </p:cNvPr>
          <p:cNvSpPr txBox="1"/>
          <p:nvPr/>
        </p:nvSpPr>
        <p:spPr>
          <a:xfrm>
            <a:off x="683212" y="1418756"/>
            <a:ext cx="10858881" cy="761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コンポーネント化で、</a:t>
            </a:r>
            <a:r>
              <a:rPr lang="en-US" altLang="ja-JP" sz="3200" err="1">
                <a:solidFill>
                  <a:srgbClr val="C00000"/>
                </a:solidFill>
                <a:ea typeface="游ゴシック"/>
              </a:rPr>
              <a:t>どこでも再利用が可能</a:t>
            </a:r>
            <a:endParaRPr lang="en-US" altLang="ja-JP" sz="3200">
              <a:solidFill>
                <a:srgbClr val="C00000"/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6902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BEE2B-E652-BE47-7D1C-1C6E3C7EE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0DFA30DF-EAA5-9CFD-118B-B7833FB0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>
                <a:ea typeface="游ゴシック Light"/>
              </a:rPr>
              <a:t>DEMO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A666B91-EB99-8C55-6C7C-E70D8DAB4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72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381C3D-D5DC-B737-3D8A-4365619AE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2970D8-69D4-9FB2-D121-09059DB56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CEC4CE-3620-AABA-8BAE-5720E1C8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5BFBE6-99D7-B6DE-B977-084634E47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D0EC0C-1672-11A3-DE5F-86BF19206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B13617-7B5D-9532-176A-E465CA708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C5C7F6-9BDC-3696-F25F-13D12A29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DC815FE-513B-8DA8-BB8E-AED86CECB2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4800">
                <a:solidFill>
                  <a:srgbClr val="FFFFFF"/>
                </a:solidFill>
                <a:ea typeface="游ゴシック Light"/>
              </a:rPr>
              <a:t>ヘッダーメニュー</a:t>
            </a:r>
            <a:endParaRPr lang="ja-JP" altLang="en-US" sz="4800" kern="1200">
              <a:solidFill>
                <a:srgbClr val="FFFFFF"/>
              </a:solidFill>
              <a:latin typeface="+mj-lt"/>
              <a:ea typeface="游ゴシック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661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62162-2FD4-2393-D686-EBA9A72FC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87AB5-E393-D481-CE8C-950219F6D8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  <a:cs typeface="+mj-lt"/>
              </a:rPr>
              <a:t>Headerコンポーネント作成</a:t>
            </a:r>
            <a:endParaRPr lang="en-US" altLang="ja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92397-AE11-2A40-24EA-C448A0FE3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587" y="2557903"/>
            <a:ext cx="4197564" cy="3234178"/>
          </a:xfrm>
          <a:prstGeom prst="rect">
            <a:avLst/>
          </a:prstGeom>
        </p:spPr>
      </p:pic>
      <p:sp>
        <p:nvSpPr>
          <p:cNvPr id="8" name="四角形: 角を丸くする 3">
            <a:extLst>
              <a:ext uri="{FF2B5EF4-FFF2-40B4-BE49-F238E27FC236}">
                <a16:creationId xmlns:a16="http://schemas.microsoft.com/office/drawing/2014/main" id="{473DF6D9-11AD-0B81-50E5-421184C044AB}"/>
              </a:ext>
            </a:extLst>
          </p:cNvPr>
          <p:cNvSpPr/>
          <p:nvPr/>
        </p:nvSpPr>
        <p:spPr>
          <a:xfrm>
            <a:off x="505589" y="2555800"/>
            <a:ext cx="6643798" cy="3284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>
                <a:solidFill>
                  <a:srgbClr val="FF8E8E"/>
                </a:solidFill>
                <a:effectLst/>
                <a:latin typeface="Consolas"/>
              </a:rPr>
              <a:t>export</a:t>
            </a:r>
            <a:r>
              <a:rPr lang="en" sz="2400">
                <a:latin typeface="Consolas"/>
              </a:rPr>
              <a:t> </a:t>
            </a:r>
            <a:r>
              <a:rPr lang="en" sz="2400">
                <a:solidFill>
                  <a:srgbClr val="FF8E8E"/>
                </a:solidFill>
                <a:effectLst/>
                <a:latin typeface="Consolas"/>
              </a:rPr>
              <a:t>default</a:t>
            </a:r>
            <a:r>
              <a:rPr lang="en" sz="2400">
                <a:latin typeface="Consolas"/>
              </a:rPr>
              <a:t> </a:t>
            </a:r>
            <a:r>
              <a:rPr lang="en" sz="2400">
                <a:solidFill>
                  <a:srgbClr val="FF8E8E"/>
                </a:solidFill>
                <a:effectLst/>
                <a:latin typeface="Consolas"/>
              </a:rPr>
              <a:t>function</a:t>
            </a:r>
            <a:r>
              <a:rPr lang="en" sz="2400">
                <a:latin typeface="Consolas"/>
              </a:rPr>
              <a:t> 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Header</a:t>
            </a:r>
            <a:r>
              <a:rPr lang="en" sz="2400">
                <a:solidFill>
                  <a:srgbClr val="B2CAD5"/>
                </a:solidFill>
                <a:effectLst/>
                <a:latin typeface="Consolas"/>
              </a:rPr>
              <a:t>()</a:t>
            </a:r>
            <a:r>
              <a:rPr lang="en" sz="2400"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effectLst/>
                <a:latin typeface="Consolas"/>
              </a:rPr>
              <a:t>{</a:t>
            </a:r>
            <a:r>
              <a:rPr lang="en" sz="2400">
                <a:latin typeface="Consolas"/>
              </a:rPr>
              <a:t>
 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return</a:t>
            </a:r>
            <a:r>
              <a:rPr lang="en" sz="2400"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>
                <a:latin typeface="Consolas"/>
              </a:rPr>
              <a:t>
  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>
                <a:solidFill>
                  <a:schemeClr val="bg1"/>
                </a:solidFill>
                <a:latin typeface="Consolas"/>
              </a:rPr>
              <a:t>Header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>
                <a:solidFill>
                  <a:srgbClr val="B2CAD5"/>
                </a:solidFill>
                <a:effectLst/>
                <a:latin typeface="Consolas"/>
              </a:rPr>
              <a:t>}</a:t>
            </a:r>
            <a:endParaRPr lang="en-US" sz="2400">
              <a:latin typeface="Consolas"/>
            </a:endParaRPr>
          </a:p>
        </p:txBody>
      </p:sp>
      <p:sp>
        <p:nvSpPr>
          <p:cNvPr id="10" name="テキスト ボックス 5">
            <a:extLst>
              <a:ext uri="{FF2B5EF4-FFF2-40B4-BE49-F238E27FC236}">
                <a16:creationId xmlns:a16="http://schemas.microsoft.com/office/drawing/2014/main" id="{01CAB443-BD4E-5CA5-F414-3F348A2A37E8}"/>
              </a:ext>
            </a:extLst>
          </p:cNvPr>
          <p:cNvSpPr txBox="1"/>
          <p:nvPr/>
        </p:nvSpPr>
        <p:spPr>
          <a:xfrm>
            <a:off x="683212" y="1418756"/>
            <a:ext cx="10858881" cy="761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ヘッダーメニュ</a:t>
            </a:r>
            <a:r>
              <a:rPr lang="en-US" altLang="ja-JP" sz="320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ー：</a:t>
            </a:r>
            <a:r>
              <a:rPr lang="en-US" altLang="ja-JP" sz="3200">
                <a:solidFill>
                  <a:srgbClr val="C00000"/>
                </a:solidFill>
                <a:ea typeface="游ゴシック"/>
              </a:rPr>
              <a:t>app/components/</a:t>
            </a:r>
            <a:r>
              <a:rPr lang="en-US" altLang="ja-JP" sz="3200" err="1">
                <a:solidFill>
                  <a:srgbClr val="C00000"/>
                </a:solidFill>
                <a:ea typeface="游ゴシック"/>
              </a:rPr>
              <a:t>Header.tsx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733766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64CE2-41A4-71BF-E20E-50D5BFDA3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DD1D7-8156-4E8F-7C2A-27D3AA8CC7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  <a:cs typeface="+mj-lt"/>
              </a:rPr>
              <a:t>Header 読み込み</a:t>
            </a:r>
            <a:endParaRPr lang="en-US" altLang="ja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CE7DF-1DFD-5381-A97C-B86A2F9B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58" y="1987175"/>
            <a:ext cx="8618925" cy="394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0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45D69-DA2E-94DD-D249-FBD419403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3CB66-16A9-3187-8510-2651A53C61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  <a:cs typeface="+mj-lt"/>
              </a:rPr>
              <a:t>Header読み込み</a:t>
            </a:r>
            <a:endParaRPr lang="en-US" altLang="ja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D84D4-3C8F-223F-4586-FB853450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05" y="1001790"/>
            <a:ext cx="5385227" cy="1254881"/>
          </a:xfrm>
          <a:prstGeom prst="rect">
            <a:avLst/>
          </a:prstGeom>
        </p:spPr>
      </p:pic>
      <p:sp>
        <p:nvSpPr>
          <p:cNvPr id="6" name="四角形: 角を丸くする 3">
            <a:extLst>
              <a:ext uri="{FF2B5EF4-FFF2-40B4-BE49-F238E27FC236}">
                <a16:creationId xmlns:a16="http://schemas.microsoft.com/office/drawing/2014/main" id="{C4F974C5-4C5C-64AF-E241-91078469F80F}"/>
              </a:ext>
            </a:extLst>
          </p:cNvPr>
          <p:cNvSpPr/>
          <p:nvPr/>
        </p:nvSpPr>
        <p:spPr>
          <a:xfrm>
            <a:off x="649751" y="2624448"/>
            <a:ext cx="5408123" cy="40121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000">
                <a:solidFill>
                  <a:srgbClr val="FF8E8E"/>
                </a:solidFill>
                <a:effectLst/>
                <a:latin typeface="Meiryo UI"/>
                <a:ea typeface="Meiryo UI"/>
              </a:rPr>
              <a:t>export</a:t>
            </a:r>
            <a:r>
              <a:rPr lang="en" sz="2000">
                <a:latin typeface="Meiryo UI"/>
                <a:ea typeface="Meiryo UI"/>
              </a:rPr>
              <a:t> </a:t>
            </a:r>
            <a:r>
              <a:rPr lang="en" sz="2000">
                <a:solidFill>
                  <a:srgbClr val="FF8E8E"/>
                </a:solidFill>
                <a:effectLst/>
                <a:latin typeface="Meiryo UI"/>
                <a:ea typeface="Meiryo UI"/>
              </a:rPr>
              <a:t>default</a:t>
            </a:r>
            <a:r>
              <a:rPr lang="en" sz="2000">
                <a:latin typeface="Meiryo UI"/>
                <a:ea typeface="Meiryo UI"/>
              </a:rPr>
              <a:t> </a:t>
            </a:r>
            <a:r>
              <a:rPr lang="en" sz="2000">
                <a:solidFill>
                  <a:srgbClr val="FF8E8E"/>
                </a:solidFill>
                <a:effectLst/>
                <a:latin typeface="Meiryo UI"/>
                <a:ea typeface="Meiryo UI"/>
              </a:rPr>
              <a:t>function</a:t>
            </a:r>
            <a:r>
              <a:rPr lang="en" sz="2000">
                <a:latin typeface="Meiryo UI"/>
                <a:ea typeface="Meiryo UI"/>
              </a:rPr>
              <a:t> </a:t>
            </a:r>
            <a:r>
              <a:rPr lang="en" sz="2000" err="1">
                <a:solidFill>
                  <a:srgbClr val="56CDFF"/>
                </a:solidFill>
                <a:latin typeface="Meiryo UI"/>
                <a:ea typeface="Meiryo UI"/>
              </a:rPr>
              <a:t>RootLayout</a:t>
            </a:r>
            <a:r>
              <a:rPr lang="en" sz="2000">
                <a:solidFill>
                  <a:srgbClr val="B2CAD5"/>
                </a:solidFill>
                <a:latin typeface="Meiryo UI"/>
                <a:ea typeface="Meiryo UI"/>
              </a:rPr>
              <a:t> (</a:t>
            </a:r>
            <a:r>
              <a:rPr lang="en" sz="2000">
                <a:latin typeface="Meiryo UI"/>
                <a:ea typeface="Meiryo UI"/>
              </a:rPr>
              <a:t>children</a:t>
            </a:r>
            <a:r>
              <a:rPr lang="en" sz="2000">
                <a:solidFill>
                  <a:srgbClr val="B2CAD5"/>
                </a:solidFill>
                <a:latin typeface="Meiryo UI"/>
                <a:ea typeface="Meiryo UI"/>
              </a:rPr>
              <a:t>)</a:t>
            </a:r>
            <a:r>
              <a:rPr lang="en" sz="2000">
                <a:latin typeface="Meiryo UI"/>
                <a:ea typeface="Meiryo UI"/>
              </a:rPr>
              <a:t> </a:t>
            </a:r>
            <a:r>
              <a:rPr lang="en" sz="2000">
                <a:solidFill>
                  <a:srgbClr val="B2CAD5"/>
                </a:solidFill>
                <a:effectLst/>
                <a:latin typeface="Meiryo UI"/>
                <a:ea typeface="Meiryo UI"/>
              </a:rPr>
              <a:t>{</a:t>
            </a:r>
            <a:r>
              <a:rPr lang="en" sz="2000">
                <a:latin typeface="Meiryo UI"/>
                <a:ea typeface="Meiryo UI"/>
              </a:rPr>
              <a:t> </a:t>
            </a:r>
            <a:endParaRPr lang="en-US" sz="2000">
              <a:solidFill>
                <a:srgbClr val="000000"/>
              </a:solidFill>
              <a:latin typeface="Meiryo UI"/>
              <a:ea typeface="Meiryo UI"/>
            </a:endParaRPr>
          </a:p>
          <a:p>
            <a:r>
              <a:rPr lang="en" sz="2000">
                <a:solidFill>
                  <a:srgbClr val="FF8E8E"/>
                </a:solidFill>
                <a:latin typeface="Meiryo UI"/>
                <a:ea typeface="Meiryo UI"/>
              </a:rPr>
              <a:t>  return</a:t>
            </a:r>
            <a:r>
              <a:rPr lang="en" sz="2000">
                <a:latin typeface="Meiryo UI"/>
                <a:ea typeface="Meiryo UI"/>
              </a:rPr>
              <a:t> </a:t>
            </a:r>
            <a:r>
              <a:rPr lang="en" sz="2000">
                <a:solidFill>
                  <a:srgbClr val="B2CAD5"/>
                </a:solidFill>
                <a:latin typeface="Meiryo UI"/>
                <a:ea typeface="Meiryo UI"/>
              </a:rPr>
              <a:t>(</a:t>
            </a:r>
            <a:r>
              <a:rPr lang="en" sz="2000">
                <a:latin typeface="Meiryo UI"/>
                <a:ea typeface="Meiryo UI"/>
              </a:rPr>
              <a:t> </a:t>
            </a:r>
            <a:endParaRPr lang="en-US" sz="2000">
              <a:solidFill>
                <a:srgbClr val="000000"/>
              </a:solidFill>
              <a:latin typeface="Meiryo UI"/>
              <a:ea typeface="Meiryo UI"/>
            </a:endParaRPr>
          </a:p>
          <a:p>
            <a:r>
              <a:rPr lang="en" sz="2000">
                <a:solidFill>
                  <a:srgbClr val="B2CAD5"/>
                </a:solidFill>
                <a:latin typeface="Meiryo UI"/>
                <a:ea typeface="Meiryo UI"/>
              </a:rPr>
              <a:t>     &lt;</a:t>
            </a:r>
            <a:r>
              <a:rPr lang="en" sz="2000">
                <a:solidFill>
                  <a:srgbClr val="56CDFF"/>
                </a:solidFill>
                <a:latin typeface="Meiryo UI"/>
                <a:ea typeface="Meiryo UI"/>
              </a:rPr>
              <a:t>html </a:t>
            </a:r>
            <a:r>
              <a:rPr lang="en" sz="2000">
                <a:solidFill>
                  <a:srgbClr val="FF9191"/>
                </a:solidFill>
                <a:latin typeface="Meiryo UI"/>
                <a:ea typeface="Meiryo UI"/>
              </a:rPr>
              <a:t>lang</a:t>
            </a:r>
            <a:r>
              <a:rPr lang="en" sz="2000">
                <a:solidFill>
                  <a:srgbClr val="B2CAD5"/>
                </a:solidFill>
                <a:latin typeface="Meiryo UI"/>
                <a:ea typeface="Meiryo UI"/>
              </a:rPr>
              <a:t>="</a:t>
            </a:r>
            <a:r>
              <a:rPr lang="en" sz="2000" err="1">
                <a:solidFill>
                  <a:srgbClr val="FFE7C6"/>
                </a:solidFill>
                <a:latin typeface="Meiryo UI"/>
                <a:ea typeface="Meiryo UI"/>
              </a:rPr>
              <a:t>en</a:t>
            </a:r>
            <a:r>
              <a:rPr lang="en" sz="2000">
                <a:solidFill>
                  <a:srgbClr val="B2CAD5"/>
                </a:solidFill>
                <a:latin typeface="Meiryo UI"/>
                <a:ea typeface="Meiryo UI"/>
              </a:rPr>
              <a:t>"&gt;</a:t>
            </a:r>
            <a:endParaRPr lang="en-US" sz="2000">
              <a:solidFill>
                <a:srgbClr val="000000"/>
              </a:solidFill>
              <a:latin typeface="Meiryo UI"/>
              <a:ea typeface="Meiryo UI"/>
            </a:endParaRPr>
          </a:p>
          <a:p>
            <a:r>
              <a:rPr lang="en" sz="2000">
                <a:solidFill>
                  <a:srgbClr val="B2CAD5"/>
                </a:solidFill>
                <a:latin typeface="Meiryo UI"/>
                <a:ea typeface="Meiryo UI"/>
              </a:rPr>
              <a:t>          &lt;</a:t>
            </a:r>
            <a:r>
              <a:rPr lang="en" sz="2000">
                <a:solidFill>
                  <a:srgbClr val="56CDFF"/>
                </a:solidFill>
                <a:latin typeface="Meiryo UI"/>
                <a:ea typeface="Meiryo UI"/>
              </a:rPr>
              <a:t>body</a:t>
            </a:r>
            <a:r>
              <a:rPr lang="en" sz="2000">
                <a:solidFill>
                  <a:srgbClr val="B2CAD5"/>
                </a:solidFill>
                <a:latin typeface="Meiryo UI"/>
                <a:ea typeface="Meiryo UI"/>
              </a:rPr>
              <a:t>&gt;</a:t>
            </a:r>
            <a:endParaRPr lang="en-US" sz="2000">
              <a:solidFill>
                <a:srgbClr val="000000"/>
              </a:solidFill>
              <a:latin typeface="Meiryo UI"/>
              <a:ea typeface="Meiryo UI"/>
            </a:endParaRPr>
          </a:p>
          <a:p>
            <a:r>
              <a:rPr lang="en" sz="2000">
                <a:solidFill>
                  <a:srgbClr val="B2CAD5"/>
                </a:solidFill>
                <a:latin typeface="Meiryo UI"/>
                <a:ea typeface="Meiryo UI"/>
              </a:rPr>
              <a:t>            &lt;</a:t>
            </a:r>
            <a:r>
              <a:rPr lang="en" sz="2000">
                <a:solidFill>
                  <a:srgbClr val="92D050"/>
                </a:solidFill>
                <a:latin typeface="Meiryo UI"/>
                <a:ea typeface="Meiryo UI"/>
              </a:rPr>
              <a:t>Header </a:t>
            </a:r>
            <a:r>
              <a:rPr lang="en" sz="2000">
                <a:solidFill>
                  <a:srgbClr val="B2CAD5"/>
                </a:solidFill>
                <a:latin typeface="Meiryo UI"/>
                <a:ea typeface="Meiryo UI"/>
              </a:rPr>
              <a:t>/&gt;</a:t>
            </a:r>
          </a:p>
          <a:p>
            <a:r>
              <a:rPr lang="en" sz="2000">
                <a:solidFill>
                  <a:srgbClr val="B2CAD5"/>
                </a:solidFill>
                <a:latin typeface="Meiryo UI"/>
                <a:ea typeface="Meiryo UI"/>
              </a:rPr>
              <a:t>            {</a:t>
            </a:r>
            <a:r>
              <a:rPr lang="en" sz="2000">
                <a:latin typeface="Meiryo UI"/>
                <a:ea typeface="Meiryo UI"/>
              </a:rPr>
              <a:t>children</a:t>
            </a:r>
            <a:r>
              <a:rPr lang="en" sz="2000">
                <a:solidFill>
                  <a:srgbClr val="B2CAD5"/>
                </a:solidFill>
                <a:latin typeface="Meiryo UI"/>
                <a:ea typeface="Meiryo UI"/>
              </a:rPr>
              <a:t>}</a:t>
            </a:r>
            <a:endParaRPr lang="en-US" sz="2000">
              <a:solidFill>
                <a:srgbClr val="000000"/>
              </a:solidFill>
              <a:latin typeface="Meiryo UI"/>
              <a:ea typeface="Meiryo UI"/>
            </a:endParaRPr>
          </a:p>
          <a:p>
            <a:r>
              <a:rPr lang="en" sz="2000">
                <a:solidFill>
                  <a:srgbClr val="B2CAD5"/>
                </a:solidFill>
                <a:latin typeface="Meiryo UI"/>
                <a:ea typeface="Meiryo UI"/>
              </a:rPr>
              <a:t>          &lt;/</a:t>
            </a:r>
            <a:r>
              <a:rPr lang="en" sz="2000">
                <a:solidFill>
                  <a:srgbClr val="56CDFF"/>
                </a:solidFill>
                <a:latin typeface="Meiryo UI"/>
                <a:ea typeface="Meiryo UI"/>
              </a:rPr>
              <a:t>body</a:t>
            </a:r>
            <a:r>
              <a:rPr lang="en" sz="2000">
                <a:solidFill>
                  <a:srgbClr val="B2CAD5"/>
                </a:solidFill>
                <a:latin typeface="Meiryo UI"/>
                <a:ea typeface="Meiryo UI"/>
              </a:rPr>
              <a:t>&gt;</a:t>
            </a:r>
            <a:endParaRPr lang="en-US" sz="2000">
              <a:solidFill>
                <a:srgbClr val="000000"/>
              </a:solidFill>
              <a:latin typeface="Meiryo UI"/>
              <a:ea typeface="Meiryo UI"/>
            </a:endParaRPr>
          </a:p>
          <a:p>
            <a:r>
              <a:rPr lang="en" sz="2000">
                <a:solidFill>
                  <a:srgbClr val="B2CAD5"/>
                </a:solidFill>
                <a:latin typeface="Meiryo UI"/>
                <a:ea typeface="Meiryo UI"/>
              </a:rPr>
              <a:t>      &lt;/</a:t>
            </a:r>
            <a:r>
              <a:rPr lang="en" sz="2000">
                <a:solidFill>
                  <a:srgbClr val="56CDFF"/>
                </a:solidFill>
                <a:latin typeface="Meiryo UI"/>
                <a:ea typeface="Meiryo UI"/>
              </a:rPr>
              <a:t>html</a:t>
            </a:r>
            <a:r>
              <a:rPr lang="en" sz="2000">
                <a:solidFill>
                  <a:srgbClr val="B2CAD5"/>
                </a:solidFill>
                <a:latin typeface="Meiryo UI"/>
                <a:ea typeface="Meiryo UI"/>
              </a:rPr>
              <a:t>&gt;</a:t>
            </a:r>
            <a:r>
              <a:rPr lang="en" sz="2000">
                <a:solidFill>
                  <a:srgbClr val="FFFFFF"/>
                </a:solidFill>
                <a:latin typeface="Meiryo UI"/>
                <a:ea typeface="Meiryo UI"/>
              </a:rPr>
              <a:t> </a:t>
            </a:r>
            <a:endParaRPr lang="en-US" sz="2000">
              <a:solidFill>
                <a:srgbClr val="000000"/>
              </a:solidFill>
              <a:latin typeface="Meiryo UI"/>
              <a:ea typeface="Meiryo UI"/>
            </a:endParaRPr>
          </a:p>
          <a:p>
            <a:r>
              <a:rPr lang="en" sz="2000">
                <a:solidFill>
                  <a:srgbClr val="B2CAD5"/>
                </a:solidFill>
                <a:latin typeface="Meiryo UI"/>
                <a:ea typeface="Meiryo UI"/>
              </a:rPr>
              <a:t>   )</a:t>
            </a:r>
            <a:endParaRPr lang="en-US" sz="2000">
              <a:solidFill>
                <a:srgbClr val="000000"/>
              </a:solidFill>
              <a:latin typeface="Meiryo UI"/>
              <a:ea typeface="Meiryo UI"/>
            </a:endParaRPr>
          </a:p>
          <a:p>
            <a:r>
              <a:rPr lang="en" sz="2000">
                <a:solidFill>
                  <a:srgbClr val="B2CAD5"/>
                </a:solidFill>
                <a:effectLst/>
                <a:latin typeface="Meiryo UI"/>
                <a:ea typeface="Meiryo UI"/>
              </a:rPr>
              <a:t>}</a:t>
            </a:r>
            <a:endParaRPr lang="en-US" sz="2000">
              <a:latin typeface="Meiryo UI"/>
              <a:ea typeface="Meiryo UI"/>
            </a:endParaRPr>
          </a:p>
        </p:txBody>
      </p:sp>
      <p:sp>
        <p:nvSpPr>
          <p:cNvPr id="7" name="正方形/長方形 3">
            <a:extLst>
              <a:ext uri="{FF2B5EF4-FFF2-40B4-BE49-F238E27FC236}">
                <a16:creationId xmlns:a16="http://schemas.microsoft.com/office/drawing/2014/main" id="{9332A902-D7F2-1424-3882-12DE8F7F87ED}"/>
              </a:ext>
            </a:extLst>
          </p:cNvPr>
          <p:cNvSpPr/>
          <p:nvPr/>
        </p:nvSpPr>
        <p:spPr>
          <a:xfrm>
            <a:off x="1705119" y="4468110"/>
            <a:ext cx="1663012" cy="3662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3">
            <a:extLst>
              <a:ext uri="{FF2B5EF4-FFF2-40B4-BE49-F238E27FC236}">
                <a16:creationId xmlns:a16="http://schemas.microsoft.com/office/drawing/2014/main" id="{53FA1EEB-C492-FB9C-E146-53072B5C9F15}"/>
              </a:ext>
            </a:extLst>
          </p:cNvPr>
          <p:cNvSpPr/>
          <p:nvPr/>
        </p:nvSpPr>
        <p:spPr>
          <a:xfrm>
            <a:off x="6558577" y="973894"/>
            <a:ext cx="5589715" cy="35251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10" name="四角形: 角を丸くする 3">
            <a:extLst>
              <a:ext uri="{FF2B5EF4-FFF2-40B4-BE49-F238E27FC236}">
                <a16:creationId xmlns:a16="http://schemas.microsoft.com/office/drawing/2014/main" id="{8B4D7CB0-3B1F-076E-95BE-53720FA98A0E}"/>
              </a:ext>
            </a:extLst>
          </p:cNvPr>
          <p:cNvSpPr/>
          <p:nvPr/>
        </p:nvSpPr>
        <p:spPr>
          <a:xfrm>
            <a:off x="6553536" y="2665638"/>
            <a:ext cx="5257096" cy="18016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000">
                <a:solidFill>
                  <a:srgbClr val="FF8E8E"/>
                </a:solidFill>
                <a:effectLst/>
                <a:latin typeface="Consolas"/>
              </a:rPr>
              <a:t>export</a:t>
            </a:r>
            <a:r>
              <a:rPr lang="en" sz="2000">
                <a:latin typeface="Consolas"/>
              </a:rPr>
              <a:t> </a:t>
            </a:r>
            <a:r>
              <a:rPr lang="en" sz="2000">
                <a:solidFill>
                  <a:srgbClr val="FF8E8E"/>
                </a:solidFill>
                <a:effectLst/>
                <a:latin typeface="Consolas"/>
              </a:rPr>
              <a:t>default</a:t>
            </a:r>
            <a:r>
              <a:rPr lang="en" sz="2000">
                <a:latin typeface="Consolas"/>
              </a:rPr>
              <a:t> </a:t>
            </a:r>
            <a:r>
              <a:rPr lang="en" sz="2000">
                <a:solidFill>
                  <a:srgbClr val="FF8E8E"/>
                </a:solidFill>
                <a:effectLst/>
                <a:latin typeface="Consolas"/>
              </a:rPr>
              <a:t>function</a:t>
            </a:r>
            <a:r>
              <a:rPr lang="en" sz="2000">
                <a:latin typeface="Consolas"/>
              </a:rPr>
              <a:t> </a:t>
            </a:r>
            <a:r>
              <a:rPr lang="en" sz="2000">
                <a:solidFill>
                  <a:srgbClr val="56CDFF"/>
                </a:solidFill>
                <a:latin typeface="Consolas"/>
              </a:rPr>
              <a:t>Header</a:t>
            </a:r>
            <a:r>
              <a:rPr lang="en" sz="2000">
                <a:solidFill>
                  <a:srgbClr val="B2CAD5"/>
                </a:solidFill>
                <a:effectLst/>
                <a:latin typeface="Consolas"/>
              </a:rPr>
              <a:t>()</a:t>
            </a:r>
            <a:r>
              <a:rPr lang="en" sz="2000">
                <a:latin typeface="Consolas"/>
              </a:rPr>
              <a:t> </a:t>
            </a:r>
            <a:r>
              <a:rPr lang="en" sz="2000">
                <a:solidFill>
                  <a:srgbClr val="B2CAD5"/>
                </a:solidFill>
                <a:effectLst/>
                <a:latin typeface="Consolas"/>
              </a:rPr>
              <a:t>{</a:t>
            </a:r>
            <a:r>
              <a:rPr lang="en" sz="2000">
                <a:latin typeface="Consolas"/>
              </a:rPr>
              <a:t>
  </a:t>
            </a:r>
            <a:r>
              <a:rPr lang="en" sz="2000">
                <a:solidFill>
                  <a:srgbClr val="FF8E8E"/>
                </a:solidFill>
                <a:latin typeface="Consolas"/>
              </a:rPr>
              <a:t>return</a:t>
            </a:r>
            <a:r>
              <a:rPr lang="en" sz="2000">
                <a:latin typeface="Consolas"/>
              </a:rPr>
              <a:t>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>
                <a:latin typeface="Consolas"/>
              </a:rPr>
              <a:t>
   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00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000">
                <a:solidFill>
                  <a:schemeClr val="bg1"/>
                </a:solidFill>
                <a:latin typeface="Consolas"/>
              </a:rPr>
              <a:t>Header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00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
  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00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>
                <a:solidFill>
                  <a:srgbClr val="B2CAD5"/>
                </a:solidFill>
                <a:effectLst/>
                <a:latin typeface="Consolas"/>
              </a:rPr>
              <a:t>}</a:t>
            </a:r>
            <a:endParaRPr lang="en-US" sz="2000">
              <a:latin typeface="Consola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A09156-C3E6-6B47-D7A1-2117D3070CB9}"/>
              </a:ext>
            </a:extLst>
          </p:cNvPr>
          <p:cNvCxnSpPr/>
          <p:nvPr/>
        </p:nvCxnSpPr>
        <p:spPr>
          <a:xfrm flipH="1">
            <a:off x="3375878" y="3544230"/>
            <a:ext cx="3829941" cy="107843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DA4E04-FDE5-E151-C92D-513CA3E951A8}"/>
              </a:ext>
            </a:extLst>
          </p:cNvPr>
          <p:cNvCxnSpPr>
            <a:cxnSpLocks/>
          </p:cNvCxnSpPr>
          <p:nvPr/>
        </p:nvCxnSpPr>
        <p:spPr>
          <a:xfrm flipV="1">
            <a:off x="3375225" y="1320668"/>
            <a:ext cx="3144761" cy="317777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5">
            <a:extLst>
              <a:ext uri="{FF2B5EF4-FFF2-40B4-BE49-F238E27FC236}">
                <a16:creationId xmlns:a16="http://schemas.microsoft.com/office/drawing/2014/main" id="{5999295A-7DA8-4194-982B-E96F01651B6D}"/>
              </a:ext>
            </a:extLst>
          </p:cNvPr>
          <p:cNvSpPr txBox="1"/>
          <p:nvPr/>
        </p:nvSpPr>
        <p:spPr>
          <a:xfrm>
            <a:off x="683211" y="2118973"/>
            <a:ext cx="2415099" cy="5108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app/</a:t>
            </a:r>
            <a:r>
              <a:rPr lang="en-US" altLang="ja-JP" sz="2000" err="1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layout.tsx</a:t>
            </a:r>
            <a:r>
              <a:rPr lang="en-US" altLang="ja-JP" sz="200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 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游ゴシック"/>
            </a:endParaRPr>
          </a:p>
        </p:txBody>
      </p:sp>
      <p:sp>
        <p:nvSpPr>
          <p:cNvPr id="15" name="テキスト ボックス 5">
            <a:extLst>
              <a:ext uri="{FF2B5EF4-FFF2-40B4-BE49-F238E27FC236}">
                <a16:creationId xmlns:a16="http://schemas.microsoft.com/office/drawing/2014/main" id="{C6E58B3C-2367-4112-94F1-B8936EE42CBF}"/>
              </a:ext>
            </a:extLst>
          </p:cNvPr>
          <p:cNvSpPr txBox="1"/>
          <p:nvPr/>
        </p:nvSpPr>
        <p:spPr>
          <a:xfrm>
            <a:off x="6552669" y="2160162"/>
            <a:ext cx="5119856" cy="5108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app/components/</a:t>
            </a:r>
            <a:r>
              <a:rPr lang="en-US" altLang="ja-JP" sz="2000" err="1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Header.tsx</a:t>
            </a:r>
            <a:endParaRPr lang="en-US" sz="2000" err="1">
              <a:solidFill>
                <a:schemeClr val="tx1">
                  <a:lumMod val="85000"/>
                  <a:lumOff val="15000"/>
                </a:schemeClr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35188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D0A93-46B9-A123-8EB1-266AE65A5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ECB151-9FC9-5B23-74E7-CE7EE6FF79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</a:rPr>
              <a:t>ナビゲーションメニュ</a:t>
            </a:r>
            <a:r>
              <a:rPr lang="en-US" altLang="ja-JP">
                <a:latin typeface="Yu Gothic"/>
                <a:ea typeface="Yu Gothic"/>
              </a:rPr>
              <a:t>ー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E99E1-55CA-63B9-60D0-4CDA0460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232" y="2164550"/>
            <a:ext cx="6491568" cy="2978204"/>
          </a:xfrm>
          <a:prstGeom prst="rect">
            <a:avLst/>
          </a:prstGeom>
        </p:spPr>
      </p:pic>
      <p:sp>
        <p:nvSpPr>
          <p:cNvPr id="7" name="四角形: 角を丸くする 3">
            <a:extLst>
              <a:ext uri="{FF2B5EF4-FFF2-40B4-BE49-F238E27FC236}">
                <a16:creationId xmlns:a16="http://schemas.microsoft.com/office/drawing/2014/main" id="{CCD00AB7-3E00-9A85-479F-608B85375E70}"/>
              </a:ext>
            </a:extLst>
          </p:cNvPr>
          <p:cNvSpPr/>
          <p:nvPr/>
        </p:nvSpPr>
        <p:spPr>
          <a:xfrm>
            <a:off x="905861" y="3261318"/>
            <a:ext cx="10657638" cy="31891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  &lt;</a:t>
            </a:r>
            <a:r>
              <a:rPr lang="en" sz="2000">
                <a:solidFill>
                  <a:srgbClr val="56CDFF"/>
                </a:solidFill>
                <a:latin typeface="Consolas"/>
                <a:ea typeface="游ゴシック"/>
              </a:rPr>
              <a:t>header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&gt;</a:t>
            </a:r>
            <a:endParaRPr lang="en-US">
              <a:solidFill>
                <a:srgbClr val="FFFFFF"/>
              </a:solidFill>
              <a:latin typeface="游ゴシック" panose="02110004020202020204"/>
              <a:ea typeface="游ゴシック"/>
            </a:endParaRPr>
          </a:p>
          <a:p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    &lt;</a:t>
            </a:r>
            <a:r>
              <a:rPr lang="en" sz="2000">
                <a:solidFill>
                  <a:srgbClr val="56CDFF"/>
                </a:solidFill>
                <a:latin typeface="Consolas"/>
                <a:ea typeface="游ゴシック"/>
              </a:rPr>
              <a:t>h1 </a:t>
            </a:r>
            <a:r>
              <a:rPr lang="en" sz="2000" err="1">
                <a:solidFill>
                  <a:srgbClr val="FF9191"/>
                </a:solidFill>
                <a:latin typeface="Consolas"/>
                <a:ea typeface="游ゴシック"/>
              </a:rPr>
              <a:t>className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="..."&gt;</a:t>
            </a:r>
            <a:r>
              <a:rPr lang="en" sz="2000">
                <a:solidFill>
                  <a:schemeClr val="bg1"/>
                </a:solidFill>
                <a:latin typeface="Consolas"/>
                <a:ea typeface="游ゴシック"/>
              </a:rPr>
              <a:t>Next.js Sample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&lt;/</a:t>
            </a:r>
            <a:r>
              <a:rPr lang="en" sz="2000">
                <a:solidFill>
                  <a:srgbClr val="56CDFF"/>
                </a:solidFill>
                <a:latin typeface="Consolas"/>
                <a:ea typeface="游ゴシック"/>
              </a:rPr>
              <a:t>h1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&gt;</a:t>
            </a:r>
            <a:endParaRPr lang="en-US">
              <a:solidFill>
                <a:schemeClr val="bg1"/>
              </a:solidFill>
              <a:latin typeface="游ゴシック" panose="02110004020202020204"/>
              <a:ea typeface="游ゴシック"/>
            </a:endParaRPr>
          </a:p>
          <a:p>
            <a:r>
              <a:rPr lang="en" sz="2000">
                <a:solidFill>
                  <a:schemeClr val="bg1"/>
                </a:solidFill>
                <a:latin typeface="Consolas"/>
                <a:ea typeface="游ゴシック"/>
              </a:rPr>
              <a:t>    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&lt;</a:t>
            </a:r>
            <a:r>
              <a:rPr lang="en" sz="2000">
                <a:solidFill>
                  <a:srgbClr val="56CDFF"/>
                </a:solidFill>
                <a:latin typeface="Consolas"/>
                <a:ea typeface="游ゴシック"/>
              </a:rPr>
              <a:t>nav </a:t>
            </a:r>
            <a:r>
              <a:rPr lang="en" sz="2000" err="1">
                <a:solidFill>
                  <a:srgbClr val="FF9191"/>
                </a:solidFill>
                <a:latin typeface="Consolas"/>
                <a:ea typeface="游ゴシック"/>
              </a:rPr>
              <a:t>className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="</a:t>
            </a:r>
            <a:r>
              <a:rPr lang="en" sz="2000">
                <a:solidFill>
                  <a:srgbClr val="FFE7C6"/>
                </a:solidFill>
                <a:latin typeface="Consolas"/>
                <a:ea typeface="游ゴシック"/>
              </a:rPr>
              <a:t>...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"&gt;</a:t>
            </a:r>
            <a:r>
              <a:rPr lang="en" sz="2000">
                <a:solidFill>
                  <a:schemeClr val="bg1"/>
                </a:solidFill>
                <a:latin typeface="Consolas"/>
                <a:ea typeface="游ゴシック"/>
              </a:rPr>
              <a:t>
        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&lt;</a:t>
            </a:r>
            <a:r>
              <a:rPr lang="en" sz="2000">
                <a:solidFill>
                  <a:srgbClr val="FFE3BB"/>
                </a:solidFill>
                <a:latin typeface="Consolas"/>
                <a:ea typeface="游ゴシック"/>
              </a:rPr>
              <a:t>Link</a:t>
            </a:r>
            <a:r>
              <a:rPr lang="en" sz="2000">
                <a:solidFill>
                  <a:srgbClr val="56CDFF"/>
                </a:solidFill>
                <a:latin typeface="Consolas"/>
                <a:ea typeface="游ゴシック"/>
              </a:rPr>
              <a:t> </a:t>
            </a:r>
            <a:r>
              <a:rPr lang="en" sz="2000" err="1">
                <a:solidFill>
                  <a:srgbClr val="FF9191"/>
                </a:solidFill>
                <a:latin typeface="Consolas"/>
                <a:ea typeface="游ゴシック"/>
              </a:rPr>
              <a:t>href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="</a:t>
            </a:r>
            <a:r>
              <a:rPr lang="en" sz="2000">
                <a:solidFill>
                  <a:srgbClr val="FFE7C6"/>
                </a:solidFill>
                <a:latin typeface="Consolas"/>
                <a:ea typeface="游ゴシック"/>
              </a:rPr>
              <a:t>/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"</a:t>
            </a:r>
            <a:r>
              <a:rPr lang="en" sz="2000">
                <a:solidFill>
                  <a:srgbClr val="56CDFF"/>
                </a:solidFill>
                <a:latin typeface="Consolas"/>
                <a:ea typeface="游ゴシック"/>
              </a:rPr>
              <a:t> </a:t>
            </a:r>
            <a:r>
              <a:rPr lang="en" sz="2000" err="1">
                <a:solidFill>
                  <a:srgbClr val="FF9191"/>
                </a:solidFill>
                <a:latin typeface="Consolas"/>
                <a:ea typeface="游ゴシック"/>
              </a:rPr>
              <a:t>className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="..."&gt;</a:t>
            </a:r>
            <a:r>
              <a:rPr lang="en" sz="2000">
                <a:solidFill>
                  <a:schemeClr val="bg1"/>
                </a:solidFill>
                <a:latin typeface="Consolas"/>
                <a:ea typeface="游ゴシック"/>
              </a:rPr>
              <a:t>Home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&lt;/</a:t>
            </a:r>
            <a:r>
              <a:rPr lang="en" sz="2000">
                <a:solidFill>
                  <a:srgbClr val="FFE3BB"/>
                </a:solidFill>
                <a:latin typeface="Consolas"/>
                <a:ea typeface="游ゴシック"/>
              </a:rPr>
              <a:t>Link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&gt;</a:t>
            </a:r>
            <a:r>
              <a:rPr lang="en" sz="2000">
                <a:solidFill>
                  <a:schemeClr val="bg1"/>
                </a:solidFill>
                <a:latin typeface="Consolas"/>
                <a:ea typeface="游ゴシック"/>
              </a:rPr>
              <a:t>
        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&lt;</a:t>
            </a:r>
            <a:r>
              <a:rPr lang="en" sz="2000">
                <a:solidFill>
                  <a:srgbClr val="FFE3BB"/>
                </a:solidFill>
                <a:latin typeface="Consolas"/>
                <a:ea typeface="游ゴシック"/>
              </a:rPr>
              <a:t>Link</a:t>
            </a:r>
            <a:r>
              <a:rPr lang="en" sz="2000">
                <a:solidFill>
                  <a:srgbClr val="56CDFF"/>
                </a:solidFill>
                <a:latin typeface="Consolas"/>
                <a:ea typeface="游ゴシック"/>
              </a:rPr>
              <a:t> </a:t>
            </a:r>
            <a:r>
              <a:rPr lang="en" sz="2000" err="1">
                <a:solidFill>
                  <a:srgbClr val="FF9191"/>
                </a:solidFill>
                <a:latin typeface="Consolas"/>
                <a:ea typeface="游ゴシック"/>
              </a:rPr>
              <a:t>href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="</a:t>
            </a:r>
            <a:r>
              <a:rPr lang="en" sz="2000">
                <a:solidFill>
                  <a:srgbClr val="FFE7C6"/>
                </a:solidFill>
                <a:latin typeface="Consolas"/>
                <a:ea typeface="游ゴシック"/>
              </a:rPr>
              <a:t>/counter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"</a:t>
            </a:r>
            <a:r>
              <a:rPr lang="en" sz="2000">
                <a:solidFill>
                  <a:srgbClr val="56CDFF"/>
                </a:solidFill>
                <a:latin typeface="Consolas"/>
                <a:ea typeface="游ゴシック"/>
              </a:rPr>
              <a:t> </a:t>
            </a:r>
            <a:r>
              <a:rPr lang="en" sz="2000" err="1">
                <a:solidFill>
                  <a:srgbClr val="FF9191"/>
                </a:solidFill>
                <a:latin typeface="Consolas"/>
                <a:ea typeface="游ゴシック"/>
              </a:rPr>
              <a:t>className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="..."&gt;</a:t>
            </a:r>
            <a:r>
              <a:rPr lang="en" sz="2000">
                <a:solidFill>
                  <a:schemeClr val="bg1"/>
                </a:solidFill>
                <a:latin typeface="Consolas"/>
                <a:ea typeface="游ゴシック"/>
              </a:rPr>
              <a:t>Counter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&lt;/</a:t>
            </a:r>
            <a:r>
              <a:rPr lang="en" sz="2000">
                <a:solidFill>
                  <a:srgbClr val="FFE3BB"/>
                </a:solidFill>
                <a:latin typeface="Consolas"/>
                <a:ea typeface="游ゴシック"/>
              </a:rPr>
              <a:t>Link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&gt;</a:t>
            </a:r>
            <a:r>
              <a:rPr lang="en" sz="2000">
                <a:solidFill>
                  <a:schemeClr val="bg1"/>
                </a:solidFill>
                <a:latin typeface="Consolas"/>
                <a:ea typeface="游ゴシック"/>
              </a:rPr>
              <a:t>
        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&lt;</a:t>
            </a:r>
            <a:r>
              <a:rPr lang="en" sz="2000">
                <a:solidFill>
                  <a:srgbClr val="FFE3BB"/>
                </a:solidFill>
                <a:latin typeface="Consolas"/>
                <a:ea typeface="游ゴシック"/>
              </a:rPr>
              <a:t>Link</a:t>
            </a:r>
            <a:r>
              <a:rPr lang="en" sz="2000">
                <a:solidFill>
                  <a:srgbClr val="56CDFF"/>
                </a:solidFill>
                <a:latin typeface="Consolas"/>
                <a:ea typeface="游ゴシック"/>
              </a:rPr>
              <a:t> </a:t>
            </a:r>
            <a:r>
              <a:rPr lang="en" sz="2000" err="1">
                <a:solidFill>
                  <a:srgbClr val="FF9191"/>
                </a:solidFill>
                <a:latin typeface="Consolas"/>
                <a:ea typeface="游ゴシック"/>
              </a:rPr>
              <a:t>href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="</a:t>
            </a:r>
            <a:r>
              <a:rPr lang="en" sz="2000">
                <a:solidFill>
                  <a:srgbClr val="FFE7C6"/>
                </a:solidFill>
                <a:latin typeface="Consolas"/>
                <a:ea typeface="游ゴシック"/>
              </a:rPr>
              <a:t>/</a:t>
            </a:r>
            <a:r>
              <a:rPr lang="en" sz="2000" err="1">
                <a:solidFill>
                  <a:srgbClr val="FFE7C6"/>
                </a:solidFill>
                <a:latin typeface="Consolas"/>
                <a:ea typeface="游ゴシック"/>
              </a:rPr>
              <a:t>todo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"</a:t>
            </a:r>
            <a:r>
              <a:rPr lang="en" sz="2000">
                <a:solidFill>
                  <a:srgbClr val="56CDFF"/>
                </a:solidFill>
                <a:latin typeface="Consolas"/>
                <a:ea typeface="游ゴシック"/>
              </a:rPr>
              <a:t> </a:t>
            </a:r>
            <a:r>
              <a:rPr lang="en" sz="2000" err="1">
                <a:solidFill>
                  <a:srgbClr val="FF9191"/>
                </a:solidFill>
                <a:latin typeface="Consolas"/>
                <a:ea typeface="游ゴシック"/>
              </a:rPr>
              <a:t>className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="..."&gt;</a:t>
            </a:r>
            <a:r>
              <a:rPr lang="en" sz="2000">
                <a:solidFill>
                  <a:schemeClr val="bg1"/>
                </a:solidFill>
                <a:latin typeface="Consolas"/>
                <a:ea typeface="游ゴシック"/>
              </a:rPr>
              <a:t>To‑Do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&lt;/</a:t>
            </a:r>
            <a:r>
              <a:rPr lang="en" sz="2000">
                <a:solidFill>
                  <a:srgbClr val="FFE3BB"/>
                </a:solidFill>
                <a:latin typeface="Consolas"/>
                <a:ea typeface="游ゴシック"/>
              </a:rPr>
              <a:t>Link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&gt;</a:t>
            </a:r>
            <a:r>
              <a:rPr lang="en" sz="2000">
                <a:solidFill>
                  <a:schemeClr val="bg1"/>
                </a:solidFill>
                <a:latin typeface="Consolas"/>
                <a:ea typeface="游ゴシック"/>
              </a:rPr>
              <a:t>
    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&lt;/</a:t>
            </a:r>
            <a:r>
              <a:rPr lang="en" sz="2000">
                <a:solidFill>
                  <a:srgbClr val="56CDFF"/>
                </a:solidFill>
                <a:latin typeface="Consolas"/>
                <a:ea typeface="游ゴシック"/>
              </a:rPr>
              <a:t>nav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&gt;</a:t>
            </a:r>
          </a:p>
          <a:p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  &lt;/</a:t>
            </a:r>
            <a:r>
              <a:rPr lang="en" sz="2000">
                <a:solidFill>
                  <a:srgbClr val="56CDFF"/>
                </a:solidFill>
                <a:latin typeface="Consolas"/>
                <a:ea typeface="游ゴシック"/>
              </a:rPr>
              <a:t>header</a:t>
            </a:r>
            <a:r>
              <a:rPr lang="en" sz="2000">
                <a:solidFill>
                  <a:srgbClr val="B2CAD5"/>
                </a:solidFill>
                <a:latin typeface="Consolas"/>
                <a:ea typeface="游ゴシック"/>
              </a:rPr>
              <a:t>&gt;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980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F22EA8-D2B4-5FF9-B7A7-13FE6DA8A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3B2F795-E998-6D65-92AD-FC3AAF33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72C224-0F92-82D6-AEFB-E52650CE3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3DD80B-6BDE-124D-2CD5-28C2205E6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033A06-E256-0E79-A2C4-947FA0CF4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44962C-7FBF-EF30-1A9E-868BF2A67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0F2924-95AC-5819-2464-A0229DF5A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7D1E69-CEAB-92D8-6E1A-0A99270B42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4800">
                <a:solidFill>
                  <a:srgbClr val="FFFFFF"/>
                </a:solidFill>
                <a:ea typeface="游ゴシック Light"/>
              </a:rPr>
              <a:t>コンポーネント作成</a:t>
            </a:r>
            <a:endParaRPr lang="ja-JP" altLang="en-US" sz="4800" kern="1200">
              <a:solidFill>
                <a:srgbClr val="FFFFFF"/>
              </a:solidFill>
              <a:latin typeface="+mj-lt"/>
              <a:ea typeface="游ゴシック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4899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50712-96C9-8B56-32AF-ADA492E37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C64DD7CD-3693-10C1-F455-F04EBDA6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/>
              <a:t>DEMO</a:t>
            </a:r>
            <a:endParaRPr lang="ja-JP" alt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C6498C6-D491-3C38-C31F-A754C2FC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61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7998AE-DC30-4792-70F8-BCECEB7EA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EF382C0-1A70-D663-A26F-25FE651C0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2BCD1-9994-F03B-1774-0F4374AC4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CA39E0-BA1E-F8F4-248C-3A9EC7369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F4F14C-556E-BE0A-976F-E85F3AF9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887EDC-B992-8119-BF6C-A07689C3E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4A687BB-3DB6-80D1-6949-5BFBB54DA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9E56A7-55CE-F1C8-3D43-B871D982B5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4800">
                <a:solidFill>
                  <a:srgbClr val="FFFFFF"/>
                </a:solidFill>
                <a:ea typeface="游ゴシック Light"/>
              </a:rPr>
              <a:t>プロフィールページ作成</a:t>
            </a:r>
            <a:endParaRPr lang="ja-JP" altLang="en-US" sz="4800" kern="1200">
              <a:solidFill>
                <a:srgbClr val="FFFFFF"/>
              </a:solidFill>
              <a:latin typeface="+mj-lt"/>
              <a:ea typeface="游ゴシック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8082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BA405-40B5-6308-A75C-2938EDA5D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F78A6-E2A0-BE75-31FA-E29157D540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</a:rPr>
              <a:t>プロフィールページ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88FC2-3535-34D0-9740-E48DA4D67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98" y="1416982"/>
            <a:ext cx="5702194" cy="3652639"/>
          </a:xfrm>
          <a:prstGeom prst="rect">
            <a:avLst/>
          </a:prstGeom>
        </p:spPr>
      </p:pic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A7CF7C60-7320-967D-56D1-0ED46C1E7CBE}"/>
              </a:ext>
            </a:extLst>
          </p:cNvPr>
          <p:cNvSpPr txBox="1"/>
          <p:nvPr/>
        </p:nvSpPr>
        <p:spPr>
          <a:xfrm>
            <a:off x="683212" y="1418756"/>
            <a:ext cx="5281554" cy="22565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>
                <a:solidFill>
                  <a:srgbClr val="C00000"/>
                </a:solidFill>
                <a:ea typeface="游ゴシック"/>
              </a:rPr>
              <a:t>app/profile/</a:t>
            </a:r>
            <a:r>
              <a:rPr lang="en-US" altLang="ja-JP" sz="2400" err="1">
                <a:solidFill>
                  <a:srgbClr val="C00000"/>
                </a:solidFill>
                <a:ea typeface="游ゴシック"/>
              </a:rPr>
              <a:t>page.tsx</a:t>
            </a:r>
            <a:r>
              <a:rPr lang="en-US" altLang="ja-JP" sz="240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 </a:t>
            </a:r>
            <a:r>
              <a:rPr lang="en-US" altLang="ja-JP" sz="2400" err="1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作成</a:t>
            </a:r>
            <a:endParaRPr lang="en-US" altLang="ja-JP" sz="2400">
              <a:solidFill>
                <a:schemeClr val="tx1">
                  <a:lumMod val="85000"/>
                  <a:lumOff val="15000"/>
                </a:schemeClr>
              </a:solidFill>
              <a:ea typeface="游ゴシック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err="1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プロフィール情報を追加</a:t>
            </a:r>
            <a:endParaRPr lang="en-US" altLang="ja-JP" sz="2400">
              <a:solidFill>
                <a:schemeClr val="tx1">
                  <a:lumMod val="85000"/>
                  <a:lumOff val="15000"/>
                </a:schemeClr>
              </a:solidFill>
              <a:ea typeface="游ゴシック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err="1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ヘッダーでリンク</a:t>
            </a:r>
            <a:r>
              <a:rPr lang="en-US" altLang="ja-JP" sz="240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：</a:t>
            </a:r>
            <a:r>
              <a:rPr lang="en-US" altLang="ja-JP" sz="2400">
                <a:solidFill>
                  <a:srgbClr val="C00000"/>
                </a:solidFill>
                <a:ea typeface="游ゴシック"/>
              </a:rPr>
              <a:t>/profile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難しい部分はAIで作成してみる</a:t>
            </a:r>
            <a:endParaRPr lang="en-US" sz="2400">
              <a:solidFill>
                <a:schemeClr val="tx1">
                  <a:lumMod val="85000"/>
                  <a:lumOff val="15000"/>
                </a:schemeClr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88859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F38C6F-3577-D57E-E356-839EC669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918AF91-29D5-9958-DEA3-FAD74CA28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9A63F-B4CD-8616-F5F2-8B305A25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8E87B-936D-AA5F-29A5-20D637335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22E2B0-EC2F-394C-A8C6-AFA324DF6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E05213-BB16-C306-E924-77CCC73B3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38B7E2-3290-9434-1B49-76FC8D700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EC63DF9-5185-B387-CDC3-3798FD3539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4800">
                <a:solidFill>
                  <a:srgbClr val="FFFFFF"/>
                </a:solidFill>
                <a:ea typeface="游ゴシック Light"/>
              </a:rPr>
              <a:t>課題01</a:t>
            </a:r>
            <a:endParaRPr lang="ja-JP" altLang="en-US" sz="4800" kern="1200">
              <a:solidFill>
                <a:srgbClr val="FFFFFF"/>
              </a:solidFill>
              <a:latin typeface="+mj-lt"/>
              <a:ea typeface="游ゴシック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326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96535-4FCF-CE94-DC24-FB2B6ADDF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1C3C21-48E2-F6AE-0286-4A5320595F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</a:rPr>
              <a:t>課題01</a:t>
            </a:r>
          </a:p>
        </p:txBody>
      </p:sp>
      <p:sp>
        <p:nvSpPr>
          <p:cNvPr id="4" name="テキスト ボックス 5">
            <a:extLst>
              <a:ext uri="{FF2B5EF4-FFF2-40B4-BE49-F238E27FC236}">
                <a16:creationId xmlns:a16="http://schemas.microsoft.com/office/drawing/2014/main" id="{A226D0BA-2415-320C-425F-E630B91D1565}"/>
              </a:ext>
            </a:extLst>
          </p:cNvPr>
          <p:cNvSpPr txBox="1"/>
          <p:nvPr/>
        </p:nvSpPr>
        <p:spPr>
          <a:xfrm>
            <a:off x="683212" y="1418756"/>
            <a:ext cx="10858881" cy="1702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err="1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主題：Reactプロジェクトの作成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「</a:t>
            </a:r>
            <a:r>
              <a:rPr lang="en-US" altLang="ja-JP" sz="2400" err="1">
                <a:solidFill>
                  <a:schemeClr val="tx1">
                    <a:lumMod val="85000"/>
                    <a:lumOff val="15000"/>
                  </a:schemeClr>
                </a:solidFill>
                <a:ea typeface="游ゴシック"/>
              </a:rPr>
              <a:t>next-hello」プロジェクトの「app」フォルダ</a:t>
            </a:r>
            <a:endParaRPr lang="en-US" sz="2400" err="1">
              <a:solidFill>
                <a:schemeClr val="tx1">
                  <a:lumMod val="85000"/>
                  <a:lumOff val="15000"/>
                </a:schemeClr>
              </a:solidFill>
              <a:ea typeface="游ゴシック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>
                <a:ea typeface="游ゴシック"/>
              </a:rPr>
              <a:t>ZIP</a:t>
            </a:r>
            <a:r>
              <a:rPr lang="ja-JP" altLang="en-US" sz="2400">
                <a:ea typeface="游ゴシック"/>
              </a:rPr>
              <a:t>ファイルにして、</a:t>
            </a:r>
            <a:r>
              <a:rPr lang="en-US" altLang="ja-JP" sz="2400" err="1">
                <a:ea typeface="游ゴシック"/>
              </a:rPr>
              <a:t>Teamsの課題に提出</a:t>
            </a:r>
            <a:endParaRPr lang="en-US" altLang="ja-JP" sz="240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9274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DEF66-5790-FB16-E081-2BA5733E8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D021BE-707C-4475-9955-7749AECD80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  <a:cs typeface="+mj-lt"/>
              </a:rPr>
              <a:t>コンポーネントファイル作成</a:t>
            </a:r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4759341-70CB-A3B9-10CD-661F6B90BCCC}"/>
              </a:ext>
            </a:extLst>
          </p:cNvPr>
          <p:cNvSpPr txBox="1"/>
          <p:nvPr/>
        </p:nvSpPr>
        <p:spPr>
          <a:xfrm>
            <a:off x="682925" y="1304456"/>
            <a:ext cx="10858881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カウンターコンポーネント</a:t>
            </a:r>
            <a:endParaRPr lang="en-US" altLang="ja-JP" sz="320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場所：</a:t>
            </a:r>
            <a:r>
              <a:rPr lang="en-US" altLang="ja-JP" sz="3200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app/components/Counter.tsx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BC1B2-C439-FDD0-51C1-328E82D2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637" y="3129817"/>
            <a:ext cx="63436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0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F8EA8-7026-1889-4DC6-612ACC543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22DFE-39F9-CF97-CDFE-C1CF010B73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</a:rPr>
              <a:t>クライアントコンポーネント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929C3B-3B0C-038A-5368-C7E0E9F3BE71}"/>
              </a:ext>
            </a:extLst>
          </p:cNvPr>
          <p:cNvSpPr txBox="1"/>
          <p:nvPr/>
        </p:nvSpPr>
        <p:spPr>
          <a:xfrm>
            <a:off x="683212" y="1418756"/>
            <a:ext cx="10858881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>
                <a:solidFill>
                  <a:srgbClr val="C00000"/>
                </a:solidFill>
                <a:latin typeface="+mn-ea"/>
                <a:cs typeface="+mn-lt"/>
              </a:rPr>
              <a:t>CSR</a:t>
            </a:r>
            <a:r>
              <a:rPr lang="en-US" altLang="ja-JP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 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するため</a:t>
            </a:r>
            <a:r>
              <a:rPr lang="en-US" altLang="ja-JP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 Client Component 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で定義</a:t>
            </a:r>
            <a:endParaRPr lang="en-US" altLang="ja-JP" sz="320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先頭に</a:t>
            </a:r>
            <a:r>
              <a:rPr lang="en-US" altLang="ja-JP" sz="3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lt"/>
              </a:rPr>
              <a:t> </a:t>
            </a:r>
            <a:r>
              <a:rPr lang="en-US" altLang="ja-JP" sz="3200">
                <a:solidFill>
                  <a:srgbClr val="C00000"/>
                </a:solidFill>
                <a:latin typeface="+mn-ea"/>
                <a:cs typeface="+mn-lt"/>
              </a:rPr>
              <a:t>use client</a:t>
            </a:r>
            <a:endParaRPr lang="ja-JP" altLang="en-US" sz="3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F46B0DC5-C20F-638F-EDE1-4C48C68B913E}"/>
              </a:ext>
            </a:extLst>
          </p:cNvPr>
          <p:cNvSpPr/>
          <p:nvPr/>
        </p:nvSpPr>
        <p:spPr>
          <a:xfrm>
            <a:off x="884455" y="4199863"/>
            <a:ext cx="10657638" cy="8345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altLang="ja-JP" sz="2000">
                <a:solidFill>
                  <a:srgbClr val="FF8E8E"/>
                </a:solidFill>
                <a:effectLst/>
              </a:rPr>
              <a:t>  </a:t>
            </a:r>
            <a:r>
              <a:rPr lang="en" altLang="ja-JP" sz="2000">
                <a:solidFill>
                  <a:srgbClr val="FFE7C6"/>
                </a:solidFill>
                <a:effectLst/>
              </a:rPr>
              <a:t>"use client"</a:t>
            </a:r>
            <a:r>
              <a:rPr lang="en" altLang="ja-JP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127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11BB9-28DE-2B68-ECEB-A5D5624F2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A7616-1E71-B4A1-50E9-7C0B069486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  <a:cs typeface="+mj-lt"/>
              </a:rPr>
              <a:t>コンポーネント作成</a:t>
            </a:r>
            <a:endParaRPr lang="ja-JP" altLang="en-US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958827-BAEC-E64E-7B2D-F73F1F5B5C5D}"/>
              </a:ext>
            </a:extLst>
          </p:cNvPr>
          <p:cNvSpPr txBox="1"/>
          <p:nvPr/>
        </p:nvSpPr>
        <p:spPr>
          <a:xfrm>
            <a:off x="683212" y="1418756"/>
            <a:ext cx="10858881" cy="761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React Snippets: </a:t>
            </a:r>
            <a:r>
              <a:rPr lang="en-US" altLang="ja-JP" sz="3200" err="1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rfc</a:t>
            </a:r>
            <a:endParaRPr lang="en-US" altLang="ja-JP" sz="3200">
              <a:solidFill>
                <a:srgbClr val="C00000"/>
              </a:solidFill>
              <a:latin typeface="游ゴシック"/>
              <a:ea typeface="游ゴシック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9CA68-522F-7196-8988-2DEBFE27E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61" y="2381393"/>
            <a:ext cx="8401539" cy="38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3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F05B-7453-34C5-6356-1D37A7CFB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D94573-84AD-05CA-5C94-F3A75FAB97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  <a:cs typeface="+mj-lt"/>
              </a:rPr>
              <a:t>コンポーネント作成</a:t>
            </a:r>
            <a:endParaRPr lang="ja-JP" altLang="en-US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3C5122-330A-E615-11A2-4C38CF5342A9}"/>
              </a:ext>
            </a:extLst>
          </p:cNvPr>
          <p:cNvSpPr txBox="1"/>
          <p:nvPr/>
        </p:nvSpPr>
        <p:spPr>
          <a:xfrm>
            <a:off x="683212" y="1418756"/>
            <a:ext cx="10858881" cy="761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Counterコンポーネント</a:t>
            </a:r>
            <a:endParaRPr lang="en-US" altLang="ja-JP" sz="320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14C03E1C-74FE-4BA3-6561-97B3CD16203D}"/>
              </a:ext>
            </a:extLst>
          </p:cNvPr>
          <p:cNvSpPr/>
          <p:nvPr/>
        </p:nvSpPr>
        <p:spPr>
          <a:xfrm>
            <a:off x="878052" y="2760644"/>
            <a:ext cx="10664041" cy="29718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altLang="ja-JP" sz="2000">
                <a:solidFill>
                  <a:srgbClr val="FF8E8E"/>
                </a:solidFill>
                <a:effectLst/>
                <a:ea typeface="游ゴシック"/>
              </a:rPr>
              <a:t>  </a:t>
            </a:r>
            <a:r>
              <a:rPr lang="en" sz="2000">
                <a:solidFill>
                  <a:srgbClr val="FFE7C6"/>
                </a:solidFill>
                <a:ea typeface="+mn-lt"/>
                <a:cs typeface="+mn-lt"/>
              </a:rPr>
              <a:t>"use client"</a:t>
            </a:r>
            <a:r>
              <a:rPr lang="en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endParaRPr lang="en-US"/>
          </a:p>
          <a:p>
            <a:endParaRPr lang="en" sz="2000">
              <a:solidFill>
                <a:srgbClr val="FFFFFF"/>
              </a:solidFill>
              <a:ea typeface="游ゴシック"/>
            </a:endParaRPr>
          </a:p>
          <a:p>
            <a:r>
              <a:rPr lang="en" altLang="ja-JP" sz="2000">
                <a:solidFill>
                  <a:srgbClr val="FF8E8E"/>
                </a:solidFill>
                <a:ea typeface="游ゴシック"/>
              </a:rPr>
              <a:t>  export default </a:t>
            </a:r>
            <a:r>
              <a:rPr lang="en" altLang="ja-JP" sz="2000">
                <a:solidFill>
                  <a:srgbClr val="56CDFF"/>
                </a:solidFill>
                <a:ea typeface="游ゴシック"/>
              </a:rPr>
              <a:t>function </a:t>
            </a:r>
            <a:r>
              <a:rPr lang="en" sz="2000">
                <a:solidFill>
                  <a:srgbClr val="FFFFFF"/>
                </a:solidFill>
                <a:ea typeface="+mn-lt"/>
                <a:cs typeface="+mn-lt"/>
              </a:rPr>
              <a:t>Counter</a:t>
            </a:r>
            <a:r>
              <a:rPr lang="en" sz="2000">
                <a:solidFill>
                  <a:srgbClr val="FFFFFF"/>
                </a:solidFill>
                <a:ea typeface="游ゴシック"/>
              </a:rPr>
              <a:t>() </a:t>
            </a:r>
            <a:r>
              <a:rPr lang="en" altLang="ja-JP" sz="2000">
                <a:solidFill>
                  <a:srgbClr val="67CDCC"/>
                </a:solidFill>
                <a:effectLst/>
                <a:ea typeface="游ゴシック"/>
              </a:rPr>
              <a:t>=</a:t>
            </a:r>
            <a:r>
              <a:rPr lang="en" altLang="ja-JP" sz="2000">
                <a:ea typeface="游ゴシック"/>
              </a:rPr>
              <a:t> </a:t>
            </a:r>
            <a:r>
              <a:rPr lang="en" altLang="ja-JP" sz="2000">
                <a:solidFill>
                  <a:srgbClr val="B2CAD5"/>
                </a:solidFill>
                <a:effectLst/>
                <a:ea typeface="游ゴシック"/>
              </a:rPr>
              <a:t>{</a:t>
            </a:r>
            <a:r>
              <a:rPr lang="en" altLang="ja-JP" sz="2000">
                <a:ea typeface="游ゴシック"/>
              </a:rPr>
              <a:t> </a:t>
            </a:r>
            <a:endParaRPr lang="en"/>
          </a:p>
          <a:p>
            <a:r>
              <a:rPr lang="en" altLang="ja-JP" sz="2000">
                <a:solidFill>
                  <a:srgbClr val="FF8E8E"/>
                </a:solidFill>
                <a:effectLst/>
                <a:ea typeface="游ゴシック"/>
              </a:rPr>
              <a:t>    return</a:t>
            </a:r>
            <a:r>
              <a:rPr lang="en" altLang="ja-JP" sz="2000">
                <a:ea typeface="游ゴシック"/>
              </a:rPr>
              <a:t> </a:t>
            </a:r>
            <a:r>
              <a:rPr lang="en" altLang="ja-JP" sz="2000">
                <a:solidFill>
                  <a:srgbClr val="B2CAD5"/>
                </a:solidFill>
                <a:effectLst/>
                <a:ea typeface="游ゴシック"/>
              </a:rPr>
              <a:t>(</a:t>
            </a:r>
            <a:r>
              <a:rPr lang="en" altLang="ja-JP" sz="2000">
                <a:ea typeface="游ゴシック"/>
              </a:rPr>
              <a:t> </a:t>
            </a:r>
          </a:p>
          <a:p>
            <a:r>
              <a:rPr lang="en" altLang="ja-JP" sz="2000">
                <a:solidFill>
                  <a:srgbClr val="B2CAD5"/>
                </a:solidFill>
                <a:effectLst/>
                <a:ea typeface="游ゴシック"/>
              </a:rPr>
              <a:t>        &lt;</a:t>
            </a:r>
            <a:r>
              <a:rPr lang="en" altLang="ja-JP" sz="2000">
                <a:solidFill>
                  <a:srgbClr val="56CDFF"/>
                </a:solidFill>
                <a:effectLst/>
                <a:ea typeface="游ゴシック"/>
              </a:rPr>
              <a:t>div</a:t>
            </a:r>
            <a:r>
              <a:rPr lang="en" altLang="ja-JP" sz="2000">
                <a:solidFill>
                  <a:srgbClr val="B2CAD5"/>
                </a:solidFill>
                <a:effectLst/>
                <a:ea typeface="游ゴシック"/>
              </a:rPr>
              <a:t>&gt;</a:t>
            </a:r>
            <a:endParaRPr lang="en" altLang="ja-JP" sz="2000">
              <a:solidFill>
                <a:srgbClr val="B2CAD5"/>
              </a:solidFill>
              <a:ea typeface="游ゴシック"/>
            </a:endParaRPr>
          </a:p>
          <a:p>
            <a:r>
              <a:rPr lang="en" altLang="ja-JP" sz="2000">
                <a:solidFill>
                  <a:srgbClr val="B2CAD5"/>
                </a:solidFill>
                <a:effectLst/>
                <a:ea typeface="游ゴシック"/>
              </a:rPr>
              <a:t>            </a:t>
            </a:r>
            <a:r>
              <a:rPr lang="en" altLang="ja-JP" sz="2000">
                <a:ea typeface="游ゴシック"/>
              </a:rPr>
              <a:t>Counter</a:t>
            </a:r>
            <a:endParaRPr lang="en" altLang="ja-JP" sz="2000">
              <a:effectLst/>
              <a:ea typeface="游ゴシック"/>
            </a:endParaRPr>
          </a:p>
          <a:p>
            <a:r>
              <a:rPr lang="en" altLang="ja-JP" sz="2000">
                <a:solidFill>
                  <a:srgbClr val="B2CAD5"/>
                </a:solidFill>
                <a:ea typeface="游ゴシック"/>
              </a:rPr>
              <a:t>        </a:t>
            </a:r>
            <a:r>
              <a:rPr lang="en" altLang="ja-JP" sz="2000">
                <a:solidFill>
                  <a:srgbClr val="B2CAD5"/>
                </a:solidFill>
                <a:effectLst/>
                <a:ea typeface="游ゴシック"/>
              </a:rPr>
              <a:t>&lt;/</a:t>
            </a:r>
            <a:r>
              <a:rPr lang="en" altLang="ja-JP" sz="2000">
                <a:solidFill>
                  <a:srgbClr val="56CDFF"/>
                </a:solidFill>
                <a:effectLst/>
                <a:ea typeface="游ゴシック"/>
              </a:rPr>
              <a:t>div</a:t>
            </a:r>
            <a:r>
              <a:rPr lang="en" altLang="ja-JP" sz="2000">
                <a:solidFill>
                  <a:srgbClr val="B2CAD5"/>
                </a:solidFill>
                <a:effectLst/>
                <a:ea typeface="游ゴシック"/>
              </a:rPr>
              <a:t>&gt;</a:t>
            </a:r>
          </a:p>
          <a:p>
            <a:r>
              <a:rPr lang="en" altLang="ja-JP" sz="2000">
                <a:solidFill>
                  <a:srgbClr val="B2CAD5"/>
                </a:solidFill>
                <a:ea typeface="游ゴシック"/>
              </a:rPr>
              <a:t>    </a:t>
            </a:r>
            <a:r>
              <a:rPr lang="en" altLang="ja-JP" sz="2000">
                <a:solidFill>
                  <a:srgbClr val="B2CAD5"/>
                </a:solidFill>
                <a:effectLst/>
                <a:ea typeface="游ゴシック"/>
              </a:rPr>
              <a:t>);</a:t>
            </a:r>
          </a:p>
          <a:p>
            <a:r>
              <a:rPr lang="en" altLang="ja-JP" sz="2000">
                <a:solidFill>
                  <a:srgbClr val="B2CAD5"/>
                </a:solidFill>
                <a:ea typeface="游ゴシック"/>
              </a:rPr>
              <a:t>  </a:t>
            </a:r>
            <a:r>
              <a:rPr lang="en" altLang="ja-JP" sz="2000">
                <a:solidFill>
                  <a:srgbClr val="B2CAD5"/>
                </a:solidFill>
                <a:effectLst/>
                <a:ea typeface="游ゴシック"/>
              </a:rPr>
              <a:t>}</a:t>
            </a:r>
            <a:r>
              <a:rPr lang="en" altLang="ja-JP" sz="2000">
                <a:ea typeface="游ゴシック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373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291F3-0021-C70C-3D9D-F00036106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3101A71F-36F2-4548-1145-DEF011D9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DEMO</a:t>
            </a:r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CA5B740-230B-7D28-E1FC-A565B25AA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6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0BDFC4-B5EC-B990-85C4-43AE1B36F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5DB80C2-432C-CB8A-CA4E-4C28AF14B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D137C-E7FA-B0A9-4B05-EE7704E3E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85BE76-FFD4-3021-95BC-EC9E269D5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E6D0DC-C341-6EE8-1809-4194B151E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A1649B-84A8-6419-7148-B820652B2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26DEF4F-C008-4B1F-84F5-E1B597927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FAF90A0-1D4F-EB8D-49A3-DB2E45B93C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z="4800">
                <a:solidFill>
                  <a:srgbClr val="FFFFFF"/>
                </a:solidFill>
                <a:ea typeface="游ゴシック Light"/>
              </a:rPr>
              <a:t>コンポーネント読み込み</a:t>
            </a:r>
            <a:endParaRPr lang="ja-JP" altLang="en-US" sz="4800" kern="1200">
              <a:solidFill>
                <a:srgbClr val="FFFFFF"/>
              </a:solidFill>
              <a:latin typeface="+mj-lt"/>
              <a:ea typeface="游ゴシック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557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F35AA-B91D-9E40-FD41-7F12F0CB9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52E20-CF1B-70D2-4487-432B722564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  <a:cs typeface="+mj-lt"/>
              </a:rPr>
              <a:t>import</a:t>
            </a:r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681702-4C6E-F055-F0B4-662A2D748334}"/>
              </a:ext>
            </a:extLst>
          </p:cNvPr>
          <p:cNvSpPr txBox="1"/>
          <p:nvPr/>
        </p:nvSpPr>
        <p:spPr>
          <a:xfrm>
            <a:off x="683212" y="1418756"/>
            <a:ext cx="10858881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import 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で</a:t>
            </a:r>
            <a:r>
              <a:rPr lang="en-US" altLang="ja-JP" sz="3200" err="1">
                <a:solidFill>
                  <a:schemeClr val="tx1">
                    <a:lumMod val="85000"/>
                    <a:lumOff val="15000"/>
                  </a:schemeClr>
                </a:solidFill>
                <a:latin typeface="游ゴシック"/>
                <a:ea typeface="游ゴシック"/>
                <a:cs typeface="+mn-lt"/>
              </a:rPr>
              <a:t>読み込み</a:t>
            </a:r>
            <a:r>
              <a:rPr lang="en-US" altLang="ja-JP" sz="3200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 </a:t>
            </a:r>
            <a:endParaRPr lang="en-US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rgbClr val="C00000"/>
                </a:solidFill>
                <a:latin typeface="游ゴシック"/>
                <a:ea typeface="游ゴシック"/>
              </a:rPr>
              <a:t>@/ </a:t>
            </a:r>
            <a:r>
              <a:rPr lang="ja-JP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游ゴシック"/>
                <a:ea typeface="游ゴシック"/>
              </a:rPr>
              <a:t>は絶対パス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AC11A80C-E7A1-40C2-2D93-9B8F925548D8}"/>
              </a:ext>
            </a:extLst>
          </p:cNvPr>
          <p:cNvSpPr/>
          <p:nvPr/>
        </p:nvSpPr>
        <p:spPr>
          <a:xfrm>
            <a:off x="876840" y="3962631"/>
            <a:ext cx="10672578" cy="862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800">
                <a:solidFill>
                  <a:srgbClr val="FF8E8E"/>
                </a:solidFill>
                <a:latin typeface="Consolas"/>
              </a:rPr>
              <a:t>  import</a:t>
            </a:r>
            <a:r>
              <a:rPr lang="en" sz="2800">
                <a:solidFill>
                  <a:srgbClr val="FFFFFF"/>
                </a:solidFill>
                <a:latin typeface="Consolas"/>
              </a:rPr>
              <a:t> Counter </a:t>
            </a:r>
            <a:r>
              <a:rPr lang="en" sz="280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8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800">
                <a:solidFill>
                  <a:srgbClr val="FFE7C6"/>
                </a:solidFill>
                <a:latin typeface="Consolas"/>
              </a:rPr>
              <a:t>'@/app/components/Counter'</a:t>
            </a:r>
            <a:r>
              <a:rPr lang="en" sz="2800">
                <a:solidFill>
                  <a:srgbClr val="B2CAD5"/>
                </a:solidFill>
                <a:latin typeface="Consolas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D226F-1C16-EB60-747C-41F5349D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213" y="1415315"/>
            <a:ext cx="4343402" cy="2278674"/>
          </a:xfrm>
          <a:prstGeom prst="rect">
            <a:avLst/>
          </a:prstGeom>
        </p:spPr>
      </p:pic>
      <p:sp>
        <p:nvSpPr>
          <p:cNvPr id="7" name="四角形: 角を丸くする 3">
            <a:extLst>
              <a:ext uri="{FF2B5EF4-FFF2-40B4-BE49-F238E27FC236}">
                <a16:creationId xmlns:a16="http://schemas.microsoft.com/office/drawing/2014/main" id="{CEC1D364-221E-FF7F-D533-42E18F836F84}"/>
              </a:ext>
            </a:extLst>
          </p:cNvPr>
          <p:cNvSpPr/>
          <p:nvPr/>
        </p:nvSpPr>
        <p:spPr>
          <a:xfrm>
            <a:off x="876839" y="5376728"/>
            <a:ext cx="10672578" cy="8628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800">
                <a:solidFill>
                  <a:srgbClr val="B2CAD5"/>
                </a:solidFill>
                <a:latin typeface="Consolas"/>
              </a:rPr>
              <a:t>  </a:t>
            </a:r>
            <a:r>
              <a:rPr lang="en" sz="280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800">
                <a:solidFill>
                  <a:srgbClr val="FFFFFF"/>
                </a:solidFill>
                <a:latin typeface="Consolas"/>
              </a:rPr>
              <a:t> Counter </a:t>
            </a:r>
            <a:r>
              <a:rPr lang="en" sz="280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8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800">
                <a:solidFill>
                  <a:srgbClr val="FFE7C6"/>
                </a:solidFill>
                <a:latin typeface="Consolas"/>
              </a:rPr>
              <a:t>'../app/components/Counter'</a:t>
            </a:r>
            <a:r>
              <a:rPr lang="en" sz="2800">
                <a:solidFill>
                  <a:srgbClr val="B2CAD5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4478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テーマ</vt:lpstr>
      <vt:lpstr>JS34</vt:lpstr>
      <vt:lpstr>コンポーネント作成</vt:lpstr>
      <vt:lpstr>コンポーネントファイル作成</vt:lpstr>
      <vt:lpstr>クライアントコンポーネント</vt:lpstr>
      <vt:lpstr>コンポーネント作成</vt:lpstr>
      <vt:lpstr>コンポーネント作成</vt:lpstr>
      <vt:lpstr>DEMO</vt:lpstr>
      <vt:lpstr>コンポーネント読み込み</vt:lpstr>
      <vt:lpstr>import</vt:lpstr>
      <vt:lpstr>コンポーネント読み込み</vt:lpstr>
      <vt:lpstr>入力のコツ</vt:lpstr>
      <vt:lpstr>カウンターページ</vt:lpstr>
      <vt:lpstr>コンポーネントのメリット</vt:lpstr>
      <vt:lpstr>DEMO</vt:lpstr>
      <vt:lpstr>ヘッダーメニュー</vt:lpstr>
      <vt:lpstr>Headerコンポーネント作成</vt:lpstr>
      <vt:lpstr>Header 読み込み</vt:lpstr>
      <vt:lpstr>Header読み込み</vt:lpstr>
      <vt:lpstr>ナビゲーションメニュー</vt:lpstr>
      <vt:lpstr>DEMO</vt:lpstr>
      <vt:lpstr>プロフィールページ作成</vt:lpstr>
      <vt:lpstr>プロフィールページ</vt:lpstr>
      <vt:lpstr>課題01</vt:lpstr>
      <vt:lpstr>課題01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2012-07-27T23:28:17Z</dcterms:created>
  <dcterms:modified xsi:type="dcterms:W3CDTF">2025-05-07T00:58:33Z</dcterms:modified>
</cp:coreProperties>
</file>