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0"/>
  </p:notesMasterIdLst>
  <p:sldIdLst>
    <p:sldId id="256" r:id="rId2"/>
    <p:sldId id="285" r:id="rId3"/>
    <p:sldId id="486" r:id="rId4"/>
    <p:sldId id="480" r:id="rId5"/>
    <p:sldId id="483" r:id="rId6"/>
    <p:sldId id="487" r:id="rId7"/>
    <p:sldId id="514" r:id="rId8"/>
    <p:sldId id="34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アジェンダ" id="{49FDAB4F-FB00-D448-8C8D-E43FCF3B4F77}">
          <p14:sldIdLst>
            <p14:sldId id="256"/>
          </p14:sldIdLst>
        </p14:section>
        <p14:section name="React Hookとは" id="{F68014BC-725C-CF46-A7F4-F3F9D47A6B5E}">
          <p14:sldIdLst>
            <p14:sldId id="285"/>
            <p14:sldId id="486"/>
            <p14:sldId id="480"/>
            <p14:sldId id="483"/>
            <p14:sldId id="487"/>
            <p14:sldId id="514"/>
            <p14:sldId id="344"/>
          </p14:sldIdLst>
        </p14:section>
        <p14:section name="コンポーネント" id="{277DDBBB-F5AE-A847-BCBD-4C53D8AB597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8D57CBB-94F9-8DFC-5B5F-011FDA9DA8D9}" v="35" dt="2025-05-06T15:41:11.332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202B0CA-FC54-4496-8BCA-5EF66A818D29}" styleName="スタイル (濃色)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883"/>
    <p:restoredTop sz="94619"/>
  </p:normalViewPr>
  <p:slideViewPr>
    <p:cSldViewPr snapToGrid="0">
      <p:cViewPr varScale="1">
        <p:scale>
          <a:sx n="121" d="100"/>
          <a:sy n="121" d="100"/>
        </p:scale>
        <p:origin x="30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PW11A12420 LIXUEHUI" userId="S::ths40756@ths.hal.ac.jp::e83d5ccf-5cbd-477f-ab96-326b47832bd0" providerId="AD" clId="Web-{EE2188B1-1684-ECAA-89E8-EF6FDAA670D5}"/>
    <pc:docChg chg="modSld">
      <pc:chgData name="THPW11A12420 LIXUEHUI" userId="S::ths40756@ths.hal.ac.jp::e83d5ccf-5cbd-477f-ab96-326b47832bd0" providerId="AD" clId="Web-{EE2188B1-1684-ECAA-89E8-EF6FDAA670D5}" dt="2024-10-10T02:56:51.167" v="36"/>
      <pc:docMkLst>
        <pc:docMk/>
      </pc:docMkLst>
      <pc:sldChg chg="modSp">
        <pc:chgData name="THPW11A12420 LIXUEHUI" userId="S::ths40756@ths.hal.ac.jp::e83d5ccf-5cbd-477f-ab96-326b47832bd0" providerId="AD" clId="Web-{EE2188B1-1684-ECAA-89E8-EF6FDAA670D5}" dt="2024-10-10T02:56:51.167" v="36"/>
        <pc:sldMkLst>
          <pc:docMk/>
          <pc:sldMk cId="1847087879" sldId="261"/>
        </pc:sldMkLst>
      </pc:sldChg>
    </pc:docChg>
  </pc:docChgLst>
  <pc:docChgLst>
    <pc:chgData name="TH-INST 吉川洋平" userId="S::yoshikawa.yohei@thi.hal.ac.jp::19706b0f-5609-49a4-9fe3-c6e485df3adf" providerId="AD" clId="Web-{571C0018-472D-272E-730F-D89D828C833A}"/>
    <pc:docChg chg="addSld delSld modSld addMainMaster delMainMaster">
      <pc:chgData name="TH-INST 吉川洋平" userId="S::yoshikawa.yohei@thi.hal.ac.jp::19706b0f-5609-49a4-9fe3-c6e485df3adf" providerId="AD" clId="Web-{571C0018-472D-272E-730F-D89D828C833A}" dt="2024-10-03T23:43:32.101" v="460"/>
      <pc:docMkLst>
        <pc:docMk/>
      </pc:docMkLst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128380218" sldId="256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6711844" sldId="257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354332911" sldId="258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82097654" sldId="259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01128022" sldId="260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1847087879" sldId="261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6:16.310" v="232"/>
        <pc:sldMkLst>
          <pc:docMk/>
          <pc:sldMk cId="2629014268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966921020" sldId="262"/>
        </pc:sldMkLst>
      </pc:sldChg>
      <pc:sldChg chg="addSp delSp modSp add mod replId modClrScheme delDesignElem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349567212" sldId="263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5.155" v="252"/>
        <pc:sldMkLst>
          <pc:docMk/>
          <pc:sldMk cId="965721470" sldId="263"/>
        </pc:sldMkLst>
      </pc:sldChg>
      <pc:sldChg chg="addSp modSp new mod modClrScheme chgLayout">
        <pc:chgData name="TH-INST 吉川洋平" userId="S::yoshikawa.yohei@thi.hal.ac.jp::19706b0f-5609-49a4-9fe3-c6e485df3adf" providerId="AD" clId="Web-{571C0018-472D-272E-730F-D89D828C833A}" dt="2024-10-03T23:43:32.101" v="460"/>
        <pc:sldMkLst>
          <pc:docMk/>
          <pc:sldMk cId="276713457" sldId="264"/>
        </pc:sldMkLst>
      </pc:sldChg>
      <pc:sldChg chg="addSp delSp modSp new del">
        <pc:chgData name="TH-INST 吉川洋平" userId="S::yoshikawa.yohei@thi.hal.ac.jp::19706b0f-5609-49a4-9fe3-c6e485df3adf" providerId="AD" clId="Web-{571C0018-472D-272E-730F-D89D828C833A}" dt="2024-10-03T23:42:41.975" v="454"/>
        <pc:sldMkLst>
          <pc:docMk/>
          <pc:sldMk cId="306631222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46.276" v="340"/>
        <pc:sldMkLst>
          <pc:docMk/>
          <pc:sldMk cId="3082888679" sldId="264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07:02.202" v="251"/>
        <pc:sldMkLst>
          <pc:docMk/>
          <pc:sldMk cId="1676846411" sldId="265"/>
        </pc:sldMkLst>
      </pc:sldChg>
      <pc:sldChg chg="modSp add del replId">
        <pc:chgData name="TH-INST 吉川洋平" userId="S::yoshikawa.yohei@thi.hal.ac.jp::19706b0f-5609-49a4-9fe3-c6e485df3adf" providerId="AD" clId="Web-{571C0018-472D-272E-730F-D89D828C833A}" dt="2024-10-03T23:12:54.448" v="341"/>
        <pc:sldMkLst>
          <pc:docMk/>
          <pc:sldMk cId="3422580261" sldId="266"/>
        </pc:sldMkLst>
      </pc:sldChg>
      <pc:sldChg chg="add del replId">
        <pc:chgData name="TH-INST 吉川洋平" userId="S::yoshikawa.yohei@thi.hal.ac.jp::19706b0f-5609-49a4-9fe3-c6e485df3adf" providerId="AD" clId="Web-{571C0018-472D-272E-730F-D89D828C833A}" dt="2024-10-03T04:05:59.324" v="184"/>
        <pc:sldMkLst>
          <pc:docMk/>
          <pc:sldMk cId="990220635" sldId="267"/>
        </pc:sldMkLst>
      </pc:sldChg>
      <pc:sldMasterChg chg="add del addSldLayout del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1980416740" sldId="2147483713"/>
        </pc:sldMasterMkLst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 del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 modSldLayout">
        <pc:chgData name="TH-INST 吉川洋平" userId="S::yoshikawa.yohei@thi.hal.ac.jp::19706b0f-5609-49a4-9fe3-c6e485df3adf" providerId="AD" clId="Web-{571C0018-472D-272E-730F-D89D828C833A}" dt="2024-10-03T23:43:32.101" v="460"/>
        <pc:sldMasterMkLst>
          <pc:docMk/>
          <pc:sldMasterMk cId="2400293663" sldId="2147483725"/>
        </pc:sldMasterMkLst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693543749" sldId="2147483726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499437395" sldId="2147483727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785044298" sldId="2147483728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2823226437" sldId="2147483729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561289751" sldId="2147483730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887584877" sldId="2147483731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00490060" sldId="2147483732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3870408764" sldId="2147483733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265405980" sldId="2147483734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92181658" sldId="2147483735"/>
          </pc:sldLayoutMkLst>
        </pc:sldLayoutChg>
        <pc:sldLayoutChg chg="add del mod replId">
          <pc:chgData name="TH-INST 吉川洋平" userId="S::yoshikawa.yohei@thi.hal.ac.jp::19706b0f-5609-49a4-9fe3-c6e485df3adf" providerId="AD" clId="Web-{571C0018-472D-272E-730F-D89D828C833A}" dt="2024-10-03T23:43:32.101" v="460"/>
          <pc:sldLayoutMkLst>
            <pc:docMk/>
            <pc:sldMasterMk cId="2400293663" sldId="2147483725"/>
            <pc:sldLayoutMk cId="437031140" sldId="2147483736"/>
          </pc:sldLayoutMkLst>
        </pc:sldLayoutChg>
      </pc:sldMasterChg>
    </pc:docChg>
  </pc:docChgLst>
  <pc:docChgLst>
    <pc:chgData name="TH-INST 吉川洋平" userId="19706b0f-5609-49a4-9fe3-c6e485df3adf" providerId="ADAL" clId="{2FFF22D9-C469-984B-AB30-AEC61BE17E8A}"/>
    <pc:docChg chg="undo custSel addSld delSld modSld sldOrd modMainMaster">
      <pc:chgData name="TH-INST 吉川洋平" userId="19706b0f-5609-49a4-9fe3-c6e485df3adf" providerId="ADAL" clId="{2FFF22D9-C469-984B-AB30-AEC61BE17E8A}" dt="2025-04-13T15:25:34.031" v="1863" actId="20577"/>
      <pc:docMkLst>
        <pc:docMk/>
      </pc:docMkLst>
      <pc:sldChg chg="addSp delSp modSp mod setBg delDesignElem chgLayout">
        <pc:chgData name="TH-INST 吉川洋平" userId="19706b0f-5609-49a4-9fe3-c6e485df3adf" providerId="ADAL" clId="{2FFF22D9-C469-984B-AB30-AEC61BE17E8A}" dt="2025-04-13T14:25:02.471" v="108" actId="26606"/>
        <pc:sldMkLst>
          <pc:docMk/>
          <pc:sldMk cId="2128380218" sldId="256"/>
        </pc:sldMkLst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" creationId="{00000000-0000-0000-0000-000000000000}"/>
          </ac:spMkLst>
        </pc:spChg>
        <pc:spChg chg="mod or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3" creationId="{00000000-0000-0000-0000-000000000000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0" creationId="{337940BB-FBC4-492E-BD92-3B7B914D0EAE}"/>
          </ac:spMkLst>
        </pc:spChg>
        <pc:spChg chg="add">
          <ac:chgData name="TH-INST 吉川洋平" userId="19706b0f-5609-49a4-9fe3-c6e485df3adf" providerId="ADAL" clId="{2FFF22D9-C469-984B-AB30-AEC61BE17E8A}" dt="2025-04-13T14:25:02.471" v="108" actId="26606"/>
          <ac:spMkLst>
            <pc:docMk/>
            <pc:sldMk cId="2128380218" sldId="256"/>
            <ac:spMk id="21" creationId="{3FCFB1DE-0B7E-48CC-BA90-B2AB0889F9D6}"/>
          </ac:spMkLst>
        </pc:spChg>
        <pc:picChg chg="mod">
          <ac:chgData name="TH-INST 吉川洋平" userId="19706b0f-5609-49a4-9fe3-c6e485df3adf" providerId="ADAL" clId="{2FFF22D9-C469-984B-AB30-AEC61BE17E8A}" dt="2025-04-13T14:25:02.471" v="108" actId="26606"/>
          <ac:picMkLst>
            <pc:docMk/>
            <pc:sldMk cId="2128380218" sldId="256"/>
            <ac:picMk id="4" creationId="{4BE6E1C5-602A-12A6-4BAF-F43235D97B14}"/>
          </ac:picMkLst>
        </pc:picChg>
      </pc:sldChg>
      <pc:sldChg chg="addSp delSp modSp mod setBg delDesignElem">
        <pc:chgData name="TH-INST 吉川洋平" userId="19706b0f-5609-49a4-9fe3-c6e485df3adf" providerId="ADAL" clId="{2FFF22D9-C469-984B-AB30-AEC61BE17E8A}" dt="2025-04-13T14:25:44.275" v="115" actId="14100"/>
        <pc:sldMkLst>
          <pc:docMk/>
          <pc:sldMk cId="3906711844" sldId="25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33.183" v="113" actId="26606"/>
        <pc:sldMkLst>
          <pc:docMk/>
          <pc:sldMk cId="1354332911" sldId="258"/>
        </pc:sldMkLst>
      </pc:sldChg>
      <pc:sldChg chg="modSp del">
        <pc:chgData name="TH-INST 吉川洋平" userId="19706b0f-5609-49a4-9fe3-c6e485df3adf" providerId="ADAL" clId="{2FFF22D9-C469-984B-AB30-AEC61BE17E8A}" dt="2025-04-13T14:19:05.224" v="11" actId="2696"/>
        <pc:sldMkLst>
          <pc:docMk/>
          <pc:sldMk cId="3901128022" sldId="260"/>
        </pc:sldMkLst>
      </pc:sldChg>
      <pc:sldChg chg="delSp modSp del mod delDesignElem">
        <pc:chgData name="TH-INST 吉川洋平" userId="19706b0f-5609-49a4-9fe3-c6e485df3adf" providerId="ADAL" clId="{2FFF22D9-C469-984B-AB30-AEC61BE17E8A}" dt="2025-04-13T14:25:18.835" v="110" actId="2696"/>
        <pc:sldMkLst>
          <pc:docMk/>
          <pc:sldMk cId="1847087879" sldId="261"/>
        </pc:sldMkLst>
      </pc:sldChg>
      <pc:sldChg chg="delSp del delDesignElem">
        <pc:chgData name="TH-INST 吉川洋平" userId="19706b0f-5609-49a4-9fe3-c6e485df3adf" providerId="ADAL" clId="{2FFF22D9-C469-984B-AB30-AEC61BE17E8A}" dt="2025-04-13T14:26:16.589" v="119" actId="2696"/>
        <pc:sldMkLst>
          <pc:docMk/>
          <pc:sldMk cId="2388088012" sldId="264"/>
        </pc:sldMkLst>
      </pc:sldChg>
      <pc:sldChg chg="del">
        <pc:chgData name="TH-INST 吉川洋平" userId="19706b0f-5609-49a4-9fe3-c6e485df3adf" providerId="ADAL" clId="{2FFF22D9-C469-984B-AB30-AEC61BE17E8A}" dt="2025-04-13T14:22:48.183" v="13" actId="2696"/>
        <pc:sldMkLst>
          <pc:docMk/>
          <pc:sldMk cId="3275251922" sldId="266"/>
        </pc:sldMkLst>
      </pc:sldChg>
      <pc:sldChg chg="del">
        <pc:chgData name="TH-INST 吉川洋平" userId="19706b0f-5609-49a4-9fe3-c6e485df3adf" providerId="ADAL" clId="{2FFF22D9-C469-984B-AB30-AEC61BE17E8A}" dt="2025-04-13T14:22:48.605" v="14" actId="2696"/>
        <pc:sldMkLst>
          <pc:docMk/>
          <pc:sldMk cId="3116977061" sldId="268"/>
        </pc:sldMkLst>
      </pc:sldChg>
      <pc:sldChg chg="del">
        <pc:chgData name="TH-INST 吉川洋平" userId="19706b0f-5609-49a4-9fe3-c6e485df3adf" providerId="ADAL" clId="{2FFF22D9-C469-984B-AB30-AEC61BE17E8A}" dt="2025-04-13T14:22:47.689" v="12" actId="2696"/>
        <pc:sldMkLst>
          <pc:docMk/>
          <pc:sldMk cId="1912699109" sldId="270"/>
        </pc:sldMkLst>
      </pc:sldChg>
      <pc:sldChg chg="addSp delSp modSp del mod ord setBg addAnim delDesignElem">
        <pc:chgData name="TH-INST 吉川洋平" userId="19706b0f-5609-49a4-9fe3-c6e485df3adf" providerId="ADAL" clId="{2FFF22D9-C469-984B-AB30-AEC61BE17E8A}" dt="2025-04-13T14:35:50.550" v="423" actId="2696"/>
        <pc:sldMkLst>
          <pc:docMk/>
          <pc:sldMk cId="2170840884" sldId="273"/>
        </pc:sldMkLst>
      </pc:sldChg>
      <pc:sldChg chg="addSp delSp modSp del mod ord setBg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2148600681" sldId="274"/>
        </pc:sldMkLst>
      </pc:sldChg>
      <pc:sldChg chg="delSp add setBg delDesignElem">
        <pc:chgData name="TH-INST 吉川洋平" userId="19706b0f-5609-49a4-9fe3-c6e485df3adf" providerId="ADAL" clId="{2FFF22D9-C469-984B-AB30-AEC61BE17E8A}" dt="2025-04-13T15:01:55.154" v="1234"/>
        <pc:sldMkLst>
          <pc:docMk/>
          <pc:sldMk cId="2404409300" sldId="274"/>
        </pc:sldMkLst>
      </pc:sldChg>
      <pc:sldChg chg="del ord">
        <pc:chgData name="TH-INST 吉川洋平" userId="19706b0f-5609-49a4-9fe3-c6e485df3adf" providerId="ADAL" clId="{2FFF22D9-C469-984B-AB30-AEC61BE17E8A}" dt="2025-04-13T14:37:42.157" v="515" actId="2696"/>
        <pc:sldMkLst>
          <pc:docMk/>
          <pc:sldMk cId="2360769131" sldId="278"/>
        </pc:sldMkLst>
      </pc:sldChg>
      <pc:sldChg chg="addSp delSp modSp mod ord setBg delDesignElem">
        <pc:chgData name="TH-INST 吉川洋平" userId="19706b0f-5609-49a4-9fe3-c6e485df3adf" providerId="ADAL" clId="{2FFF22D9-C469-984B-AB30-AEC61BE17E8A}" dt="2025-04-13T15:02:21.498" v="1251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2FFF22D9-C469-984B-AB30-AEC61BE17E8A}" dt="2025-04-13T15:02:21.498" v="1251" actId="20577"/>
          <ac:spMkLst>
            <pc:docMk/>
            <pc:sldMk cId="4022172353" sldId="285"/>
            <ac:spMk id="2" creationId="{073CFCE7-9B63-E67F-C2FA-C7DEB561899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7" creationId="{6F5A5072-7B47-4D32-B52A-4EBBF590B8A5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9" creationId="{9715DAF0-AE1B-46C9-8A6B-DB2AA05AB91D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1" creationId="{6016219D-510E-4184-9090-6D5578A87BD1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3" creationId="{AFF4A713-7B75-4B21-90D7-5AB19547C728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5" creationId="{DC631C0B-6DA6-4E57-8231-CE32B3434A7E}"/>
          </ac:spMkLst>
        </pc:spChg>
        <pc:spChg chg="add">
          <ac:chgData name="TH-INST 吉川洋平" userId="19706b0f-5609-49a4-9fe3-c6e485df3adf" providerId="ADAL" clId="{2FFF22D9-C469-984B-AB30-AEC61BE17E8A}" dt="2025-04-13T14:27:25.220" v="126" actId="26606"/>
          <ac:spMkLst>
            <pc:docMk/>
            <pc:sldMk cId="4022172353" sldId="285"/>
            <ac:spMk id="17" creationId="{C29501E6-A978-4A61-9689-9085AF97A53A}"/>
          </ac:spMkLst>
        </pc:spChg>
      </pc:sldChg>
      <pc:sldChg chg="addSp delSp modSp del mo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444740656" sldId="286"/>
        </pc:sldMkLst>
      </pc:sldChg>
      <pc:sldChg chg="delSp modSp add mod">
        <pc:chgData name="TH-INST 吉川洋平" userId="19706b0f-5609-49a4-9fe3-c6e485df3adf" providerId="ADAL" clId="{2FFF22D9-C469-984B-AB30-AEC61BE17E8A}" dt="2025-04-13T15:13:22.275" v="1615" actId="20577"/>
        <pc:sldMkLst>
          <pc:docMk/>
          <pc:sldMk cId="2663380271" sldId="286"/>
        </pc:sldMkLst>
      </pc:sldChg>
      <pc:sldChg chg="modSp del mod">
        <pc:chgData name="TH-INST 吉川洋平" userId="19706b0f-5609-49a4-9fe3-c6e485df3adf" providerId="ADAL" clId="{2FFF22D9-C469-984B-AB30-AEC61BE17E8A}" dt="2025-04-13T14:33:06.531" v="284" actId="2696"/>
        <pc:sldMkLst>
          <pc:docMk/>
          <pc:sldMk cId="3365676482" sldId="287"/>
        </pc:sldMkLst>
      </pc:sldChg>
      <pc:sldChg chg="addSp delSp modSp del mod modClrScheme delDesignElem chgLayout">
        <pc:chgData name="TH-INST 吉川洋平" userId="19706b0f-5609-49a4-9fe3-c6e485df3adf" providerId="ADAL" clId="{2FFF22D9-C469-984B-AB30-AEC61BE17E8A}" dt="2025-04-13T14:27:21.587" v="125" actId="2696"/>
        <pc:sldMkLst>
          <pc:docMk/>
          <pc:sldMk cId="4204880789" sldId="289"/>
        </pc:sldMkLst>
      </pc:sldChg>
      <pc:sldChg chg="modSp del">
        <pc:chgData name="TH-INST 吉川洋平" userId="19706b0f-5609-49a4-9fe3-c6e485df3adf" providerId="ADAL" clId="{2FFF22D9-C469-984B-AB30-AEC61BE17E8A}" dt="2025-04-13T14:38:56.965" v="559" actId="2696"/>
        <pc:sldMkLst>
          <pc:docMk/>
          <pc:sldMk cId="1691572667" sldId="298"/>
        </pc:sldMkLst>
      </pc:sldChg>
      <pc:sldChg chg="delSp modSp del delDesignElem">
        <pc:chgData name="TH-INST 吉川洋平" userId="19706b0f-5609-49a4-9fe3-c6e485df3adf" providerId="ADAL" clId="{2FFF22D9-C469-984B-AB30-AEC61BE17E8A}" dt="2025-04-13T14:58:46.085" v="1202" actId="2696"/>
        <pc:sldMkLst>
          <pc:docMk/>
          <pc:sldMk cId="2313090526" sldId="29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0:54.659" v="664" actId="20577"/>
        <pc:sldMkLst>
          <pc:docMk/>
          <pc:sldMk cId="2719700416" sldId="316"/>
        </pc:sldMkLst>
      </pc:sldChg>
      <pc:sldChg chg="modSp del mod">
        <pc:chgData name="TH-INST 吉川洋平" userId="19706b0f-5609-49a4-9fe3-c6e485df3adf" providerId="ADAL" clId="{2FFF22D9-C469-984B-AB30-AEC61BE17E8A}" dt="2025-04-13T14:39:11.042" v="583" actId="2696"/>
        <pc:sldMkLst>
          <pc:docMk/>
          <pc:sldMk cId="919075081" sldId="317"/>
        </pc:sldMkLst>
      </pc:sldChg>
      <pc:sldChg chg="modSp del mod">
        <pc:chgData name="TH-INST 吉川洋平" userId="19706b0f-5609-49a4-9fe3-c6e485df3adf" providerId="ADAL" clId="{2FFF22D9-C469-984B-AB30-AEC61BE17E8A}" dt="2025-04-13T14:39:10.153" v="582" actId="2696"/>
        <pc:sldMkLst>
          <pc:docMk/>
          <pc:sldMk cId="1441883301" sldId="318"/>
        </pc:sldMkLst>
      </pc:sldChg>
      <pc:sldChg chg="modSp del mod">
        <pc:chgData name="TH-INST 吉川洋平" userId="19706b0f-5609-49a4-9fe3-c6e485df3adf" providerId="ADAL" clId="{2FFF22D9-C469-984B-AB30-AEC61BE17E8A}" dt="2025-04-13T14:40:59.994" v="665" actId="2696"/>
        <pc:sldMkLst>
          <pc:docMk/>
          <pc:sldMk cId="2000504379" sldId="31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29.666" v="671" actId="113"/>
        <pc:sldMkLst>
          <pc:docMk/>
          <pc:sldMk cId="499189309" sldId="320"/>
        </pc:sldMkLst>
      </pc:sldChg>
      <pc:sldChg chg="modSp del mod">
        <pc:chgData name="TH-INST 吉川洋平" userId="19706b0f-5609-49a4-9fe3-c6e485df3adf" providerId="ADAL" clId="{2FFF22D9-C469-984B-AB30-AEC61BE17E8A}" dt="2025-04-13T14:40:59.998" v="666" actId="2696"/>
        <pc:sldMkLst>
          <pc:docMk/>
          <pc:sldMk cId="2631951540" sldId="321"/>
        </pc:sldMkLst>
      </pc:sldChg>
      <pc:sldChg chg="addSp modSp add mod ord setBg">
        <pc:chgData name="TH-INST 吉川洋平" userId="19706b0f-5609-49a4-9fe3-c6e485df3adf" providerId="ADAL" clId="{2FFF22D9-C469-984B-AB30-AEC61BE17E8A}" dt="2025-04-13T15:00:42.622" v="1221" actId="20578"/>
        <pc:sldMkLst>
          <pc:docMk/>
          <pc:sldMk cId="1437454526" sldId="338"/>
        </pc:sldMkLst>
      </pc:sldChg>
      <pc:sldChg chg="addSp delSp modSp del mod ord modClrScheme chgLayout">
        <pc:chgData name="TH-INST 吉川洋平" userId="19706b0f-5609-49a4-9fe3-c6e485df3adf" providerId="ADAL" clId="{2FFF22D9-C469-984B-AB30-AEC61BE17E8A}" dt="2025-04-13T15:00:11.444" v="1215" actId="2696"/>
        <pc:sldMkLst>
          <pc:docMk/>
          <pc:sldMk cId="3210628383" sldId="338"/>
        </pc:sldMkLst>
      </pc:sldChg>
      <pc:sldChg chg="modSp del">
        <pc:chgData name="TH-INST 吉川洋平" userId="19706b0f-5609-49a4-9fe3-c6e485df3adf" providerId="ADAL" clId="{2FFF22D9-C469-984B-AB30-AEC61BE17E8A}" dt="2025-04-13T14:38:46.510" v="556" actId="2696"/>
        <pc:sldMkLst>
          <pc:docMk/>
          <pc:sldMk cId="1332116042" sldId="339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4:41:59.412" v="679" actId="21"/>
        <pc:sldMkLst>
          <pc:docMk/>
          <pc:sldMk cId="1411915742" sldId="341"/>
        </pc:sldMkLst>
      </pc:sldChg>
      <pc:sldChg chg="modSp mod">
        <pc:chgData name="TH-INST 吉川洋平" userId="19706b0f-5609-49a4-9fe3-c6e485df3adf" providerId="ADAL" clId="{2FFF22D9-C469-984B-AB30-AEC61BE17E8A}" dt="2025-04-13T14:23:33.417" v="31" actId="27636"/>
        <pc:sldMkLst>
          <pc:docMk/>
          <pc:sldMk cId="1946488121" sldId="342"/>
        </pc:sldMkLst>
      </pc:sldChg>
      <pc:sldChg chg="modSp del">
        <pc:chgData name="TH-INST 吉川洋平" userId="19706b0f-5609-49a4-9fe3-c6e485df3adf" providerId="ADAL" clId="{2FFF22D9-C469-984B-AB30-AEC61BE17E8A}" dt="2025-04-13T15:00:09.797" v="1214" actId="2696"/>
        <pc:sldMkLst>
          <pc:docMk/>
          <pc:sldMk cId="1287636674" sldId="343"/>
        </pc:sldMkLst>
      </pc:sldChg>
      <pc:sldChg chg="addSp delSp modSp mod modClrScheme chgLayout">
        <pc:chgData name="TH-INST 吉川洋平" userId="19706b0f-5609-49a4-9fe3-c6e485df3adf" providerId="ADAL" clId="{2FFF22D9-C469-984B-AB30-AEC61BE17E8A}" dt="2025-04-13T15:01:09.637" v="1229" actId="20577"/>
        <pc:sldMkLst>
          <pc:docMk/>
          <pc:sldMk cId="867743678" sldId="344"/>
        </pc:sldMkLst>
        <pc:spChg chg="mod ord">
          <ac:chgData name="TH-INST 吉川洋平" userId="19706b0f-5609-49a4-9fe3-c6e485df3adf" providerId="ADAL" clId="{2FFF22D9-C469-984B-AB30-AEC61BE17E8A}" dt="2025-04-13T15:01:09.637" v="1229" actId="20577"/>
          <ac:spMkLst>
            <pc:docMk/>
            <pc:sldMk cId="867743678" sldId="344"/>
            <ac:spMk id="18" creationId="{2645D06E-B335-F949-7FE6-214E9D8BE9C1}"/>
          </ac:spMkLst>
        </pc:spChg>
        <pc:spChg chg="add mod">
          <ac:chgData name="TH-INST 吉川洋平" userId="19706b0f-5609-49a4-9fe3-c6e485df3adf" providerId="ADAL" clId="{2FFF22D9-C469-984B-AB30-AEC61BE17E8A}" dt="2025-04-13T14:42:17.210" v="681" actId="26606"/>
          <ac:spMkLst>
            <pc:docMk/>
            <pc:sldMk cId="867743678" sldId="344"/>
            <ac:spMk id="23" creationId="{C5368A72-BA71-A8AE-64AF-D0AEB83E237A}"/>
          </ac:spMkLst>
        </pc:spChg>
      </pc:sldChg>
      <pc:sldChg chg="del">
        <pc:chgData name="TH-INST 吉川洋平" userId="19706b0f-5609-49a4-9fe3-c6e485df3adf" providerId="ADAL" clId="{2FFF22D9-C469-984B-AB30-AEC61BE17E8A}" dt="2025-04-13T14:22:48.980" v="15" actId="2696"/>
        <pc:sldMkLst>
          <pc:docMk/>
          <pc:sldMk cId="3840859552" sldId="345"/>
        </pc:sldMkLst>
      </pc:sldChg>
      <pc:sldChg chg="del">
        <pc:chgData name="TH-INST 吉川洋平" userId="19706b0f-5609-49a4-9fe3-c6e485df3adf" providerId="ADAL" clId="{2FFF22D9-C469-984B-AB30-AEC61BE17E8A}" dt="2025-04-13T14:22:49.365" v="16" actId="2696"/>
        <pc:sldMkLst>
          <pc:docMk/>
          <pc:sldMk cId="2493222441" sldId="346"/>
        </pc:sldMkLst>
      </pc:sldChg>
      <pc:sldChg chg="del">
        <pc:chgData name="TH-INST 吉川洋平" userId="19706b0f-5609-49a4-9fe3-c6e485df3adf" providerId="ADAL" clId="{2FFF22D9-C469-984B-AB30-AEC61BE17E8A}" dt="2025-04-13T14:22:49.743" v="17" actId="2696"/>
        <pc:sldMkLst>
          <pc:docMk/>
          <pc:sldMk cId="2443035769" sldId="347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51.389" v="116" actId="26606"/>
        <pc:sldMkLst>
          <pc:docMk/>
          <pc:sldMk cId="4125913778" sldId="348"/>
        </pc:sldMkLst>
      </pc:sldChg>
      <pc:sldChg chg="addSp delSp modSp mod setBg delDesignElem">
        <pc:chgData name="TH-INST 吉川洋平" userId="19706b0f-5609-49a4-9fe3-c6e485df3adf" providerId="ADAL" clId="{2FFF22D9-C469-984B-AB30-AEC61BE17E8A}" dt="2025-04-13T14:25:21.783" v="111" actId="26606"/>
        <pc:sldMkLst>
          <pc:docMk/>
          <pc:sldMk cId="1229475939" sldId="350"/>
        </pc:sldMkLst>
      </pc:sldChg>
      <pc:sldChg chg="del ord">
        <pc:chgData name="TH-INST 吉川洋平" userId="19706b0f-5609-49a4-9fe3-c6e485df3adf" providerId="ADAL" clId="{2FFF22D9-C469-984B-AB30-AEC61BE17E8A}" dt="2025-04-13T14:37:42.161" v="516" actId="2696"/>
        <pc:sldMkLst>
          <pc:docMk/>
          <pc:sldMk cId="1198878419" sldId="351"/>
        </pc:sldMkLst>
      </pc:sldChg>
      <pc:sldChg chg="del ord">
        <pc:chgData name="TH-INST 吉川洋平" userId="19706b0f-5609-49a4-9fe3-c6e485df3adf" providerId="ADAL" clId="{2FFF22D9-C469-984B-AB30-AEC61BE17E8A}" dt="2025-04-13T14:37:42.165" v="517" actId="2696"/>
        <pc:sldMkLst>
          <pc:docMk/>
          <pc:sldMk cId="413083683" sldId="352"/>
        </pc:sldMkLst>
      </pc:sldChg>
      <pc:sldChg chg="addSp modSp mod setBg">
        <pc:chgData name="TH-INST 吉川洋平" userId="19706b0f-5609-49a4-9fe3-c6e485df3adf" providerId="ADAL" clId="{2FFF22D9-C469-984B-AB30-AEC61BE17E8A}" dt="2025-04-13T14:26:06.420" v="118" actId="255"/>
        <pc:sldMkLst>
          <pc:docMk/>
          <pc:sldMk cId="1260960486" sldId="353"/>
        </pc:sldMkLst>
      </pc:sldChg>
      <pc:sldChg chg="modSp del">
        <pc:chgData name="TH-INST 吉川洋平" userId="19706b0f-5609-49a4-9fe3-c6e485df3adf" providerId="ADAL" clId="{2FFF22D9-C469-984B-AB30-AEC61BE17E8A}" dt="2025-04-13T14:38:46.506" v="555" actId="2696"/>
        <pc:sldMkLst>
          <pc:docMk/>
          <pc:sldMk cId="421435249" sldId="354"/>
        </pc:sldMkLst>
      </pc:sldChg>
      <pc:sldChg chg="addSp delSp modSp add mod ord setBg">
        <pc:chgData name="TH-INST 吉川洋平" userId="19706b0f-5609-49a4-9fe3-c6e485df3adf" providerId="ADAL" clId="{2FFF22D9-C469-984B-AB30-AEC61BE17E8A}" dt="2025-04-13T14:35:24.063" v="392" actId="20578"/>
        <pc:sldMkLst>
          <pc:docMk/>
          <pc:sldMk cId="109466446" sldId="355"/>
        </pc:sldMkLst>
      </pc:sldChg>
      <pc:sldChg chg="addSp delSp modSp add del mod ord">
        <pc:chgData name="TH-INST 吉川洋平" userId="19706b0f-5609-49a4-9fe3-c6e485df3adf" providerId="ADAL" clId="{2FFF22D9-C469-984B-AB30-AEC61BE17E8A}" dt="2025-04-13T15:12:14.737" v="1533" actId="2696"/>
        <pc:sldMkLst>
          <pc:docMk/>
          <pc:sldMk cId="1354933399" sldId="356"/>
        </pc:sldMkLst>
      </pc:sldChg>
      <pc:sldChg chg="addSp delSp modSp add mod ord">
        <pc:chgData name="TH-INST 吉川洋平" userId="19706b0f-5609-49a4-9fe3-c6e485df3adf" providerId="ADAL" clId="{2FFF22D9-C469-984B-AB30-AEC61BE17E8A}" dt="2025-04-13T15:09:55.553" v="1447" actId="1076"/>
        <pc:sldMkLst>
          <pc:docMk/>
          <pc:sldMk cId="882947572" sldId="357"/>
        </pc:sldMkLst>
      </pc:sldChg>
      <pc:sldChg chg="addSp delSp modSp add mod ord">
        <pc:chgData name="TH-INST 吉川洋平" userId="19706b0f-5609-49a4-9fe3-c6e485df3adf" providerId="ADAL" clId="{2FFF22D9-C469-984B-AB30-AEC61BE17E8A}" dt="2025-04-13T15:15:03.587" v="1703" actId="1076"/>
        <pc:sldMkLst>
          <pc:docMk/>
          <pc:sldMk cId="4287472643" sldId="358"/>
        </pc:sldMkLst>
      </pc:sldChg>
      <pc:sldChg chg="delSp add del setBg delDesignElem">
        <pc:chgData name="TH-INST 吉川洋平" userId="19706b0f-5609-49a4-9fe3-c6e485df3adf" providerId="ADAL" clId="{2FFF22D9-C469-984B-AB30-AEC61BE17E8A}" dt="2025-04-13T14:35:41.484" v="397" actId="2696"/>
        <pc:sldMkLst>
          <pc:docMk/>
          <pc:sldMk cId="3749673584" sldId="359"/>
        </pc:sldMkLst>
      </pc:sldChg>
      <pc:sldChg chg="delSp add del setBg delDesignElem">
        <pc:chgData name="TH-INST 吉川洋平" userId="19706b0f-5609-49a4-9fe3-c6e485df3adf" providerId="ADAL" clId="{2FFF22D9-C469-984B-AB30-AEC61BE17E8A}" dt="2025-04-13T15:02:17.249" v="1237" actId="2696"/>
        <pc:sldMkLst>
          <pc:docMk/>
          <pc:sldMk cId="3156869370" sldId="360"/>
        </pc:sldMkLst>
      </pc:sldChg>
      <pc:sldChg chg="modSp add del mod ord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3375520076" sldId="360"/>
        </pc:sldMkLst>
      </pc:sldChg>
      <pc:sldChg chg="modSp add mod ord">
        <pc:chgData name="TH-INST 吉川洋平" userId="19706b0f-5609-49a4-9fe3-c6e485df3adf" providerId="ADAL" clId="{2FFF22D9-C469-984B-AB30-AEC61BE17E8A}" dt="2025-04-13T14:39:03.849" v="581" actId="20577"/>
        <pc:sldMkLst>
          <pc:docMk/>
          <pc:sldMk cId="1215256813" sldId="361"/>
        </pc:sldMkLst>
      </pc:sldChg>
      <pc:sldChg chg="addSp delSp modSp add mod setBg modClrScheme chgLayout">
        <pc:chgData name="TH-INST 吉川洋平" userId="19706b0f-5609-49a4-9fe3-c6e485df3adf" providerId="ADAL" clId="{2FFF22D9-C469-984B-AB30-AEC61BE17E8A}" dt="2025-04-13T14:43:47.360" v="716" actId="26606"/>
        <pc:sldMkLst>
          <pc:docMk/>
          <pc:sldMk cId="1101783973" sldId="362"/>
        </pc:sldMkLst>
      </pc:sldChg>
      <pc:sldChg chg="addSp delSp modSp add del mod setBg delDesignElem chgLayout">
        <pc:chgData name="TH-INST 吉川洋平" userId="19706b0f-5609-49a4-9fe3-c6e485df3adf" providerId="ADAL" clId="{2FFF22D9-C469-984B-AB30-AEC61BE17E8A}" dt="2025-04-13T14:55:17.156" v="1094" actId="2696"/>
        <pc:sldMkLst>
          <pc:docMk/>
          <pc:sldMk cId="4075003744" sldId="363"/>
        </pc:sldMkLst>
      </pc:sldChg>
      <pc:sldChg chg="addSp delSp modSp add mod setBg delDesignElem chgLayout">
        <pc:chgData name="TH-INST 吉川洋平" userId="19706b0f-5609-49a4-9fe3-c6e485df3adf" providerId="ADAL" clId="{2FFF22D9-C469-984B-AB30-AEC61BE17E8A}" dt="2025-04-13T14:55:10.817" v="1093" actId="1076"/>
        <pc:sldMkLst>
          <pc:docMk/>
          <pc:sldMk cId="3103610574" sldId="364"/>
        </pc:sldMkLst>
      </pc:sldChg>
      <pc:sldChg chg="modSp add mod">
        <pc:chgData name="TH-INST 吉川洋平" userId="19706b0f-5609-49a4-9fe3-c6e485df3adf" providerId="ADAL" clId="{2FFF22D9-C469-984B-AB30-AEC61BE17E8A}" dt="2025-04-13T15:23:05.535" v="1810" actId="1076"/>
        <pc:sldMkLst>
          <pc:docMk/>
          <pc:sldMk cId="1556420688" sldId="365"/>
        </pc:sldMkLst>
      </pc:sldChg>
      <pc:sldChg chg="addSp delSp modSp add del mod">
        <pc:chgData name="TH-INST 吉川洋平" userId="19706b0f-5609-49a4-9fe3-c6e485df3adf" providerId="ADAL" clId="{2FFF22D9-C469-984B-AB30-AEC61BE17E8A}" dt="2025-04-13T14:53:00.131" v="1050" actId="2696"/>
        <pc:sldMkLst>
          <pc:docMk/>
          <pc:sldMk cId="3715241324" sldId="365"/>
        </pc:sldMkLst>
      </pc:sldChg>
      <pc:sldChg chg="addSp delSp modSp add mod setBg">
        <pc:chgData name="TH-INST 吉川洋平" userId="19706b0f-5609-49a4-9fe3-c6e485df3adf" providerId="ADAL" clId="{2FFF22D9-C469-984B-AB30-AEC61BE17E8A}" dt="2025-04-13T15:22:51.406" v="1807" actId="2710"/>
        <pc:sldMkLst>
          <pc:docMk/>
          <pc:sldMk cId="3225469246" sldId="366"/>
        </pc:sldMkLst>
      </pc:sldChg>
      <pc:sldChg chg="add del">
        <pc:chgData name="TH-INST 吉川洋平" userId="19706b0f-5609-49a4-9fe3-c6e485df3adf" providerId="ADAL" clId="{2FFF22D9-C469-984B-AB30-AEC61BE17E8A}" dt="2025-04-13T15:01:50.379" v="1231" actId="2696"/>
        <pc:sldMkLst>
          <pc:docMk/>
          <pc:sldMk cId="1491773041" sldId="367"/>
        </pc:sldMkLst>
      </pc:sldChg>
      <pc:sldChg chg="add del">
        <pc:chgData name="TH-INST 吉川洋平" userId="19706b0f-5609-49a4-9fe3-c6e485df3adf" providerId="ADAL" clId="{2FFF22D9-C469-984B-AB30-AEC61BE17E8A}" dt="2025-04-13T15:02:46.516" v="1254" actId="2696"/>
        <pc:sldMkLst>
          <pc:docMk/>
          <pc:sldMk cId="2025749848" sldId="367"/>
        </pc:sldMkLst>
      </pc:sldChg>
      <pc:sldChg chg="add">
        <pc:chgData name="TH-INST 吉川洋平" userId="19706b0f-5609-49a4-9fe3-c6e485df3adf" providerId="ADAL" clId="{2FFF22D9-C469-984B-AB30-AEC61BE17E8A}" dt="2025-04-13T15:02:11.965" v="1235" actId="2890"/>
        <pc:sldMkLst>
          <pc:docMk/>
          <pc:sldMk cId="666467521" sldId="368"/>
        </pc:sldMkLst>
      </pc:sldChg>
      <pc:sldChg chg="add del">
        <pc:chgData name="TH-INST 吉川洋平" userId="19706b0f-5609-49a4-9fe3-c6e485df3adf" providerId="ADAL" clId="{2FFF22D9-C469-984B-AB30-AEC61BE17E8A}" dt="2025-04-13T15:02:45.410" v="1253" actId="2696"/>
        <pc:sldMkLst>
          <pc:docMk/>
          <pc:sldMk cId="2634130018" sldId="369"/>
        </pc:sldMkLst>
      </pc:sldChg>
      <pc:sldChg chg="addSp delSp modSp add mod ord">
        <pc:chgData name="TH-INST 吉川洋平" userId="19706b0f-5609-49a4-9fe3-c6e485df3adf" providerId="ADAL" clId="{2FFF22D9-C469-984B-AB30-AEC61BE17E8A}" dt="2025-04-13T15:07:24.283" v="1353" actId="1076"/>
        <pc:sldMkLst>
          <pc:docMk/>
          <pc:sldMk cId="3946798019" sldId="369"/>
        </pc:sldMkLst>
      </pc:sldChg>
      <pc:sldChg chg="addSp delSp modSp add mod">
        <pc:chgData name="TH-INST 吉川洋平" userId="19706b0f-5609-49a4-9fe3-c6e485df3adf" providerId="ADAL" clId="{2FFF22D9-C469-984B-AB30-AEC61BE17E8A}" dt="2025-04-13T15:17:42.564" v="1765" actId="20577"/>
        <pc:sldMkLst>
          <pc:docMk/>
          <pc:sldMk cId="497245989" sldId="370"/>
        </pc:sldMkLst>
      </pc:sldChg>
      <pc:sldChg chg="add del">
        <pc:chgData name="TH-INST 吉川洋平" userId="19706b0f-5609-49a4-9fe3-c6e485df3adf" providerId="ADAL" clId="{2FFF22D9-C469-984B-AB30-AEC61BE17E8A}" dt="2025-04-13T15:13:14.733" v="1600" actId="2696"/>
        <pc:sldMkLst>
          <pc:docMk/>
          <pc:sldMk cId="4248970948" sldId="370"/>
        </pc:sldMkLst>
      </pc:sldChg>
      <pc:sldChg chg="addSp delSp modSp add del mod">
        <pc:chgData name="TH-INST 吉川洋平" userId="19706b0f-5609-49a4-9fe3-c6e485df3adf" providerId="ADAL" clId="{2FFF22D9-C469-984B-AB30-AEC61BE17E8A}" dt="2025-04-13T15:10:33.429" v="1459" actId="2696"/>
        <pc:sldMkLst>
          <pc:docMk/>
          <pc:sldMk cId="1146753858" sldId="371"/>
        </pc:sldMkLst>
      </pc:sldChg>
      <pc:sldChg chg="addSp delSp modSp add mod">
        <pc:chgData name="TH-INST 吉川洋平" userId="19706b0f-5609-49a4-9fe3-c6e485df3adf" providerId="ADAL" clId="{2FFF22D9-C469-984B-AB30-AEC61BE17E8A}" dt="2025-04-13T15:25:34.031" v="1863" actId="20577"/>
        <pc:sldMkLst>
          <pc:docMk/>
          <pc:sldMk cId="1438680474" sldId="371"/>
        </pc:sldMkLst>
      </pc:sldChg>
      <pc:sldMasterChg chg="modSldLayout">
        <pc:chgData name="TH-INST 吉川洋平" userId="19706b0f-5609-49a4-9fe3-c6e485df3adf" providerId="ADAL" clId="{2FFF22D9-C469-984B-AB30-AEC61BE17E8A}" dt="2025-04-13T14:23:33.347" v="30"/>
        <pc:sldMasterMkLst>
          <pc:docMk/>
          <pc:sldMasterMk cId="3384470158" sldId="2147483728"/>
        </pc:sldMasterMkLst>
        <pc:sldLayoutChg chg="addSp">
          <pc:chgData name="TH-INST 吉川洋平" userId="19706b0f-5609-49a4-9fe3-c6e485df3adf" providerId="ADAL" clId="{2FFF22D9-C469-984B-AB30-AEC61BE17E8A}" dt="2025-04-13T14:23:33.347" v="30"/>
          <pc:sldLayoutMkLst>
            <pc:docMk/>
            <pc:sldMasterMk cId="3384470158" sldId="2147483728"/>
            <pc:sldLayoutMk cId="879192871" sldId="2147483734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6.883" v="32"/>
        <pc:sldMasterMkLst>
          <pc:docMk/>
          <pc:sldMasterMk cId="846402340" sldId="2147483741"/>
        </pc:sldMasterMkLst>
        <pc:sldLayoutChg chg="addSp">
          <pc:chgData name="TH-INST 吉川洋平" userId="19706b0f-5609-49a4-9fe3-c6e485df3adf" providerId="ADAL" clId="{2FFF22D9-C469-984B-AB30-AEC61BE17E8A}" dt="2025-04-13T14:23:36.883" v="32"/>
          <pc:sldLayoutMkLst>
            <pc:docMk/>
            <pc:sldMasterMk cId="846402340" sldId="2147483741"/>
            <pc:sldLayoutMk cId="4234915320" sldId="2147483747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39.597" v="33"/>
        <pc:sldMasterMkLst>
          <pc:docMk/>
          <pc:sldMasterMk cId="4031126874" sldId="2147483754"/>
        </pc:sldMasterMkLst>
        <pc:sldLayoutChg chg="addSp">
          <pc:chgData name="TH-INST 吉川洋平" userId="19706b0f-5609-49a4-9fe3-c6e485df3adf" providerId="ADAL" clId="{2FFF22D9-C469-984B-AB30-AEC61BE17E8A}" dt="2025-04-13T14:23:39.597" v="33"/>
          <pc:sldLayoutMkLst>
            <pc:docMk/>
            <pc:sldMasterMk cId="4031126874" sldId="2147483754"/>
            <pc:sldLayoutMk cId="2059330484" sldId="2147483760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1.954" v="41"/>
        <pc:sldMasterMkLst>
          <pc:docMk/>
          <pc:sldMasterMk cId="2785425197" sldId="2147483767"/>
        </pc:sldMasterMkLst>
        <pc:sldLayoutChg chg="addSp">
          <pc:chgData name="TH-INST 吉川洋平" userId="19706b0f-5609-49a4-9fe3-c6e485df3adf" providerId="ADAL" clId="{2FFF22D9-C469-984B-AB30-AEC61BE17E8A}" dt="2025-04-13T14:23:41.954" v="41"/>
          <pc:sldLayoutMkLst>
            <pc:docMk/>
            <pc:sldMasterMk cId="2785425197" sldId="2147483767"/>
            <pc:sldLayoutMk cId="2649511947" sldId="2147483773"/>
          </pc:sldLayoutMkLst>
        </pc:sldLayoutChg>
      </pc:sldMasterChg>
      <pc:sldMasterChg chg="modSldLayout">
        <pc:chgData name="TH-INST 吉川洋平" userId="19706b0f-5609-49a4-9fe3-c6e485df3adf" providerId="ADAL" clId="{2FFF22D9-C469-984B-AB30-AEC61BE17E8A}" dt="2025-04-13T14:23:42.428" v="49"/>
        <pc:sldMasterMkLst>
          <pc:docMk/>
          <pc:sldMasterMk cId="1857180748" sldId="2147483780"/>
        </pc:sldMasterMkLst>
        <pc:sldLayoutChg chg="addSp">
          <pc:chgData name="TH-INST 吉川洋平" userId="19706b0f-5609-49a4-9fe3-c6e485df3adf" providerId="ADAL" clId="{2FFF22D9-C469-984B-AB30-AEC61BE17E8A}" dt="2025-04-13T14:23:42.428" v="49"/>
          <pc:sldLayoutMkLst>
            <pc:docMk/>
            <pc:sldMasterMk cId="1857180748" sldId="2147483780"/>
            <pc:sldLayoutMk cId="3063239282" sldId="2147483786"/>
          </pc:sldLayoutMkLst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6" creationId="{CA66AE47-3D24-888C-206D-1B8A7800368F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7" creationId="{CF42B1F2-5B0A-8D8E-10A8-75A11F927D67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8" creationId="{62FABD1D-583E-A9D0-3721-CC1C8C5C1E9C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9" creationId="{33EEE63C-0E98-0E45-E4E2-8FB3A52264B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0" creationId="{19046BF6-9276-FA20-EB47-C7FDB3D5A930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1" creationId="{2AFDF9EE-DECD-8D90-78B0-FF089780A885}"/>
            </ac:spMkLst>
          </pc:spChg>
          <pc:spChg chg="add">
            <ac:chgData name="TH-INST 吉川洋平" userId="19706b0f-5609-49a4-9fe3-c6e485df3adf" providerId="ADAL" clId="{2FFF22D9-C469-984B-AB30-AEC61BE17E8A}" dt="2025-04-13T14:23:42.428" v="49"/>
            <ac:spMkLst>
              <pc:docMk/>
              <pc:sldMasterMk cId="1857180748" sldId="2147483780"/>
              <pc:sldLayoutMk cId="3063239282" sldId="2147483786"/>
              <ac:spMk id="12" creationId="{43A436CF-FF11-4AC3-931D-B9E182CF6393}"/>
            </ac:spMkLst>
          </pc:spChg>
        </pc:sldLayoutChg>
      </pc:sldMasterChg>
    </pc:docChg>
  </pc:docChgLst>
  <pc:docChgLst>
    <pc:chgData name="THPW11A12413 鍾承翰" userId="S::ths41012@ths.hal.ac.jp::b6c94d43-5db9-4880-8568-13aaeaf06a33" providerId="AD" clId="Web-{7D90685C-290B-A911-7903-18EC0C697891}"/>
    <pc:docChg chg="sldOrd">
      <pc:chgData name="THPW11A12413 鍾承翰" userId="S::ths41012@ths.hal.ac.jp::b6c94d43-5db9-4880-8568-13aaeaf06a33" providerId="AD" clId="Web-{7D90685C-290B-A911-7903-18EC0C697891}" dt="2024-10-10T02:58:15.936" v="1"/>
      <pc:docMkLst>
        <pc:docMk/>
      </pc:docMkLst>
      <pc:sldChg chg="ord">
        <pc:chgData name="THPW11A12413 鍾承翰" userId="S::ths41012@ths.hal.ac.jp::b6c94d43-5db9-4880-8568-13aaeaf06a33" providerId="AD" clId="Web-{7D90685C-290B-A911-7903-18EC0C697891}" dt="2024-10-10T02:58:15.936" v="1"/>
        <pc:sldMkLst>
          <pc:docMk/>
          <pc:sldMk cId="444740656" sldId="286"/>
        </pc:sldMkLst>
      </pc:sldChg>
      <pc:sldChg chg="ord">
        <pc:chgData name="THPW11A12413 鍾承翰" userId="S::ths41012@ths.hal.ac.jp::b6c94d43-5db9-4880-8568-13aaeaf06a33" providerId="AD" clId="Web-{7D90685C-290B-A911-7903-18EC0C697891}" dt="2024-10-10T02:58:14.342" v="0"/>
        <pc:sldMkLst>
          <pc:docMk/>
          <pc:sldMk cId="3365676482" sldId="287"/>
        </pc:sldMkLst>
      </pc:sldChg>
    </pc:docChg>
  </pc:docChgLst>
  <pc:docChgLst>
    <pc:chgData name="TH-INST 吉川洋平" userId="S::yoshikawa.yohei@thi.hal.ac.jp::19706b0f-5609-49a4-9fe3-c6e485df3adf" providerId="AD" clId="Web-{831D3579-8A3A-E76F-79F5-D96F76F9E940}"/>
    <pc:docChg chg="addSld modSld sldOrd modSection">
      <pc:chgData name="TH-INST 吉川洋平" userId="S::yoshikawa.yohei@thi.hal.ac.jp::19706b0f-5609-49a4-9fe3-c6e485df3adf" providerId="AD" clId="Web-{831D3579-8A3A-E76F-79F5-D96F76F9E940}" dt="2025-04-20T12:38:48.139" v="169"/>
      <pc:docMkLst>
        <pc:docMk/>
      </pc:docMkLst>
      <pc:sldChg chg="ord">
        <pc:chgData name="TH-INST 吉川洋平" userId="S::yoshikawa.yohei@thi.hal.ac.jp::19706b0f-5609-49a4-9fe3-c6e485df3adf" providerId="AD" clId="Web-{831D3579-8A3A-E76F-79F5-D96F76F9E940}" dt="2025-04-20T12:30:19.950" v="19"/>
        <pc:sldMkLst>
          <pc:docMk/>
          <pc:sldMk cId="3209193390" sldId="500"/>
        </pc:sldMkLst>
      </pc:sldChg>
      <pc:sldChg chg="modSp">
        <pc:chgData name="TH-INST 吉川洋平" userId="S::yoshikawa.yohei@thi.hal.ac.jp::19706b0f-5609-49a4-9fe3-c6e485df3adf" providerId="AD" clId="Web-{831D3579-8A3A-E76F-79F5-D96F76F9E940}" dt="2025-04-20T12:38:14.950" v="168" actId="1076"/>
        <pc:sldMkLst>
          <pc:docMk/>
          <pc:sldMk cId="733766331" sldId="503"/>
        </pc:sldMkLst>
        <pc:spChg chg="mod">
          <ac:chgData name="TH-INST 吉川洋平" userId="S::yoshikawa.yohei@thi.hal.ac.jp::19706b0f-5609-49a4-9fe3-c6e485df3adf" providerId="AD" clId="Web-{831D3579-8A3A-E76F-79F5-D96F76F9E940}" dt="2025-04-20T12:29:57.714" v="11" actId="20577"/>
          <ac:spMkLst>
            <pc:docMk/>
            <pc:sldMk cId="733766331" sldId="503"/>
            <ac:spMk id="2" creationId="{74987AB5-E393-D481-CE8C-950219F6D87B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8:14.950" v="168" actId="1076"/>
          <ac:spMkLst>
            <pc:docMk/>
            <pc:sldMk cId="733766331" sldId="503"/>
            <ac:spMk id="3" creationId="{E1B7684E-A43F-BA56-03D5-735A92806FF6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0:18.403" v="18" actId="20577"/>
          <ac:spMkLst>
            <pc:docMk/>
            <pc:sldMk cId="733766331" sldId="503"/>
            <ac:spMk id="6" creationId="{2E3EDF8D-188B-5C4F-EDC9-546D17447295}"/>
          </ac:spMkLst>
        </pc:spChg>
      </pc:sldChg>
      <pc:sldChg chg="modSp">
        <pc:chgData name="TH-INST 吉川洋平" userId="S::yoshikawa.yohei@thi.hal.ac.jp::19706b0f-5609-49a4-9fe3-c6e485df3adf" providerId="AD" clId="Web-{831D3579-8A3A-E76F-79F5-D96F76F9E940}" dt="2025-04-20T12:33:42.207" v="92" actId="20577"/>
        <pc:sldMkLst>
          <pc:docMk/>
          <pc:sldMk cId="1564478804" sldId="507"/>
        </pc:sldMkLst>
        <pc:spChg chg="mod">
          <ac:chgData name="TH-INST 吉川洋平" userId="S::yoshikawa.yohei@thi.hal.ac.jp::19706b0f-5609-49a4-9fe3-c6e485df3adf" providerId="AD" clId="Web-{831D3579-8A3A-E76F-79F5-D96F76F9E940}" dt="2025-04-20T12:33:39.597" v="88" actId="20577"/>
          <ac:spMkLst>
            <pc:docMk/>
            <pc:sldMk cId="1564478804" sldId="507"/>
            <ac:spMk id="3" creationId="{AC11A80C-E7A1-40C2-2D93-9B8F925548D8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3:42.207" v="92" actId="20577"/>
          <ac:spMkLst>
            <pc:docMk/>
            <pc:sldMk cId="1564478804" sldId="507"/>
            <ac:spMk id="6" creationId="{FB681702-4C6E-F055-F0B4-662A2D748334}"/>
          </ac:spMkLst>
        </pc:spChg>
      </pc:sldChg>
      <pc:sldChg chg="addSp delSp modSp add replId">
        <pc:chgData name="TH-INST 吉川洋平" userId="S::yoshikawa.yohei@thi.hal.ac.jp::19706b0f-5609-49a4-9fe3-c6e485df3adf" providerId="AD" clId="Web-{831D3579-8A3A-E76F-79F5-D96F76F9E940}" dt="2025-04-20T12:36:37.713" v="130" actId="1076"/>
        <pc:sldMkLst>
          <pc:docMk/>
          <pc:sldMk cId="2772042898" sldId="508"/>
        </pc:sldMkLst>
        <pc:spChg chg="mod">
          <ac:chgData name="TH-INST 吉川洋平" userId="S::yoshikawa.yohei@thi.hal.ac.jp::19706b0f-5609-49a4-9fe3-c6e485df3adf" providerId="AD" clId="Web-{831D3579-8A3A-E76F-79F5-D96F76F9E940}" dt="2025-04-20T12:36:35.228" v="129" actId="20577"/>
          <ac:spMkLst>
            <pc:docMk/>
            <pc:sldMk cId="2772042898" sldId="508"/>
            <ac:spMk id="6" creationId="{2F8DD8AE-B0AC-5DC3-304A-4B4310984029}"/>
          </ac:spMkLst>
        </pc:spChg>
        <pc:picChg chg="add mod">
          <ac:chgData name="TH-INST 吉川洋平" userId="S::yoshikawa.yohei@thi.hal.ac.jp::19706b0f-5609-49a4-9fe3-c6e485df3adf" providerId="AD" clId="Web-{831D3579-8A3A-E76F-79F5-D96F76F9E940}" dt="2025-04-20T12:36:37.713" v="130" actId="1076"/>
          <ac:picMkLst>
            <pc:docMk/>
            <pc:sldMk cId="2772042898" sldId="508"/>
            <ac:picMk id="3" creationId="{59B47193-CBCB-2AD8-5EF7-4535031D04ED}"/>
          </ac:picMkLst>
        </pc:picChg>
        <pc:picChg chg="del">
          <ac:chgData name="TH-INST 吉川洋平" userId="S::yoshikawa.yohei@thi.hal.ac.jp::19706b0f-5609-49a4-9fe3-c6e485df3adf" providerId="AD" clId="Web-{831D3579-8A3A-E76F-79F5-D96F76F9E940}" dt="2025-04-20T12:35:23.616" v="118"/>
          <ac:picMkLst>
            <pc:docMk/>
            <pc:sldMk cId="2772042898" sldId="508"/>
            <ac:picMk id="18434" creationId="{4B26D74B-45F6-C42B-F418-85FB51F28B59}"/>
          </ac:picMkLst>
        </pc:picChg>
      </pc:sldChg>
      <pc:sldChg chg="modSp add replId">
        <pc:chgData name="TH-INST 吉川洋平" userId="S::yoshikawa.yohei@thi.hal.ac.jp::19706b0f-5609-49a4-9fe3-c6e485df3adf" providerId="AD" clId="Web-{831D3579-8A3A-E76F-79F5-D96F76F9E940}" dt="2025-04-20T12:34:30.693" v="114"/>
        <pc:sldMkLst>
          <pc:docMk/>
          <pc:sldMk cId="3495892064" sldId="509"/>
        </pc:sldMkLst>
        <pc:spChg chg="mod">
          <ac:chgData name="TH-INST 吉川洋平" userId="S::yoshikawa.yohei@thi.hal.ac.jp::19706b0f-5609-49a4-9fe3-c6e485df3adf" providerId="AD" clId="Web-{831D3579-8A3A-E76F-79F5-D96F76F9E940}" dt="2025-04-20T12:34:30.693" v="114"/>
          <ac:spMkLst>
            <pc:docMk/>
            <pc:sldMk cId="3495892064" sldId="509"/>
            <ac:spMk id="3" creationId="{803842F8-3B8A-B512-F576-7CC5C7B380D0}"/>
          </ac:spMkLst>
        </pc:spChg>
        <pc:spChg chg="mod">
          <ac:chgData name="TH-INST 吉川洋平" userId="S::yoshikawa.yohei@thi.hal.ac.jp::19706b0f-5609-49a4-9fe3-c6e485df3adf" providerId="AD" clId="Web-{831D3579-8A3A-E76F-79F5-D96F76F9E940}" dt="2025-04-20T12:34:10.614" v="109" actId="20577"/>
          <ac:spMkLst>
            <pc:docMk/>
            <pc:sldMk cId="3495892064" sldId="509"/>
            <ac:spMk id="6" creationId="{B524C62A-8AE5-94E5-2EB4-2FECCA09D723}"/>
          </ac:spMkLst>
        </pc:spChg>
      </pc:sldChg>
      <pc:sldChg chg="add replId">
        <pc:chgData name="TH-INST 吉川洋平" userId="S::yoshikawa.yohei@thi.hal.ac.jp::19706b0f-5609-49a4-9fe3-c6e485df3adf" providerId="AD" clId="Web-{831D3579-8A3A-E76F-79F5-D96F76F9E940}" dt="2025-04-20T12:34:38.146" v="115"/>
        <pc:sldMkLst>
          <pc:docMk/>
          <pc:sldMk cId="77609872" sldId="510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4:49.349" v="116"/>
        <pc:sldMkLst>
          <pc:docMk/>
          <pc:sldMk cId="2183776560" sldId="511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5:05.569" v="117"/>
        <pc:sldMkLst>
          <pc:docMk/>
          <pc:sldMk cId="3014361618" sldId="512"/>
        </pc:sldMkLst>
      </pc:sldChg>
      <pc:sldChg chg="add replId">
        <pc:chgData name="TH-INST 吉川洋平" userId="S::yoshikawa.yohei@thi.hal.ac.jp::19706b0f-5609-49a4-9fe3-c6e485df3adf" providerId="AD" clId="Web-{831D3579-8A3A-E76F-79F5-D96F76F9E940}" dt="2025-04-20T12:38:48.139" v="169"/>
        <pc:sldMkLst>
          <pc:docMk/>
          <pc:sldMk cId="3216564289" sldId="513"/>
        </pc:sldMkLst>
      </pc:sldChg>
    </pc:docChg>
  </pc:docChgLst>
  <pc:docChgLst>
    <pc:chgData name="TH-INST 吉川洋平" userId="S::yoshikawa.yohei@thi.hal.ac.jp::19706b0f-5609-49a4-9fe3-c6e485df3adf" providerId="AD" clId="Web-{B8A029C9-03A4-11DC-4010-8688685C0A22}"/>
    <pc:docChg chg="delSld">
      <pc:chgData name="TH-INST 吉川洋平" userId="S::yoshikawa.yohei@thi.hal.ac.jp::19706b0f-5609-49a4-9fe3-c6e485df3adf" providerId="AD" clId="Web-{B8A029C9-03A4-11DC-4010-8688685C0A22}" dt="2024-10-29T15:09:49.647" v="0"/>
      <pc:docMkLst>
        <pc:docMk/>
      </pc:docMkLst>
      <pc:sldChg chg="del">
        <pc:chgData name="TH-INST 吉川洋平" userId="S::yoshikawa.yohei@thi.hal.ac.jp::19706b0f-5609-49a4-9fe3-c6e485df3adf" providerId="AD" clId="Web-{B8A029C9-03A4-11DC-4010-8688685C0A22}" dt="2024-10-29T15:09:49.647" v="0"/>
        <pc:sldMkLst>
          <pc:docMk/>
          <pc:sldMk cId="3782330925" sldId="351"/>
        </pc:sldMkLst>
      </pc:sldChg>
    </pc:docChg>
  </pc:docChgLst>
  <pc:docChgLst>
    <pc:chgData name="TH-INST 吉川洋平" userId="S::yoshikawa.yohei@thi.hal.ac.jp::19706b0f-5609-49a4-9fe3-c6e485df3adf" providerId="AD" clId="Web-{487F59BA-DD37-8F82-50B5-EE0AFD6CC1DF}"/>
    <pc:docChg chg="addSld modSld sldOrd addMainMaster delMainMaster">
      <pc:chgData name="TH-INST 吉川洋平" userId="S::yoshikawa.yohei@thi.hal.ac.jp::19706b0f-5609-49a4-9fe3-c6e485df3adf" providerId="AD" clId="Web-{487F59BA-DD37-8F82-50B5-EE0AFD6CC1DF}" dt="2024-10-03T03:43:29.246" v="124" actId="20577"/>
      <pc:docMkLst>
        <pc:docMk/>
      </pc:docMkLst>
      <pc:sldChg chg="addSp delSp modSp mod setBg modClrScheme chgLayout">
        <pc:chgData name="TH-INST 吉川洋平" userId="S::yoshikawa.yohei@thi.hal.ac.jp::19706b0f-5609-49a4-9fe3-c6e485df3adf" providerId="AD" clId="Web-{487F59BA-DD37-8F82-50B5-EE0AFD6CC1DF}" dt="2024-10-03T03:43:29.246" v="124" actId="20577"/>
        <pc:sldMkLst>
          <pc:docMk/>
          <pc:sldMk cId="2128380218" sldId="256"/>
        </pc:sldMkLst>
      </pc:sldChg>
      <pc:sldChg chg="addSp delSp modSp new mod setBg">
        <pc:chgData name="TH-INST 吉川洋平" userId="S::yoshikawa.yohei@thi.hal.ac.jp::19706b0f-5609-49a4-9fe3-c6e485df3adf" providerId="AD" clId="Web-{487F59BA-DD37-8F82-50B5-EE0AFD6CC1DF}" dt="2024-10-03T03:32:14.349" v="12"/>
        <pc:sldMkLst>
          <pc:docMk/>
          <pc:sldMk cId="3906711844" sldId="257"/>
        </pc:sldMkLst>
      </pc:sldChg>
      <pc:sldChg chg="modSp add ord replId">
        <pc:chgData name="TH-INST 吉川洋平" userId="S::yoshikawa.yohei@thi.hal.ac.jp::19706b0f-5609-49a4-9fe3-c6e485df3adf" providerId="AD" clId="Web-{487F59BA-DD37-8F82-50B5-EE0AFD6CC1DF}" dt="2024-10-03T03:40:56.553" v="122" actId="20577"/>
        <pc:sldMkLst>
          <pc:docMk/>
          <pc:sldMk cId="1354332911" sldId="258"/>
        </pc:sldMkLst>
      </pc:sldChg>
      <pc:sldChg chg="modSp add replId">
        <pc:chgData name="TH-INST 吉川洋平" userId="S::yoshikawa.yohei@thi.hal.ac.jp::19706b0f-5609-49a4-9fe3-c6e485df3adf" providerId="AD" clId="Web-{487F59BA-DD37-8F82-50B5-EE0AFD6CC1DF}" dt="2024-10-03T03:40:49.616" v="121" actId="20577"/>
        <pc:sldMkLst>
          <pc:docMk/>
          <pc:sldMk cId="382097654" sldId="259"/>
        </pc:sldMkLst>
      </pc:sld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8.040" v="2"/>
        <pc:sldMasterMkLst>
          <pc:docMk/>
          <pc:sldMasterMk cId="2907289730" sldId="2147483648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49106771" sldId="214748364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0515858" sldId="214748365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4083904788" sldId="214748365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1395402986" sldId="214748365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797884901" sldId="214748365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539588861" sldId="214748365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042860812" sldId="214748365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3888451093" sldId="214748365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189387916" sldId="214748365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575747102" sldId="214748365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8.040" v="2"/>
          <pc:sldLayoutMkLst>
            <pc:docMk/>
            <pc:sldMasterMk cId="2907289730" sldId="2147483648"/>
            <pc:sldLayoutMk cId="2950866720" sldId="2147483659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111419496" sldId="2147483712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051544963" sldId="214748370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250601671" sldId="214748370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73842268" sldId="214748370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217136274" sldId="214748370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336121709" sldId="214748370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368573466" sldId="214748370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2759902" sldId="214748370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659496394" sldId="214748370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617913619" sldId="214748370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1488315513" sldId="214748371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111419496" sldId="2147483712"/>
            <pc:sldLayoutMk cId="2238980796" sldId="2147483711"/>
          </pc:sldLayoutMkLst>
        </pc:sldLayoutChg>
      </pc:sldMasterChg>
      <pc:sldMasterChg chg="add addSldLayout">
        <pc:chgData name="TH-INST 吉川洋平" userId="S::yoshikawa.yohei@thi.hal.ac.jp::19706b0f-5609-49a4-9fe3-c6e485df3adf" providerId="AD" clId="Web-{487F59BA-DD37-8F82-50B5-EE0AFD6CC1DF}" dt="2024-10-03T03:26:16.557" v="5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86516620" sldId="2147483714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239023549" sldId="2147483715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569660164" sldId="2147483716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052327652" sldId="2147483717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2041796501" sldId="2147483718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55107584" sldId="2147483719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444254665" sldId="2147483720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4107992588" sldId="2147483721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1218681354" sldId="2147483722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234478483" sldId="2147483723"/>
          </pc:sldLayoutMkLst>
        </pc:sldLayoutChg>
        <pc:sldLayoutChg chg="add">
          <pc:chgData name="TH-INST 吉川洋平" userId="S::yoshikawa.yohei@thi.hal.ac.jp::19706b0f-5609-49a4-9fe3-c6e485df3adf" providerId="AD" clId="Web-{487F59BA-DD37-8F82-50B5-EE0AFD6CC1DF}" dt="2024-10-03T03:26:16.557" v="5"/>
          <pc:sldLayoutMkLst>
            <pc:docMk/>
            <pc:sldMasterMk cId="1980416740" sldId="2147483713"/>
            <pc:sldLayoutMk cId="3327803143" sldId="2147483724"/>
          </pc:sldLayoutMkLst>
        </pc:sldLayoutChg>
      </pc:sldMasterChg>
      <pc:sldMasterChg chg="add del addSldLayout delSldLayout">
        <pc:chgData name="TH-INST 吉川洋平" userId="S::yoshikawa.yohei@thi.hal.ac.jp::19706b0f-5609-49a4-9fe3-c6e485df3adf" providerId="AD" clId="Web-{487F59BA-DD37-8F82-50B5-EE0AFD6CC1DF}" dt="2024-10-03T03:25:47.962" v="1"/>
        <pc:sldMasterMkLst>
          <pc:docMk/>
          <pc:sldMasterMk cId="663208710" sldId="2147483725"/>
        </pc:sldMasterMkLst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1766767510" sldId="2147483714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870720714" sldId="2147483715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453148812" sldId="2147483716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526523285" sldId="2147483717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294446285" sldId="2147483718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438154269" sldId="2147483719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71190961" sldId="2147483720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775021373" sldId="2147483721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020107149" sldId="2147483722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2121708915" sldId="2147483723"/>
          </pc:sldLayoutMkLst>
        </pc:sldLayoutChg>
        <pc:sldLayoutChg chg="add del">
          <pc:chgData name="TH-INST 吉川洋平" userId="S::yoshikawa.yohei@thi.hal.ac.jp::19706b0f-5609-49a4-9fe3-c6e485df3adf" providerId="AD" clId="Web-{487F59BA-DD37-8F82-50B5-EE0AFD6CC1DF}" dt="2024-10-03T03:25:47.962" v="1"/>
          <pc:sldLayoutMkLst>
            <pc:docMk/>
            <pc:sldMasterMk cId="663208710" sldId="2147483725"/>
            <pc:sldLayoutMk cId="3113373069" sldId="2147483724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912BD9A0-04EB-D0D8-2CD6-D7A367AC7EC1}"/>
    <pc:docChg chg="addSld delSld modSld">
      <pc:chgData name="TH-INST 吉川洋平" userId="S::yoshikawa.yohei@thi.hal.ac.jp::19706b0f-5609-49a4-9fe3-c6e485df3adf" providerId="AD" clId="Web-{912BD9A0-04EB-D0D8-2CD6-D7A367AC7EC1}" dt="2024-10-04T06:32:27.451" v="323" actId="1076"/>
      <pc:docMkLst>
        <pc:docMk/>
      </pc:docMkLst>
      <pc:sldChg chg="modSp">
        <pc:chgData name="TH-INST 吉川洋平" userId="S::yoshikawa.yohei@thi.hal.ac.jp::19706b0f-5609-49a4-9fe3-c6e485df3adf" providerId="AD" clId="Web-{912BD9A0-04EB-D0D8-2CD6-D7A367AC7EC1}" dt="2024-10-04T06:07:50.364" v="72" actId="20577"/>
        <pc:sldMkLst>
          <pc:docMk/>
          <pc:sldMk cId="3966921020" sldId="262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7:48.660" v="34" actId="20577"/>
        <pc:sldMkLst>
          <pc:docMk/>
          <pc:sldMk cId="2148600681" sldId="274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6"/>
        <pc:sldMkLst>
          <pc:docMk/>
          <pc:sldMk cId="17742983" sldId="276"/>
        </pc:sldMkLst>
      </pc:sldChg>
      <pc:sldChg chg="del">
        <pc:chgData name="TH-INST 吉川洋平" userId="S::yoshikawa.yohei@thi.hal.ac.jp::19706b0f-5609-49a4-9fe3-c6e485df3adf" providerId="AD" clId="Web-{912BD9A0-04EB-D0D8-2CD6-D7A367AC7EC1}" dt="2024-10-04T05:47:58.988" v="35"/>
        <pc:sldMkLst>
          <pc:docMk/>
          <pc:sldMk cId="274928361" sldId="277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8:16.082" v="39" actId="14100"/>
        <pc:sldMkLst>
          <pc:docMk/>
          <pc:sldMk cId="2360769131" sldId="27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48:42.020" v="41" actId="14100"/>
        <pc:sldMkLst>
          <pc:docMk/>
          <pc:sldMk cId="2289621785" sldId="280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5:49:52.444" v="44"/>
        <pc:sldMkLst>
          <pc:docMk/>
          <pc:sldMk cId="4022172353" sldId="285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16:56.395" v="238" actId="20577"/>
        <pc:sldMkLst>
          <pc:docMk/>
          <pc:sldMk cId="444740656" sldId="286"/>
        </pc:sldMkLst>
      </pc:sldChg>
      <pc:sldChg chg="addSp delSp modSp">
        <pc:chgData name="TH-INST 吉川洋平" userId="S::yoshikawa.yohei@thi.hal.ac.jp::19706b0f-5609-49a4-9fe3-c6e485df3adf" providerId="AD" clId="Web-{912BD9A0-04EB-D0D8-2CD6-D7A367AC7EC1}" dt="2024-10-04T06:26:43.535" v="285" actId="20577"/>
        <pc:sldMkLst>
          <pc:docMk/>
          <pc:sldMk cId="2313090526" sldId="299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2:55.184" v="56" actId="20577"/>
        <pc:sldMkLst>
          <pc:docMk/>
          <pc:sldMk cId="3356818094" sldId="303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6:26:35.910" v="283" actId="1076"/>
        <pc:sldMkLst>
          <pc:docMk/>
          <pc:sldMk cId="190397179" sldId="312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54.760" v="54" actId="14100"/>
        <pc:sldMkLst>
          <pc:docMk/>
          <pc:sldMk cId="919075081" sldId="317"/>
        </pc:sldMkLst>
      </pc:sldChg>
      <pc:sldChg chg="addSp modSp">
        <pc:chgData name="TH-INST 吉川洋平" userId="S::yoshikawa.yohei@thi.hal.ac.jp::19706b0f-5609-49a4-9fe3-c6e485df3adf" providerId="AD" clId="Web-{912BD9A0-04EB-D0D8-2CD6-D7A367AC7EC1}" dt="2024-10-04T05:51:32.463" v="51" actId="14100"/>
        <pc:sldMkLst>
          <pc:docMk/>
          <pc:sldMk cId="1441883301" sldId="318"/>
        </pc:sldMkLst>
      </pc:sldChg>
      <pc:sldChg chg="modSp">
        <pc:chgData name="TH-INST 吉川洋平" userId="S::yoshikawa.yohei@thi.hal.ac.jp::19706b0f-5609-49a4-9fe3-c6e485df3adf" providerId="AD" clId="Web-{912BD9A0-04EB-D0D8-2CD6-D7A367AC7EC1}" dt="2024-10-04T05:53:02.777" v="58" actId="20577"/>
        <pc:sldMkLst>
          <pc:docMk/>
          <pc:sldMk cId="133058594" sldId="32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5:47:01.830" v="16" actId="20577"/>
        <pc:sldMkLst>
          <pc:docMk/>
          <pc:sldMk cId="2302732190" sldId="335"/>
        </pc:sldMkLst>
      </pc:sldChg>
      <pc:sldChg chg="add replId">
        <pc:chgData name="TH-INST 吉川洋平" userId="S::yoshikawa.yohei@thi.hal.ac.jp::19706b0f-5609-49a4-9fe3-c6e485df3adf" providerId="AD" clId="Web-{912BD9A0-04EB-D0D8-2CD6-D7A367AC7EC1}" dt="2024-10-04T05:46:09.282" v="1"/>
        <pc:sldMkLst>
          <pc:docMk/>
          <pc:sldMk cId="3629967612" sldId="336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12:52.310" v="167" actId="20577"/>
        <pc:sldMkLst>
          <pc:docMk/>
          <pc:sldMk cId="2615424088" sldId="337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15:37.986" v="233" actId="20577"/>
        <pc:sldMkLst>
          <pc:docMk/>
          <pc:sldMk cId="3210628383" sldId="338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25:47.565" v="282" actId="1076"/>
        <pc:sldMkLst>
          <pc:docMk/>
          <pc:sldMk cId="1332116042" sldId="339"/>
        </pc:sldMkLst>
      </pc:sldChg>
      <pc:sldChg chg="modSp add replId">
        <pc:chgData name="TH-INST 吉川洋平" userId="S::yoshikawa.yohei@thi.hal.ac.jp::19706b0f-5609-49a4-9fe3-c6e485df3adf" providerId="AD" clId="Web-{912BD9A0-04EB-D0D8-2CD6-D7A367AC7EC1}" dt="2024-10-04T06:31:27.340" v="298" actId="20577"/>
        <pc:sldMkLst>
          <pc:docMk/>
          <pc:sldMk cId="3671391023" sldId="340"/>
        </pc:sldMkLst>
      </pc:sldChg>
      <pc:sldChg chg="addSp delSp modSp add replId">
        <pc:chgData name="TH-INST 吉川洋平" userId="S::yoshikawa.yohei@thi.hal.ac.jp::19706b0f-5609-49a4-9fe3-c6e485df3adf" providerId="AD" clId="Web-{912BD9A0-04EB-D0D8-2CD6-D7A367AC7EC1}" dt="2024-10-04T06:32:27.451" v="323" actId="1076"/>
        <pc:sldMkLst>
          <pc:docMk/>
          <pc:sldMk cId="1411915742" sldId="341"/>
        </pc:sldMkLst>
      </pc:sldChg>
    </pc:docChg>
  </pc:docChgLst>
  <pc:docChgLst>
    <pc:chgData name="TH-INST 吉川洋平" userId="S::yoshikawa.yohei@thi.hal.ac.jp::19706b0f-5609-49a4-9fe3-c6e485df3adf" providerId="AD" clId="Web-{5F44FC9F-05C7-878B-5FC5-B73F800ADCC0}"/>
    <pc:docChg chg="addSld modSld">
      <pc:chgData name="TH-INST 吉川洋平" userId="S::yoshikawa.yohei@thi.hal.ac.jp::19706b0f-5609-49a4-9fe3-c6e485df3adf" providerId="AD" clId="Web-{5F44FC9F-05C7-878B-5FC5-B73F800ADCC0}" dt="2024-10-06T02:58:43.081" v="33" actId="1076"/>
      <pc:docMkLst>
        <pc:docMk/>
      </pc:docMkLst>
      <pc:sldChg chg="addSp modSp add replId">
        <pc:chgData name="TH-INST 吉川洋平" userId="S::yoshikawa.yohei@thi.hal.ac.jp::19706b0f-5609-49a4-9fe3-c6e485df3adf" providerId="AD" clId="Web-{5F44FC9F-05C7-878B-5FC5-B73F800ADCC0}" dt="2024-10-06T02:58:43.081" v="33" actId="1076"/>
        <pc:sldMkLst>
          <pc:docMk/>
          <pc:sldMk cId="4125913778" sldId="348"/>
        </pc:sldMkLst>
      </pc:sldChg>
    </pc:docChg>
  </pc:docChgLst>
  <pc:docChgLst>
    <pc:chgData name="TH-INST 吉川洋平" userId="19706b0f-5609-49a4-9fe3-c6e485df3adf" providerId="ADAL" clId="{D868EAFF-DD72-414A-AB5C-E106DF02DAAB}"/>
    <pc:docChg chg="undo custSel addSld delSld modSld sldOrd addSection modSection">
      <pc:chgData name="TH-INST 吉川洋平" userId="19706b0f-5609-49a4-9fe3-c6e485df3adf" providerId="ADAL" clId="{D868EAFF-DD72-414A-AB5C-E106DF02DAAB}" dt="2025-04-20T11:43:09.808" v="3146" actId="20577"/>
      <pc:docMkLst>
        <pc:docMk/>
      </pc:docMkLst>
      <pc:sldChg chg="modSp mod">
        <pc:chgData name="TH-INST 吉川洋平" userId="19706b0f-5609-49a4-9fe3-c6e485df3adf" providerId="ADAL" clId="{D868EAFF-DD72-414A-AB5C-E106DF02DAAB}" dt="2025-04-20T06:33:33.840" v="18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D868EAFF-DD72-414A-AB5C-E106DF02DAAB}" dt="2025-04-20T06:33:33.840" v="18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del">
        <pc:chgData name="TH-INST 吉川洋平" userId="19706b0f-5609-49a4-9fe3-c6e485df3adf" providerId="ADAL" clId="{D868EAFF-DD72-414A-AB5C-E106DF02DAAB}" dt="2025-04-20T06:34:09.381" v="21" actId="2696"/>
        <pc:sldMkLst>
          <pc:docMk/>
          <pc:sldMk cId="3906711844" sldId="257"/>
        </pc:sldMkLst>
      </pc:sldChg>
      <pc:sldChg chg="del">
        <pc:chgData name="TH-INST 吉川洋平" userId="19706b0f-5609-49a4-9fe3-c6e485df3adf" providerId="ADAL" clId="{D868EAFF-DD72-414A-AB5C-E106DF02DAAB}" dt="2025-04-20T06:34:07.825" v="19" actId="2696"/>
        <pc:sldMkLst>
          <pc:docMk/>
          <pc:sldMk cId="1354332911" sldId="258"/>
        </pc:sldMkLst>
      </pc:sldChg>
      <pc:sldChg chg="del">
        <pc:chgData name="TH-INST 吉川洋平" userId="19706b0f-5609-49a4-9fe3-c6e485df3adf" providerId="ADAL" clId="{D868EAFF-DD72-414A-AB5C-E106DF02DAAB}" dt="2025-04-20T06:34:57.871" v="38" actId="2696"/>
        <pc:sldMkLst>
          <pc:docMk/>
          <pc:sldMk cId="2404409300" sldId="274"/>
        </pc:sldMkLst>
      </pc:sldChg>
      <pc:sldChg chg="modSp mod">
        <pc:chgData name="TH-INST 吉川洋平" userId="19706b0f-5609-49a4-9fe3-c6e485df3adf" providerId="ADAL" clId="{D868EAFF-DD72-414A-AB5C-E106DF02DAAB}" dt="2025-04-20T08:04:03.835" v="796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D868EAFF-DD72-414A-AB5C-E106DF02DAAB}" dt="2025-04-20T08:04:03.835" v="796" actId="20577"/>
          <ac:spMkLst>
            <pc:docMk/>
            <pc:sldMk cId="4022172353" sldId="285"/>
            <ac:spMk id="2" creationId="{073CFCE7-9B63-E67F-C2FA-C7DEB5618995}"/>
          </ac:spMkLst>
        </pc:spChg>
      </pc:sldChg>
      <pc:sldChg chg="del">
        <pc:chgData name="TH-INST 吉川洋平" userId="19706b0f-5609-49a4-9fe3-c6e485df3adf" providerId="ADAL" clId="{D868EAFF-DD72-414A-AB5C-E106DF02DAAB}" dt="2025-04-20T06:34:58.678" v="40" actId="2696"/>
        <pc:sldMkLst>
          <pc:docMk/>
          <pc:sldMk cId="2663380271" sldId="286"/>
        </pc:sldMkLst>
      </pc:sldChg>
      <pc:sldChg chg="del">
        <pc:chgData name="TH-INST 吉川洋平" userId="19706b0f-5609-49a4-9fe3-c6e485df3adf" providerId="ADAL" clId="{D868EAFF-DD72-414A-AB5C-E106DF02DAAB}" dt="2025-04-20T06:35:38.418" v="48" actId="2696"/>
        <pc:sldMkLst>
          <pc:docMk/>
          <pc:sldMk cId="2719700416" sldId="316"/>
        </pc:sldMkLst>
      </pc:sldChg>
      <pc:sldChg chg="del">
        <pc:chgData name="TH-INST 吉川洋平" userId="19706b0f-5609-49a4-9fe3-c6e485df3adf" providerId="ADAL" clId="{D868EAFF-DD72-414A-AB5C-E106DF02DAAB}" dt="2025-04-20T06:35:38.419" v="49" actId="2696"/>
        <pc:sldMkLst>
          <pc:docMk/>
          <pc:sldMk cId="499189309" sldId="320"/>
        </pc:sldMkLst>
      </pc:sldChg>
      <pc:sldChg chg="del">
        <pc:chgData name="TH-INST 吉川洋平" userId="19706b0f-5609-49a4-9fe3-c6e485df3adf" providerId="ADAL" clId="{D868EAFF-DD72-414A-AB5C-E106DF02DAAB}" dt="2025-04-20T06:34:44.298" v="23" actId="2696"/>
        <pc:sldMkLst>
          <pc:docMk/>
          <pc:sldMk cId="1437454526" sldId="338"/>
        </pc:sldMkLst>
      </pc:sldChg>
      <pc:sldChg chg="del">
        <pc:chgData name="TH-INST 吉川洋平" userId="19706b0f-5609-49a4-9fe3-c6e485df3adf" providerId="ADAL" clId="{D868EAFF-DD72-414A-AB5C-E106DF02DAAB}" dt="2025-04-20T06:35:38.416" v="46" actId="2696"/>
        <pc:sldMkLst>
          <pc:docMk/>
          <pc:sldMk cId="1411915742" sldId="341"/>
        </pc:sldMkLst>
      </pc:sldChg>
      <pc:sldChg chg="del">
        <pc:chgData name="TH-INST 吉川洋平" userId="19706b0f-5609-49a4-9fe3-c6e485df3adf" providerId="ADAL" clId="{D868EAFF-DD72-414A-AB5C-E106DF02DAAB}" dt="2025-04-20T06:35:38.416" v="45" actId="2696"/>
        <pc:sldMkLst>
          <pc:docMk/>
          <pc:sldMk cId="1946488121" sldId="342"/>
        </pc:sldMkLst>
      </pc:sldChg>
      <pc:sldChg chg="ord">
        <pc:chgData name="TH-INST 吉川洋平" userId="19706b0f-5609-49a4-9fe3-c6e485df3adf" providerId="ADAL" clId="{D868EAFF-DD72-414A-AB5C-E106DF02DAAB}" dt="2025-04-20T08:08:35.022" v="805" actId="20578"/>
        <pc:sldMkLst>
          <pc:docMk/>
          <pc:sldMk cId="867743678" sldId="344"/>
        </pc:sldMkLst>
      </pc:sldChg>
      <pc:sldChg chg="del">
        <pc:chgData name="TH-INST 吉川洋平" userId="19706b0f-5609-49a4-9fe3-c6e485df3adf" providerId="ADAL" clId="{D868EAFF-DD72-414A-AB5C-E106DF02DAAB}" dt="2025-04-20T06:34:10.121" v="22" actId="2696"/>
        <pc:sldMkLst>
          <pc:docMk/>
          <pc:sldMk cId="4125913778" sldId="348"/>
        </pc:sldMkLst>
      </pc:sldChg>
      <pc:sldChg chg="del">
        <pc:chgData name="TH-INST 吉川洋平" userId="19706b0f-5609-49a4-9fe3-c6e485df3adf" providerId="ADAL" clId="{D868EAFF-DD72-414A-AB5C-E106DF02DAAB}" dt="2025-04-20T06:34:07.830" v="20" actId="2696"/>
        <pc:sldMkLst>
          <pc:docMk/>
          <pc:sldMk cId="1229475939" sldId="350"/>
        </pc:sldMkLst>
      </pc:sldChg>
      <pc:sldChg chg="del">
        <pc:chgData name="TH-INST 吉川洋平" userId="19706b0f-5609-49a4-9fe3-c6e485df3adf" providerId="ADAL" clId="{D868EAFF-DD72-414A-AB5C-E106DF02DAAB}" dt="2025-04-20T06:34:44.301" v="24" actId="2696"/>
        <pc:sldMkLst>
          <pc:docMk/>
          <pc:sldMk cId="1260960486" sldId="353"/>
        </pc:sldMkLst>
      </pc:sldChg>
      <pc:sldChg chg="del">
        <pc:chgData name="TH-INST 吉川洋平" userId="19706b0f-5609-49a4-9fe3-c6e485df3adf" providerId="ADAL" clId="{D868EAFF-DD72-414A-AB5C-E106DF02DAAB}" dt="2025-04-20T06:35:38.426" v="50" actId="2696"/>
        <pc:sldMkLst>
          <pc:docMk/>
          <pc:sldMk cId="109466446" sldId="355"/>
        </pc:sldMkLst>
      </pc:sldChg>
      <pc:sldChg chg="del">
        <pc:chgData name="TH-INST 吉川洋平" userId="19706b0f-5609-49a4-9fe3-c6e485df3adf" providerId="ADAL" clId="{D868EAFF-DD72-414A-AB5C-E106DF02DAAB}" dt="2025-04-20T06:35:38.417" v="47" actId="2696"/>
        <pc:sldMkLst>
          <pc:docMk/>
          <pc:sldMk cId="882947572" sldId="357"/>
        </pc:sldMkLst>
      </pc:sldChg>
      <pc:sldChg chg="del">
        <pc:chgData name="TH-INST 吉川洋平" userId="19706b0f-5609-49a4-9fe3-c6e485df3adf" providerId="ADAL" clId="{D868EAFF-DD72-414A-AB5C-E106DF02DAAB}" dt="2025-04-20T06:35:38.429" v="53" actId="2696"/>
        <pc:sldMkLst>
          <pc:docMk/>
          <pc:sldMk cId="4287472643" sldId="358"/>
        </pc:sldMkLst>
      </pc:sldChg>
      <pc:sldChg chg="del">
        <pc:chgData name="TH-INST 吉川洋平" userId="19706b0f-5609-49a4-9fe3-c6e485df3adf" providerId="ADAL" clId="{D868EAFF-DD72-414A-AB5C-E106DF02DAAB}" dt="2025-04-20T06:35:38.427" v="51" actId="2696"/>
        <pc:sldMkLst>
          <pc:docMk/>
          <pc:sldMk cId="1215256813" sldId="361"/>
        </pc:sldMkLst>
      </pc:sldChg>
      <pc:sldChg chg="del">
        <pc:chgData name="TH-INST 吉川洋平" userId="19706b0f-5609-49a4-9fe3-c6e485df3adf" providerId="ADAL" clId="{D868EAFF-DD72-414A-AB5C-E106DF02DAAB}" dt="2025-04-20T06:35:38.414" v="43" actId="2696"/>
        <pc:sldMkLst>
          <pc:docMk/>
          <pc:sldMk cId="1101783973" sldId="362"/>
        </pc:sldMkLst>
      </pc:sldChg>
      <pc:sldChg chg="del">
        <pc:chgData name="TH-INST 吉川洋平" userId="19706b0f-5609-49a4-9fe3-c6e485df3adf" providerId="ADAL" clId="{D868EAFF-DD72-414A-AB5C-E106DF02DAAB}" dt="2025-04-20T06:35:38.413" v="42" actId="2696"/>
        <pc:sldMkLst>
          <pc:docMk/>
          <pc:sldMk cId="3103610574" sldId="364"/>
        </pc:sldMkLst>
      </pc:sldChg>
      <pc:sldChg chg="del">
        <pc:chgData name="TH-INST 吉川洋平" userId="19706b0f-5609-49a4-9fe3-c6e485df3adf" providerId="ADAL" clId="{D868EAFF-DD72-414A-AB5C-E106DF02DAAB}" dt="2025-04-20T06:35:38.434" v="55" actId="2696"/>
        <pc:sldMkLst>
          <pc:docMk/>
          <pc:sldMk cId="1556420688" sldId="365"/>
        </pc:sldMkLst>
      </pc:sldChg>
      <pc:sldChg chg="del">
        <pc:chgData name="TH-INST 吉川洋平" userId="19706b0f-5609-49a4-9fe3-c6e485df3adf" providerId="ADAL" clId="{D868EAFF-DD72-414A-AB5C-E106DF02DAAB}" dt="2025-04-20T06:35:38.428" v="52" actId="2696"/>
        <pc:sldMkLst>
          <pc:docMk/>
          <pc:sldMk cId="3225469246" sldId="366"/>
        </pc:sldMkLst>
      </pc:sldChg>
      <pc:sldChg chg="del">
        <pc:chgData name="TH-INST 吉川洋平" userId="19706b0f-5609-49a4-9fe3-c6e485df3adf" providerId="ADAL" clId="{D868EAFF-DD72-414A-AB5C-E106DF02DAAB}" dt="2025-04-20T06:35:38.412" v="41" actId="2696"/>
        <pc:sldMkLst>
          <pc:docMk/>
          <pc:sldMk cId="666467521" sldId="368"/>
        </pc:sldMkLst>
      </pc:sldChg>
      <pc:sldChg chg="del">
        <pc:chgData name="TH-INST 吉川洋平" userId="19706b0f-5609-49a4-9fe3-c6e485df3adf" providerId="ADAL" clId="{D868EAFF-DD72-414A-AB5C-E106DF02DAAB}" dt="2025-04-20T06:34:58.150" v="39" actId="2696"/>
        <pc:sldMkLst>
          <pc:docMk/>
          <pc:sldMk cId="3946798019" sldId="369"/>
        </pc:sldMkLst>
      </pc:sldChg>
      <pc:sldChg chg="del">
        <pc:chgData name="TH-INST 吉川洋平" userId="19706b0f-5609-49a4-9fe3-c6e485df3adf" providerId="ADAL" clId="{D868EAFF-DD72-414A-AB5C-E106DF02DAAB}" dt="2025-04-20T06:35:38.415" v="44" actId="2696"/>
        <pc:sldMkLst>
          <pc:docMk/>
          <pc:sldMk cId="497245989" sldId="370"/>
        </pc:sldMkLst>
      </pc:sldChg>
      <pc:sldChg chg="del">
        <pc:chgData name="TH-INST 吉川洋平" userId="19706b0f-5609-49a4-9fe3-c6e485df3adf" providerId="ADAL" clId="{D868EAFF-DD72-414A-AB5C-E106DF02DAAB}" dt="2025-04-20T06:35:38.431" v="54" actId="2696"/>
        <pc:sldMkLst>
          <pc:docMk/>
          <pc:sldMk cId="1438680474" sldId="371"/>
        </pc:sldMkLst>
      </pc:sldChg>
      <pc:sldChg chg="addSp delSp modSp add mod ord">
        <pc:chgData name="TH-INST 吉川洋平" userId="19706b0f-5609-49a4-9fe3-c6e485df3adf" providerId="ADAL" clId="{D868EAFF-DD72-414A-AB5C-E106DF02DAAB}" dt="2025-04-20T08:10:34.704" v="949" actId="1076"/>
        <pc:sldMkLst>
          <pc:docMk/>
          <pc:sldMk cId="3625020270" sldId="479"/>
        </pc:sldMkLst>
        <pc:spChg chg="mod">
          <ac:chgData name="TH-INST 吉川洋平" userId="19706b0f-5609-49a4-9fe3-c6e485df3adf" providerId="ADAL" clId="{D868EAFF-DD72-414A-AB5C-E106DF02DAAB}" dt="2025-04-20T08:08:51.715" v="824" actId="20577"/>
          <ac:spMkLst>
            <pc:docMk/>
            <pc:sldMk cId="3625020270" sldId="479"/>
            <ac:spMk id="2" creationId="{34395A23-B6AD-6D58-5E39-C2B73DDC029B}"/>
          </ac:spMkLst>
        </pc:spChg>
        <pc:spChg chg="del mod">
          <ac:chgData name="TH-INST 吉川洋平" userId="19706b0f-5609-49a4-9fe3-c6e485df3adf" providerId="ADAL" clId="{D868EAFF-DD72-414A-AB5C-E106DF02DAAB}" dt="2025-04-20T08:08:47.873" v="815" actId="478"/>
          <ac:spMkLst>
            <pc:docMk/>
            <pc:sldMk cId="3625020270" sldId="479"/>
            <ac:spMk id="3" creationId="{608385D6-BC65-4A35-F1A3-3A955C10E91E}"/>
          </ac:spMkLst>
        </pc:spChg>
        <pc:spChg chg="add del mod">
          <ac:chgData name="TH-INST 吉川洋平" userId="19706b0f-5609-49a4-9fe3-c6e485df3adf" providerId="ADAL" clId="{D868EAFF-DD72-414A-AB5C-E106DF02DAAB}" dt="2025-04-20T06:40:31.572" v="232"/>
          <ac:spMkLst>
            <pc:docMk/>
            <pc:sldMk cId="3625020270" sldId="479"/>
            <ac:spMk id="4" creationId="{054F6973-33AD-A632-29A7-CFF388579363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5" creationId="{F122F7E8-4CF5-FD84-AA70-C9EB9E12CD09}"/>
          </ac:spMkLst>
        </pc:spChg>
        <pc:spChg chg="mod">
          <ac:chgData name="TH-INST 吉川洋平" userId="19706b0f-5609-49a4-9fe3-c6e485df3adf" providerId="ADAL" clId="{D868EAFF-DD72-414A-AB5C-E106DF02DAAB}" dt="2025-04-20T08:10:27.056" v="947" actId="20577"/>
          <ac:spMkLst>
            <pc:docMk/>
            <pc:sldMk cId="3625020270" sldId="479"/>
            <ac:spMk id="6" creationId="{525EB21C-58D3-30AC-D963-5F34130C9C54}"/>
          </ac:spMkLst>
        </pc:spChg>
        <pc:spChg chg="del">
          <ac:chgData name="TH-INST 吉川洋平" userId="19706b0f-5609-49a4-9fe3-c6e485df3adf" providerId="ADAL" clId="{D868EAFF-DD72-414A-AB5C-E106DF02DAAB}" dt="2025-04-20T06:36:50.464" v="122" actId="478"/>
          <ac:spMkLst>
            <pc:docMk/>
            <pc:sldMk cId="3625020270" sldId="479"/>
            <ac:spMk id="7" creationId="{ECBFDF79-E2F0-DEBF-2AA8-729B7D1094E1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8" creationId="{F696BD98-4DE3-0531-8302-F5A77AC89668}"/>
          </ac:spMkLst>
        </pc:spChg>
        <pc:spChg chg="del">
          <ac:chgData name="TH-INST 吉川洋平" userId="19706b0f-5609-49a4-9fe3-c6e485df3adf" providerId="ADAL" clId="{D868EAFF-DD72-414A-AB5C-E106DF02DAAB}" dt="2025-04-20T06:36:47.891" v="121" actId="478"/>
          <ac:spMkLst>
            <pc:docMk/>
            <pc:sldMk cId="3625020270" sldId="479"/>
            <ac:spMk id="9" creationId="{7AA65A17-BA61-86D1-3B2F-72ECC27033D0}"/>
          </ac:spMkLst>
        </pc:spChg>
        <pc:picChg chg="add mod">
          <ac:chgData name="TH-INST 吉川洋平" userId="19706b0f-5609-49a4-9fe3-c6e485df3adf" providerId="ADAL" clId="{D868EAFF-DD72-414A-AB5C-E106DF02DAAB}" dt="2025-04-20T08:10:34.704" v="949" actId="1076"/>
          <ac:picMkLst>
            <pc:docMk/>
            <pc:sldMk cId="3625020270" sldId="479"/>
            <ac:picMk id="7170" creationId="{578F5856-EE5F-88FE-D6DE-B03A044AFF86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06:43:58.374" v="376" actId="1076"/>
        <pc:sldMkLst>
          <pc:docMk/>
          <pc:sldMk cId="4020454311" sldId="480"/>
        </pc:sldMkLst>
        <pc:spChg chg="mod">
          <ac:chgData name="TH-INST 吉川洋平" userId="19706b0f-5609-49a4-9fe3-c6e485df3adf" providerId="ADAL" clId="{D868EAFF-DD72-414A-AB5C-E106DF02DAAB}" dt="2025-04-20T06:41:11.741" v="261" actId="20577"/>
          <ac:spMkLst>
            <pc:docMk/>
            <pc:sldMk cId="4020454311" sldId="480"/>
            <ac:spMk id="2" creationId="{6677CA3B-7EE8-1664-6AF8-4DD5F14A5F9A}"/>
          </ac:spMkLst>
        </pc:spChg>
        <pc:spChg chg="mod">
          <ac:chgData name="TH-INST 吉川洋平" userId="19706b0f-5609-49a4-9fe3-c6e485df3adf" providerId="ADAL" clId="{D868EAFF-DD72-414A-AB5C-E106DF02DAAB}" dt="2025-04-20T06:43:58.374" v="376" actId="1076"/>
          <ac:spMkLst>
            <pc:docMk/>
            <pc:sldMk cId="4020454311" sldId="480"/>
            <ac:spMk id="3" creationId="{56298438-C7DF-A967-E005-70B4F1F3860B}"/>
          </ac:spMkLst>
        </pc:spChg>
        <pc:spChg chg="mod">
          <ac:chgData name="TH-INST 吉川洋平" userId="19706b0f-5609-49a4-9fe3-c6e485df3adf" providerId="ADAL" clId="{D868EAFF-DD72-414A-AB5C-E106DF02DAAB}" dt="2025-04-20T06:43:53.697" v="375"/>
          <ac:spMkLst>
            <pc:docMk/>
            <pc:sldMk cId="4020454311" sldId="480"/>
            <ac:spMk id="6" creationId="{A94047F1-097D-6618-14FA-7A2E862346E4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07:58:34.738" v="483" actId="21"/>
        <pc:sldMkLst>
          <pc:docMk/>
          <pc:sldMk cId="3485596386" sldId="481"/>
        </pc:sldMkLst>
        <pc:spChg chg="mod">
          <ac:chgData name="TH-INST 吉川洋平" userId="19706b0f-5609-49a4-9fe3-c6e485df3adf" providerId="ADAL" clId="{D868EAFF-DD72-414A-AB5C-E106DF02DAAB}" dt="2025-04-20T06:54:50.577" v="433" actId="21"/>
          <ac:spMkLst>
            <pc:docMk/>
            <pc:sldMk cId="3485596386" sldId="481"/>
            <ac:spMk id="2" creationId="{D05F514F-D204-1B88-3D0E-F05BBF60F583}"/>
          </ac:spMkLst>
        </pc:spChg>
        <pc:spChg chg="mod">
          <ac:chgData name="TH-INST 吉川洋平" userId="19706b0f-5609-49a4-9fe3-c6e485df3adf" providerId="ADAL" clId="{D868EAFF-DD72-414A-AB5C-E106DF02DAAB}" dt="2025-04-20T06:55:24.640" v="478" actId="1076"/>
          <ac:spMkLst>
            <pc:docMk/>
            <pc:sldMk cId="3485596386" sldId="481"/>
            <ac:spMk id="3" creationId="{42DF9DAD-8B8A-9354-55D1-85503E7E9BE9}"/>
          </ac:spMkLst>
        </pc:spChg>
        <pc:spChg chg="mod">
          <ac:chgData name="TH-INST 吉川洋平" userId="19706b0f-5609-49a4-9fe3-c6e485df3adf" providerId="ADAL" clId="{D868EAFF-DD72-414A-AB5C-E106DF02DAAB}" dt="2025-04-20T06:55:07.065" v="476" actId="20577"/>
          <ac:spMkLst>
            <pc:docMk/>
            <pc:sldMk cId="3485596386" sldId="481"/>
            <ac:spMk id="6" creationId="{B3D8A6CC-025C-8E11-8A74-45A6A62C4AE8}"/>
          </ac:spMkLst>
        </pc:spChg>
        <pc:picChg chg="add del mod">
          <ac:chgData name="TH-INST 吉川洋平" userId="19706b0f-5609-49a4-9fe3-c6e485df3adf" providerId="ADAL" clId="{D868EAFF-DD72-414A-AB5C-E106DF02DAAB}" dt="2025-04-20T07:58:34.738" v="483" actId="21"/>
          <ac:picMkLst>
            <pc:docMk/>
            <pc:sldMk cId="3485596386" sldId="481"/>
            <ac:picMk id="1026" creationId="{413886AF-1BF2-842A-FD49-0FB4B951CE2D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1:29.927" v="635" actId="1076"/>
        <pc:sldMkLst>
          <pc:docMk/>
          <pc:sldMk cId="3670423005" sldId="482"/>
        </pc:sldMkLst>
        <pc:spChg chg="mod">
          <ac:chgData name="TH-INST 吉川洋平" userId="19706b0f-5609-49a4-9fe3-c6e485df3adf" providerId="ADAL" clId="{D868EAFF-DD72-414A-AB5C-E106DF02DAAB}" dt="2025-04-20T07:59:56.977" v="546" actId="20577"/>
          <ac:spMkLst>
            <pc:docMk/>
            <pc:sldMk cId="3670423005" sldId="482"/>
            <ac:spMk id="2" creationId="{AD03AF1E-824A-083F-D979-AA416BD0F537}"/>
          </ac:spMkLst>
        </pc:spChg>
        <pc:spChg chg="del mod">
          <ac:chgData name="TH-INST 吉川洋平" userId="19706b0f-5609-49a4-9fe3-c6e485df3adf" providerId="ADAL" clId="{D868EAFF-DD72-414A-AB5C-E106DF02DAAB}" dt="2025-04-20T07:58:43.246" v="487" actId="478"/>
          <ac:spMkLst>
            <pc:docMk/>
            <pc:sldMk cId="3670423005" sldId="482"/>
            <ac:spMk id="3" creationId="{7057DF92-2D8A-6C4B-FC87-6AB53C21447C}"/>
          </ac:spMkLst>
        </pc:spChg>
        <pc:spChg chg="add mod">
          <ac:chgData name="TH-INST 吉川洋平" userId="19706b0f-5609-49a4-9fe3-c6e485df3adf" providerId="ADAL" clId="{D868EAFF-DD72-414A-AB5C-E106DF02DAAB}" dt="2025-04-20T08:00:42.924" v="583" actId="14100"/>
          <ac:spMkLst>
            <pc:docMk/>
            <pc:sldMk cId="3670423005" sldId="482"/>
            <ac:spMk id="5" creationId="{9B1EC726-B721-BD56-D124-AC7025E272F2}"/>
          </ac:spMkLst>
        </pc:spChg>
        <pc:spChg chg="del">
          <ac:chgData name="TH-INST 吉川洋平" userId="19706b0f-5609-49a4-9fe3-c6e485df3adf" providerId="ADAL" clId="{D868EAFF-DD72-414A-AB5C-E106DF02DAAB}" dt="2025-04-20T07:59:07.204" v="506" actId="478"/>
          <ac:spMkLst>
            <pc:docMk/>
            <pc:sldMk cId="3670423005" sldId="482"/>
            <ac:spMk id="6" creationId="{4955438A-6F11-0623-26D1-69621DB43B28}"/>
          </ac:spMkLst>
        </pc:spChg>
        <pc:spChg chg="add mod">
          <ac:chgData name="TH-INST 吉川洋平" userId="19706b0f-5609-49a4-9fe3-c6e485df3adf" providerId="ADAL" clId="{D868EAFF-DD72-414A-AB5C-E106DF02DAAB}" dt="2025-04-20T08:01:28.303" v="634" actId="14100"/>
          <ac:spMkLst>
            <pc:docMk/>
            <pc:sldMk cId="3670423005" sldId="482"/>
            <ac:spMk id="7" creationId="{28FCB591-A58D-360D-E01C-33100BB7368D}"/>
          </ac:spMkLst>
        </pc:spChg>
        <pc:picChg chg="add mod">
          <ac:chgData name="TH-INST 吉川洋平" userId="19706b0f-5609-49a4-9fe3-c6e485df3adf" providerId="ADAL" clId="{D868EAFF-DD72-414A-AB5C-E106DF02DAAB}" dt="2025-04-20T08:01:29.927" v="635" actId="1076"/>
          <ac:picMkLst>
            <pc:docMk/>
            <pc:sldMk cId="3670423005" sldId="482"/>
            <ac:picMk id="4" creationId="{AC63791D-09CF-6EB0-53C7-B94006D255DE}"/>
          </ac:picMkLst>
        </pc:picChg>
      </pc:sldChg>
      <pc:sldChg chg="addSp delSp modSp add mod ord">
        <pc:chgData name="TH-INST 吉川洋平" userId="19706b0f-5609-49a4-9fe3-c6e485df3adf" providerId="ADAL" clId="{D868EAFF-DD72-414A-AB5C-E106DF02DAAB}" dt="2025-04-20T08:02:33.741" v="674"/>
        <pc:sldMkLst>
          <pc:docMk/>
          <pc:sldMk cId="716621073" sldId="483"/>
        </pc:sldMkLst>
        <pc:spChg chg="mod">
          <ac:chgData name="TH-INST 吉川洋平" userId="19706b0f-5609-49a4-9fe3-c6e485df3adf" providerId="ADAL" clId="{D868EAFF-DD72-414A-AB5C-E106DF02DAAB}" dt="2025-04-20T08:02:26.248" v="670" actId="20577"/>
          <ac:spMkLst>
            <pc:docMk/>
            <pc:sldMk cId="716621073" sldId="483"/>
            <ac:spMk id="2" creationId="{E3500EA0-061D-C8D4-D72C-5972E9C373DC}"/>
          </ac:spMkLst>
        </pc:spChg>
        <pc:spChg chg="del">
          <ac:chgData name="TH-INST 吉川洋平" userId="19706b0f-5609-49a4-9fe3-c6e485df3adf" providerId="ADAL" clId="{D868EAFF-DD72-414A-AB5C-E106DF02DAAB}" dt="2025-04-20T08:02:08.653" v="638" actId="478"/>
          <ac:spMkLst>
            <pc:docMk/>
            <pc:sldMk cId="716621073" sldId="483"/>
            <ac:spMk id="3" creationId="{49B47875-BA8A-DCCE-1837-0E8395036BB5}"/>
          </ac:spMkLst>
        </pc:spChg>
        <pc:spChg chg="del mod">
          <ac:chgData name="TH-INST 吉川洋平" userId="19706b0f-5609-49a4-9fe3-c6e485df3adf" providerId="ADAL" clId="{D868EAFF-DD72-414A-AB5C-E106DF02DAAB}" dt="2025-04-20T08:02:33.741" v="674"/>
          <ac:spMkLst>
            <pc:docMk/>
            <pc:sldMk cId="716621073" sldId="483"/>
            <ac:spMk id="6" creationId="{1E2A1625-D2BA-6894-AE4A-EA4594F55486}"/>
          </ac:spMkLst>
        </pc:spChg>
        <pc:picChg chg="add mod">
          <ac:chgData name="TH-INST 吉川洋平" userId="19706b0f-5609-49a4-9fe3-c6e485df3adf" providerId="ADAL" clId="{D868EAFF-DD72-414A-AB5C-E106DF02DAAB}" dt="2025-04-20T08:02:29.826" v="672" actId="1076"/>
          <ac:picMkLst>
            <pc:docMk/>
            <pc:sldMk cId="716621073" sldId="483"/>
            <ac:picMk id="5122" creationId="{EDBBF5F5-8CE1-6363-1399-4D2E8FDBFA86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08:03:31.455" v="748" actId="1076"/>
        <pc:sldMkLst>
          <pc:docMk/>
          <pc:sldMk cId="1492359328" sldId="484"/>
        </pc:sldMkLst>
        <pc:spChg chg="mod">
          <ac:chgData name="TH-INST 吉川洋平" userId="19706b0f-5609-49a4-9fe3-c6e485df3adf" providerId="ADAL" clId="{D868EAFF-DD72-414A-AB5C-E106DF02DAAB}" dt="2025-04-20T08:03:11.117" v="692" actId="20577"/>
          <ac:spMkLst>
            <pc:docMk/>
            <pc:sldMk cId="1492359328" sldId="484"/>
            <ac:spMk id="2" creationId="{CD5FD081-48A6-C43B-710E-4892A9B65054}"/>
          </ac:spMkLst>
        </pc:spChg>
        <pc:spChg chg="del mod">
          <ac:chgData name="TH-INST 吉川洋平" userId="19706b0f-5609-49a4-9fe3-c6e485df3adf" providerId="ADAL" clId="{D868EAFF-DD72-414A-AB5C-E106DF02DAAB}" dt="2025-04-20T08:03:02.913" v="677" actId="478"/>
          <ac:spMkLst>
            <pc:docMk/>
            <pc:sldMk cId="1492359328" sldId="484"/>
            <ac:spMk id="3" creationId="{7F02F5DF-CE60-58A4-8C7E-0AAD55EDF423}"/>
          </ac:spMkLst>
        </pc:spChg>
        <pc:spChg chg="mod">
          <ac:chgData name="TH-INST 吉川洋平" userId="19706b0f-5609-49a4-9fe3-c6e485df3adf" providerId="ADAL" clId="{D868EAFF-DD72-414A-AB5C-E106DF02DAAB}" dt="2025-04-20T08:03:27.518" v="746" actId="20577"/>
          <ac:spMkLst>
            <pc:docMk/>
            <pc:sldMk cId="1492359328" sldId="484"/>
            <ac:spMk id="6" creationId="{F5C5B562-A306-5DE3-98E4-F8F2F4EF898B}"/>
          </ac:spMkLst>
        </pc:spChg>
        <pc:picChg chg="add mod">
          <ac:chgData name="TH-INST 吉川洋平" userId="19706b0f-5609-49a4-9fe3-c6e485df3adf" providerId="ADAL" clId="{D868EAFF-DD72-414A-AB5C-E106DF02DAAB}" dt="2025-04-20T08:03:31.455" v="748" actId="1076"/>
          <ac:picMkLst>
            <pc:docMk/>
            <pc:sldMk cId="1492359328" sldId="484"/>
            <ac:picMk id="6146" creationId="{38D3217C-8093-11D3-1210-F2483E9AF904}"/>
          </ac:picMkLst>
        </pc:picChg>
      </pc:sldChg>
      <pc:sldChg chg="addSp delSp add del setBg delDesignElem">
        <pc:chgData name="TH-INST 吉川洋平" userId="19706b0f-5609-49a4-9fe3-c6e485df3adf" providerId="ADAL" clId="{D868EAFF-DD72-414A-AB5C-E106DF02DAAB}" dt="2025-04-20T08:08:05.036" v="799"/>
        <pc:sldMkLst>
          <pc:docMk/>
          <pc:sldMk cId="2980325383" sldId="485"/>
        </pc:sldMkLst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7" creationId="{69B4DD0A-743A-3403-BB54-A76D433D7D11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9" creationId="{9739A7AB-DEF1-EC43-9BB1-3CB594654C0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1" creationId="{B80A3E15-9CEB-7FA8-FC5D-7C9380A36467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3" creationId="{48E1A222-CACF-C3D7-204F-44BF5A7F322C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5" creationId="{D2B932B5-633B-1672-1507-98359B51DA28}"/>
          </ac:spMkLst>
        </pc:spChg>
        <pc:spChg chg="add del">
          <ac:chgData name="TH-INST 吉川洋平" userId="19706b0f-5609-49a4-9fe3-c6e485df3adf" providerId="ADAL" clId="{D868EAFF-DD72-414A-AB5C-E106DF02DAAB}" dt="2025-04-20T08:08:05.036" v="799"/>
          <ac:spMkLst>
            <pc:docMk/>
            <pc:sldMk cId="2980325383" sldId="485"/>
            <ac:spMk id="17" creationId="{6B0C2296-57B5-6E74-340F-DB90E365841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08:08:38.415" v="814" actId="20577"/>
        <pc:sldMkLst>
          <pc:docMk/>
          <pc:sldMk cId="4017909850" sldId="485"/>
        </pc:sldMkLst>
        <pc:spChg chg="mod">
          <ac:chgData name="TH-INST 吉川洋平" userId="19706b0f-5609-49a4-9fe3-c6e485df3adf" providerId="ADAL" clId="{D868EAFF-DD72-414A-AB5C-E106DF02DAAB}" dt="2025-04-20T08:08:38.415" v="814" actId="20577"/>
          <ac:spMkLst>
            <pc:docMk/>
            <pc:sldMk cId="4017909850" sldId="485"/>
            <ac:spMk id="2" creationId="{83C499C2-36D1-BC21-3912-5EE76A0BD635}"/>
          </ac:spMkLst>
        </pc:spChg>
      </pc:sldChg>
      <pc:sldChg chg="add">
        <pc:chgData name="TH-INST 吉川洋平" userId="19706b0f-5609-49a4-9fe3-c6e485df3adf" providerId="ADAL" clId="{D868EAFF-DD72-414A-AB5C-E106DF02DAAB}" dt="2025-04-20T08:08:09.109" v="801" actId="2890"/>
        <pc:sldMkLst>
          <pc:docMk/>
          <pc:sldMk cId="707486350" sldId="486"/>
        </pc:sldMkLst>
      </pc:sldChg>
      <pc:sldChg chg="addSp modSp add mod">
        <pc:chgData name="TH-INST 吉川洋平" userId="19706b0f-5609-49a4-9fe3-c6e485df3adf" providerId="ADAL" clId="{D868EAFF-DD72-414A-AB5C-E106DF02DAAB}" dt="2025-04-20T08:22:54.159" v="1572" actId="14100"/>
        <pc:sldMkLst>
          <pc:docMk/>
          <pc:sldMk cId="4039808312" sldId="487"/>
        </pc:sldMkLst>
        <pc:spChg chg="mod">
          <ac:chgData name="TH-INST 吉川洋平" userId="19706b0f-5609-49a4-9fe3-c6e485df3adf" providerId="ADAL" clId="{D868EAFF-DD72-414A-AB5C-E106DF02DAAB}" dt="2025-04-20T08:14:33.370" v="1146" actId="1076"/>
          <ac:spMkLst>
            <pc:docMk/>
            <pc:sldMk cId="4039808312" sldId="487"/>
            <ac:spMk id="3" creationId="{CCD00AB7-3E00-9A85-479F-608B85375E70}"/>
          </ac:spMkLst>
        </pc:spChg>
        <pc:spChg chg="add mod">
          <ac:chgData name="TH-INST 吉川洋平" userId="19706b0f-5609-49a4-9fe3-c6e485df3adf" providerId="ADAL" clId="{D868EAFF-DD72-414A-AB5C-E106DF02DAAB}" dt="2025-04-20T08:22:54.159" v="1572" actId="14100"/>
          <ac:spMkLst>
            <pc:docMk/>
            <pc:sldMk cId="4039808312" sldId="487"/>
            <ac:spMk id="4" creationId="{9332A902-D7F2-1424-3882-12DE8F7F87ED}"/>
          </ac:spMkLst>
        </pc:spChg>
        <pc:spChg chg="mod">
          <ac:chgData name="TH-INST 吉川洋平" userId="19706b0f-5609-49a4-9fe3-c6e485df3adf" providerId="ADAL" clId="{D868EAFF-DD72-414A-AB5C-E106DF02DAAB}" dt="2025-04-20T08:14:17.981" v="1142" actId="20577"/>
          <ac:spMkLst>
            <pc:docMk/>
            <pc:sldMk cId="4039808312" sldId="487"/>
            <ac:spMk id="6" creationId="{04B35F59-1608-FCB2-C32B-F64C3B8B3D79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13:13.494" v="2717" actId="14100"/>
        <pc:sldMkLst>
          <pc:docMk/>
          <pc:sldMk cId="1134692100" sldId="488"/>
        </pc:sldMkLst>
        <pc:spChg chg="mod">
          <ac:chgData name="TH-INST 吉川洋平" userId="19706b0f-5609-49a4-9fe3-c6e485df3adf" providerId="ADAL" clId="{D868EAFF-DD72-414A-AB5C-E106DF02DAAB}" dt="2025-04-20T08:16:11.391" v="1166" actId="20577"/>
          <ac:spMkLst>
            <pc:docMk/>
            <pc:sldMk cId="1134692100" sldId="488"/>
            <ac:spMk id="2" creationId="{700F5B54-BC60-0BDE-96F6-47D3E264B778}"/>
          </ac:spMkLst>
        </pc:spChg>
        <pc:spChg chg="mod">
          <ac:chgData name="TH-INST 吉川洋平" userId="19706b0f-5609-49a4-9fe3-c6e485df3adf" providerId="ADAL" clId="{D868EAFF-DD72-414A-AB5C-E106DF02DAAB}" dt="2025-04-20T11:13:00.572" v="2712" actId="14100"/>
          <ac:spMkLst>
            <pc:docMk/>
            <pc:sldMk cId="1134692100" sldId="488"/>
            <ac:spMk id="3" creationId="{399C78B4-C233-6A68-44E5-466DCCDAEBFF}"/>
          </ac:spMkLst>
        </pc:spChg>
        <pc:spChg chg="mod">
          <ac:chgData name="TH-INST 吉川洋平" userId="19706b0f-5609-49a4-9fe3-c6e485df3adf" providerId="ADAL" clId="{D868EAFF-DD72-414A-AB5C-E106DF02DAAB}" dt="2025-04-20T11:13:13.494" v="2717" actId="14100"/>
          <ac:spMkLst>
            <pc:docMk/>
            <pc:sldMk cId="1134692100" sldId="488"/>
            <ac:spMk id="4" creationId="{518AFAB9-9CC2-7F6B-B58A-01114FC506A1}"/>
          </ac:spMkLst>
        </pc:spChg>
        <pc:spChg chg="mod">
          <ac:chgData name="TH-INST 吉川洋平" userId="19706b0f-5609-49a4-9fe3-c6e485df3adf" providerId="ADAL" clId="{D868EAFF-DD72-414A-AB5C-E106DF02DAAB}" dt="2025-04-20T08:17:18.358" v="1273" actId="207"/>
          <ac:spMkLst>
            <pc:docMk/>
            <pc:sldMk cId="1134692100" sldId="488"/>
            <ac:spMk id="6" creationId="{F5C897DF-374D-2E8A-EC0F-4196D91CCC9E}"/>
          </ac:spMkLst>
        </pc:spChg>
      </pc:sldChg>
      <pc:sldChg chg="delSp modSp add mod">
        <pc:chgData name="TH-INST 吉川洋平" userId="19706b0f-5609-49a4-9fe3-c6e485df3adf" providerId="ADAL" clId="{D868EAFF-DD72-414A-AB5C-E106DF02DAAB}" dt="2025-04-20T11:00:32.051" v="1911" actId="207"/>
        <pc:sldMkLst>
          <pc:docMk/>
          <pc:sldMk cId="1548209866" sldId="489"/>
        </pc:sldMkLst>
        <pc:spChg chg="mod">
          <ac:chgData name="TH-INST 吉川洋平" userId="19706b0f-5609-49a4-9fe3-c6e485df3adf" providerId="ADAL" clId="{D868EAFF-DD72-414A-AB5C-E106DF02DAAB}" dt="2025-04-20T08:19:55.783" v="1289" actId="20577"/>
          <ac:spMkLst>
            <pc:docMk/>
            <pc:sldMk cId="1548209866" sldId="489"/>
            <ac:spMk id="2" creationId="{155F0594-90C5-B169-48F9-98663D527D7C}"/>
          </ac:spMkLst>
        </pc:spChg>
        <pc:spChg chg="mod">
          <ac:chgData name="TH-INST 吉川洋平" userId="19706b0f-5609-49a4-9fe3-c6e485df3adf" providerId="ADAL" clId="{D868EAFF-DD72-414A-AB5C-E106DF02DAAB}" dt="2025-04-20T08:19:29.706" v="1283" actId="1076"/>
          <ac:spMkLst>
            <pc:docMk/>
            <pc:sldMk cId="1548209866" sldId="489"/>
            <ac:spMk id="3" creationId="{E115057E-9BCA-867C-9218-72D2A9B3B674}"/>
          </ac:spMkLst>
        </pc:spChg>
        <pc:spChg chg="del">
          <ac:chgData name="TH-INST 吉川洋平" userId="19706b0f-5609-49a4-9fe3-c6e485df3adf" providerId="ADAL" clId="{D868EAFF-DD72-414A-AB5C-E106DF02DAAB}" dt="2025-04-20T08:19:18.072" v="1276" actId="478"/>
          <ac:spMkLst>
            <pc:docMk/>
            <pc:sldMk cId="1548209866" sldId="489"/>
            <ac:spMk id="4" creationId="{81118296-BCDE-AD04-957A-1959F553D69E}"/>
          </ac:spMkLst>
        </pc:spChg>
        <pc:spChg chg="mod">
          <ac:chgData name="TH-INST 吉川洋平" userId="19706b0f-5609-49a4-9fe3-c6e485df3adf" providerId="ADAL" clId="{D868EAFF-DD72-414A-AB5C-E106DF02DAAB}" dt="2025-04-20T11:00:32.051" v="1911" actId="207"/>
          <ac:spMkLst>
            <pc:docMk/>
            <pc:sldMk cId="1548209866" sldId="489"/>
            <ac:spMk id="6" creationId="{83AC4E7E-2D03-5587-B7A6-996F6C85BD98}"/>
          </ac:spMkLst>
        </pc:spChg>
      </pc:sldChg>
      <pc:sldChg chg="addSp modSp add mod ord">
        <pc:chgData name="TH-INST 吉川洋平" userId="19706b0f-5609-49a4-9fe3-c6e485df3adf" providerId="ADAL" clId="{D868EAFF-DD72-414A-AB5C-E106DF02DAAB}" dt="2025-04-20T08:24:20.526" v="1588" actId="20578"/>
        <pc:sldMkLst>
          <pc:docMk/>
          <pc:sldMk cId="4284968339" sldId="490"/>
        </pc:sldMkLst>
        <pc:spChg chg="mod">
          <ac:chgData name="TH-INST 吉川洋平" userId="19706b0f-5609-49a4-9fe3-c6e485df3adf" providerId="ADAL" clId="{D868EAFF-DD72-414A-AB5C-E106DF02DAAB}" dt="2025-04-20T08:21:55.619" v="1494" actId="20577"/>
          <ac:spMkLst>
            <pc:docMk/>
            <pc:sldMk cId="4284968339" sldId="490"/>
            <ac:spMk id="2" creationId="{629C244A-A5DE-33BD-A29D-72B7048ABB9F}"/>
          </ac:spMkLst>
        </pc:spChg>
        <pc:spChg chg="mod">
          <ac:chgData name="TH-INST 吉川洋平" userId="19706b0f-5609-49a4-9fe3-c6e485df3adf" providerId="ADAL" clId="{D868EAFF-DD72-414A-AB5C-E106DF02DAAB}" dt="2025-04-20T08:22:35.414" v="1564" actId="14100"/>
          <ac:spMkLst>
            <pc:docMk/>
            <pc:sldMk cId="4284968339" sldId="490"/>
            <ac:spMk id="3" creationId="{8D4570F7-2A2E-3107-1468-4008E3BB2A51}"/>
          </ac:spMkLst>
        </pc:spChg>
        <pc:spChg chg="add mod">
          <ac:chgData name="TH-INST 吉川洋平" userId="19706b0f-5609-49a4-9fe3-c6e485df3adf" providerId="ADAL" clId="{D868EAFF-DD72-414A-AB5C-E106DF02DAAB}" dt="2025-04-20T08:23:00.737" v="1575" actId="14100"/>
          <ac:spMkLst>
            <pc:docMk/>
            <pc:sldMk cId="4284968339" sldId="490"/>
            <ac:spMk id="4" creationId="{D38E4426-D7BB-96CA-A77A-F59126D66587}"/>
          </ac:spMkLst>
        </pc:spChg>
        <pc:spChg chg="mod">
          <ac:chgData name="TH-INST 吉川洋平" userId="19706b0f-5609-49a4-9fe3-c6e485df3adf" providerId="ADAL" clId="{D868EAFF-DD72-414A-AB5C-E106DF02DAAB}" dt="2025-04-20T08:22:16.168" v="1558" actId="20577"/>
          <ac:spMkLst>
            <pc:docMk/>
            <pc:sldMk cId="4284968339" sldId="490"/>
            <ac:spMk id="6" creationId="{F6ED3190-B81A-3466-2EAE-14C10CEA01CF}"/>
          </ac:spMkLst>
        </pc:spChg>
        <pc:picChg chg="add mod">
          <ac:chgData name="TH-INST 吉川洋平" userId="19706b0f-5609-49a4-9fe3-c6e485df3adf" providerId="ADAL" clId="{D868EAFF-DD72-414A-AB5C-E106DF02DAAB}" dt="2025-04-20T08:22:49.223" v="1571" actId="1076"/>
          <ac:picMkLst>
            <pc:docMk/>
            <pc:sldMk cId="4284968339" sldId="490"/>
            <ac:picMk id="8194" creationId="{6393F376-C9BB-85D6-C688-00AF531A9530}"/>
          </ac:picMkLst>
        </pc:picChg>
        <pc:cxnChg chg="add mod">
          <ac:chgData name="TH-INST 吉川洋平" userId="19706b0f-5609-49a4-9fe3-c6e485df3adf" providerId="ADAL" clId="{D868EAFF-DD72-414A-AB5C-E106DF02DAAB}" dt="2025-04-20T08:23:33.414" v="1581" actId="14100"/>
          <ac:cxnSpMkLst>
            <pc:docMk/>
            <pc:sldMk cId="4284968339" sldId="490"/>
            <ac:cxnSpMk id="7" creationId="{544D9BD5-3DB7-C6E1-950D-11C2AC51ADB4}"/>
          </ac:cxnSpMkLst>
        </pc:cxnChg>
      </pc:sldChg>
      <pc:sldChg chg="addSp delSp add del setBg delDesignElem">
        <pc:chgData name="TH-INST 吉川洋平" userId="19706b0f-5609-49a4-9fe3-c6e485df3adf" providerId="ADAL" clId="{D868EAFF-DD72-414A-AB5C-E106DF02DAAB}" dt="2025-04-20T08:23:57.805" v="1584"/>
        <pc:sldMkLst>
          <pc:docMk/>
          <pc:sldMk cId="1385536895" sldId="491"/>
        </pc:sldMkLst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7" creationId="{C196CD8B-1DE7-853F-0A3B-0F514F80C58F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9" creationId="{3B2B1A85-F978-10A1-87ED-D22FACE221AE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1" creationId="{FA95DC76-659C-E494-E696-E71C50B0A79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3" creationId="{8036337B-3DB4-7E69-E21F-9377E93580BB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5" creationId="{C95290C3-0658-72DA-03CD-3836899E8568}"/>
          </ac:spMkLst>
        </pc:spChg>
        <pc:spChg chg="add del">
          <ac:chgData name="TH-INST 吉川洋平" userId="19706b0f-5609-49a4-9fe3-c6e485df3adf" providerId="ADAL" clId="{D868EAFF-DD72-414A-AB5C-E106DF02DAAB}" dt="2025-04-20T08:23:57.805" v="1584"/>
          <ac:spMkLst>
            <pc:docMk/>
            <pc:sldMk cId="1385536895" sldId="491"/>
            <ac:spMk id="17" creationId="{F8EE5CFD-CDFC-5A44-D492-5F6E9FB13457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2:54.118" v="2134" actId="20577"/>
        <pc:sldMkLst>
          <pc:docMk/>
          <pc:sldMk cId="4045764351" sldId="491"/>
        </pc:sldMkLst>
        <pc:spChg chg="mod">
          <ac:chgData name="TH-INST 吉川洋平" userId="19706b0f-5609-49a4-9fe3-c6e485df3adf" providerId="ADAL" clId="{D868EAFF-DD72-414A-AB5C-E106DF02DAAB}" dt="2025-04-20T11:02:54.118" v="2134" actId="20577"/>
          <ac:spMkLst>
            <pc:docMk/>
            <pc:sldMk cId="4045764351" sldId="491"/>
            <ac:spMk id="2" creationId="{8B693520-7702-18E7-3C62-8B9FEBF12747}"/>
          </ac:spMkLst>
        </pc:spChg>
      </pc:sldChg>
      <pc:sldChg chg="addSp delSp modSp add mod ord setBg">
        <pc:chgData name="TH-INST 吉川洋平" userId="19706b0f-5609-49a4-9fe3-c6e485df3adf" providerId="ADAL" clId="{D868EAFF-DD72-414A-AB5C-E106DF02DAAB}" dt="2025-04-20T10:15:13.206" v="1837" actId="1076"/>
        <pc:sldMkLst>
          <pc:docMk/>
          <pc:sldMk cId="1441178948" sldId="492"/>
        </pc:sldMkLst>
        <pc:spChg chg="mod">
          <ac:chgData name="TH-INST 吉川洋平" userId="19706b0f-5609-49a4-9fe3-c6e485df3adf" providerId="ADAL" clId="{D868EAFF-DD72-414A-AB5C-E106DF02DAAB}" dt="2025-04-20T10:14:20.144" v="1822" actId="14100"/>
          <ac:spMkLst>
            <pc:docMk/>
            <pc:sldMk cId="1441178948" sldId="492"/>
            <ac:spMk id="2" creationId="{D8A845E0-ADF2-E3CC-C962-3400085EC1A2}"/>
          </ac:spMkLst>
        </pc:spChg>
        <pc:spChg chg="del">
          <ac:chgData name="TH-INST 吉川洋平" userId="19706b0f-5609-49a4-9fe3-c6e485df3adf" providerId="ADAL" clId="{D868EAFF-DD72-414A-AB5C-E106DF02DAAB}" dt="2025-04-20T08:26:39.734" v="1607" actId="478"/>
          <ac:spMkLst>
            <pc:docMk/>
            <pc:sldMk cId="1441178948" sldId="492"/>
            <ac:spMk id="3" creationId="{760BC49A-C1F7-23CC-A482-EA26E9ED431F}"/>
          </ac:spMkLst>
        </pc:spChg>
        <pc:spChg chg="del">
          <ac:chgData name="TH-INST 吉川洋平" userId="19706b0f-5609-49a4-9fe3-c6e485df3adf" providerId="ADAL" clId="{D868EAFF-DD72-414A-AB5C-E106DF02DAAB}" dt="2025-04-20T08:26:44.463" v="1610" actId="478"/>
          <ac:spMkLst>
            <pc:docMk/>
            <pc:sldMk cId="1441178948" sldId="492"/>
            <ac:spMk id="6" creationId="{F501D496-7568-2DB6-58DC-B011B9C62356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9" creationId="{47942995-B07F-4636-9A06-C6A104B260A8}"/>
          </ac:spMkLst>
        </pc:spChg>
        <pc:spChg chg="add mod">
          <ac:chgData name="TH-INST 吉川洋平" userId="19706b0f-5609-49a4-9fe3-c6e485df3adf" providerId="ADAL" clId="{D868EAFF-DD72-414A-AB5C-E106DF02DAAB}" dt="2025-04-20T10:14:26.367" v="1828" actId="20577"/>
          <ac:spMkLst>
            <pc:docMk/>
            <pc:sldMk cId="1441178948" sldId="492"/>
            <ac:spMk id="10" creationId="{950789B7-3F3B-43EF-5834-6EF44AFA58E7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6" creationId="{B81933D1-5615-42C7-9C0B-4EB7105CCE2D}"/>
          </ac:spMkLst>
        </pc:spChg>
        <pc:spChg chg="add del">
          <ac:chgData name="TH-INST 吉川洋平" userId="19706b0f-5609-49a4-9fe3-c6e485df3adf" providerId="ADAL" clId="{D868EAFF-DD72-414A-AB5C-E106DF02DAAB}" dt="2025-04-20T08:27:01.197" v="1622" actId="26606"/>
          <ac:spMkLst>
            <pc:docMk/>
            <pc:sldMk cId="1441178948" sldId="492"/>
            <ac:spMk id="18" creationId="{19C9EAEA-39D0-4B0E-A0EB-51E7B26740B1}"/>
          </ac:spMkLst>
        </pc:spChg>
        <pc:grpChg chg="add del">
          <ac:chgData name="TH-INST 吉川洋平" userId="19706b0f-5609-49a4-9fe3-c6e485df3adf" providerId="ADAL" clId="{D868EAFF-DD72-414A-AB5C-E106DF02DAAB}" dt="2025-04-20T08:27:01.197" v="1622" actId="26606"/>
          <ac:grpSpMkLst>
            <pc:docMk/>
            <pc:sldMk cId="1441178948" sldId="492"/>
            <ac:grpSpMk id="11" creationId="{032D8612-31EB-44CF-A1D0-14FD4C705424}"/>
          </ac:grpSpMkLst>
        </pc:grpChg>
        <pc:graphicFrameChg chg="add del mod modGraphic">
          <ac:chgData name="TH-INST 吉川洋平" userId="19706b0f-5609-49a4-9fe3-c6e485df3adf" providerId="ADAL" clId="{D868EAFF-DD72-414A-AB5C-E106DF02DAAB}" dt="2025-04-20T08:37:39.084" v="1749" actId="478"/>
          <ac:graphicFrameMkLst>
            <pc:docMk/>
            <pc:sldMk cId="1441178948" sldId="492"/>
            <ac:graphicFrameMk id="4" creationId="{30A5A3A1-FE6A-2D28-0F57-054C9ADFDE01}"/>
          </ac:graphicFrameMkLst>
        </pc:graphicFrameChg>
        <pc:picChg chg="add mod">
          <ac:chgData name="TH-INST 吉川洋平" userId="19706b0f-5609-49a4-9fe3-c6e485df3adf" providerId="ADAL" clId="{D868EAFF-DD72-414A-AB5C-E106DF02DAAB}" dt="2025-04-20T10:15:13.206" v="1837" actId="1076"/>
          <ac:picMkLst>
            <pc:docMk/>
            <pc:sldMk cId="1441178948" sldId="492"/>
            <ac:picMk id="5" creationId="{ABF6F0D9-F77E-7AC8-2A0F-19D9121A058B}"/>
          </ac:picMkLst>
        </pc:picChg>
        <pc:picChg chg="add del mod">
          <ac:chgData name="TH-INST 吉川洋平" userId="19706b0f-5609-49a4-9fe3-c6e485df3adf" providerId="ADAL" clId="{D868EAFF-DD72-414A-AB5C-E106DF02DAAB}" dt="2025-04-20T10:12:37.940" v="1813" actId="478"/>
          <ac:picMkLst>
            <pc:docMk/>
            <pc:sldMk cId="1441178948" sldId="492"/>
            <ac:picMk id="7" creationId="{5E55381E-DEC3-3541-B6DA-AF0C6B9C0F46}"/>
          </ac:picMkLst>
        </pc:picChg>
        <pc:picChg chg="add del mod">
          <ac:chgData name="TH-INST 吉川洋平" userId="19706b0f-5609-49a4-9fe3-c6e485df3adf" providerId="ADAL" clId="{D868EAFF-DD72-414A-AB5C-E106DF02DAAB}" dt="2025-04-20T10:14:56.908" v="1829" actId="478"/>
          <ac:picMkLst>
            <pc:docMk/>
            <pc:sldMk cId="1441178948" sldId="492"/>
            <ac:picMk id="8" creationId="{9769EEE0-6F36-F6CF-9C0C-845670EF0B49}"/>
          </ac:picMkLst>
        </pc:picChg>
        <pc:picChg chg="add mod">
          <ac:chgData name="TH-INST 吉川洋平" userId="19706b0f-5609-49a4-9fe3-c6e485df3adf" providerId="ADAL" clId="{D868EAFF-DD72-414A-AB5C-E106DF02DAAB}" dt="2025-04-20T10:15:09.189" v="1835" actId="14100"/>
          <ac:picMkLst>
            <pc:docMk/>
            <pc:sldMk cId="1441178948" sldId="492"/>
            <ac:picMk id="15" creationId="{D63B2D01-AC4E-D47D-5519-3C73C8DEF3D2}"/>
          </ac:picMkLst>
        </pc:picChg>
      </pc:sldChg>
      <pc:sldChg chg="addSp delSp modSp add mod">
        <pc:chgData name="TH-INST 吉川洋平" userId="19706b0f-5609-49a4-9fe3-c6e485df3adf" providerId="ADAL" clId="{D868EAFF-DD72-414A-AB5C-E106DF02DAAB}" dt="2025-04-20T10:44:48.176" v="1898" actId="113"/>
        <pc:sldMkLst>
          <pc:docMk/>
          <pc:sldMk cId="1903412193" sldId="493"/>
        </pc:sldMkLst>
        <pc:spChg chg="mod">
          <ac:chgData name="TH-INST 吉川洋平" userId="19706b0f-5609-49a4-9fe3-c6e485df3adf" providerId="ADAL" clId="{D868EAFF-DD72-414A-AB5C-E106DF02DAAB}" dt="2025-04-20T08:30:52.584" v="1708" actId="20577"/>
          <ac:spMkLst>
            <pc:docMk/>
            <pc:sldMk cId="1903412193" sldId="493"/>
            <ac:spMk id="2" creationId="{84D4DF58-DFAC-35CA-858B-A8E1C2CD55A7}"/>
          </ac:spMkLst>
        </pc:spChg>
        <pc:graphicFrameChg chg="add del mod modGraphic">
          <ac:chgData name="TH-INST 吉川洋平" userId="19706b0f-5609-49a4-9fe3-c6e485df3adf" providerId="ADAL" clId="{D868EAFF-DD72-414A-AB5C-E106DF02DAAB}" dt="2025-04-20T10:44:22.635" v="1887" actId="478"/>
          <ac:graphicFrameMkLst>
            <pc:docMk/>
            <pc:sldMk cId="1903412193" sldId="493"/>
            <ac:graphicFrameMk id="3" creationId="{BA5EA10D-A174-268B-845D-544D3CDF6935}"/>
          </ac:graphicFrameMkLst>
        </pc:graphicFrameChg>
        <pc:graphicFrameChg chg="del">
          <ac:chgData name="TH-INST 吉川洋平" userId="19706b0f-5609-49a4-9fe3-c6e485df3adf" providerId="ADAL" clId="{D868EAFF-DD72-414A-AB5C-E106DF02DAAB}" dt="2025-04-20T08:30:31.269" v="1666" actId="478"/>
          <ac:graphicFrameMkLst>
            <pc:docMk/>
            <pc:sldMk cId="1903412193" sldId="493"/>
            <ac:graphicFrameMk id="4" creationId="{D2C150EA-AD6B-9091-CFA5-8C455F278013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44:48.176" v="1898" actId="113"/>
          <ac:graphicFrameMkLst>
            <pc:docMk/>
            <pc:sldMk cId="1903412193" sldId="493"/>
            <ac:graphicFrameMk id="5" creationId="{C52FFEBE-4884-BC29-B957-3AB2C5945212}"/>
          </ac:graphicFrameMkLst>
        </pc:graphicFrameChg>
      </pc:sldChg>
      <pc:sldChg chg="modSp add del">
        <pc:chgData name="TH-INST 吉川洋平" userId="19706b0f-5609-49a4-9fe3-c6e485df3adf" providerId="ADAL" clId="{D868EAFF-DD72-414A-AB5C-E106DF02DAAB}" dt="2025-04-20T08:33:08.324" v="1728" actId="2696"/>
        <pc:sldMkLst>
          <pc:docMk/>
          <pc:sldMk cId="1612450115" sldId="494"/>
        </pc:sldMkLst>
        <pc:graphicFrameChg chg="mod">
          <ac:chgData name="TH-INST 吉川洋平" userId="19706b0f-5609-49a4-9fe3-c6e485df3adf" providerId="ADAL" clId="{D868EAFF-DD72-414A-AB5C-E106DF02DAAB}" dt="2025-04-20T08:32:08.823" v="1716"/>
          <ac:graphicFrameMkLst>
            <pc:docMk/>
            <pc:sldMk cId="1612450115" sldId="494"/>
            <ac:graphicFrameMk id="3" creationId="{A1E5CF26-499B-4986-0686-E4A56F48C1B3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0:15:47.656" v="1840" actId="21"/>
        <pc:sldMkLst>
          <pc:docMk/>
          <pc:sldMk cId="313088551" sldId="495"/>
        </pc:sldMkLst>
        <pc:spChg chg="mod">
          <ac:chgData name="TH-INST 吉川洋平" userId="19706b0f-5609-49a4-9fe3-c6e485df3adf" providerId="ADAL" clId="{D868EAFF-DD72-414A-AB5C-E106DF02DAAB}" dt="2025-04-20T08:38:51.962" v="1806" actId="20577"/>
          <ac:spMkLst>
            <pc:docMk/>
            <pc:sldMk cId="313088551" sldId="495"/>
            <ac:spMk id="2" creationId="{A52E2A47-BD42-2F77-7A14-0C9DCBF61CFE}"/>
          </ac:spMkLst>
        </pc:spChg>
        <pc:spChg chg="add mod">
          <ac:chgData name="TH-INST 吉川洋平" userId="19706b0f-5609-49a4-9fe3-c6e485df3adf" providerId="ADAL" clId="{D868EAFF-DD72-414A-AB5C-E106DF02DAAB}" dt="2025-04-20T08:32:20.768" v="1719"/>
          <ac:spMkLst>
            <pc:docMk/>
            <pc:sldMk cId="313088551" sldId="495"/>
            <ac:spMk id="5" creationId="{B911AF61-555B-3FF7-A96D-FC2182C89B31}"/>
          </ac:spMkLst>
        </pc:spChg>
        <pc:graphicFrameChg chg="del mod">
          <ac:chgData name="TH-INST 吉川洋平" userId="19706b0f-5609-49a4-9fe3-c6e485df3adf" providerId="ADAL" clId="{D868EAFF-DD72-414A-AB5C-E106DF02DAAB}" dt="2025-04-20T08:32:20.389" v="1718" actId="478"/>
          <ac:graphicFrameMkLst>
            <pc:docMk/>
            <pc:sldMk cId="313088551" sldId="495"/>
            <ac:graphicFrameMk id="3" creationId="{993C8C43-4DA3-40B2-4E88-A221B91BA384}"/>
          </ac:graphicFrameMkLst>
        </pc:graphicFrameChg>
        <pc:graphicFrameChg chg="add mod modGraphic">
          <ac:chgData name="TH-INST 吉川洋平" userId="19706b0f-5609-49a4-9fe3-c6e485df3adf" providerId="ADAL" clId="{D868EAFF-DD72-414A-AB5C-E106DF02DAAB}" dt="2025-04-20T10:15:47.656" v="1840" actId="21"/>
          <ac:graphicFrameMkLst>
            <pc:docMk/>
            <pc:sldMk cId="313088551" sldId="495"/>
            <ac:graphicFrameMk id="4" creationId="{84BD4A90-72CE-5E87-00A6-A04144B07A67}"/>
          </ac:graphicFrameMkLst>
        </pc:graphicFrameChg>
      </pc:sldChg>
      <pc:sldChg chg="modSp add mod ord">
        <pc:chgData name="TH-INST 吉川洋平" userId="19706b0f-5609-49a4-9fe3-c6e485df3adf" providerId="ADAL" clId="{D868EAFF-DD72-414A-AB5C-E106DF02DAAB}" dt="2025-04-20T10:22:46.449" v="1886" actId="2165"/>
        <pc:sldMkLst>
          <pc:docMk/>
          <pc:sldMk cId="4275488021" sldId="496"/>
        </pc:sldMkLst>
        <pc:graphicFrameChg chg="modGraphic">
          <ac:chgData name="TH-INST 吉川洋平" userId="19706b0f-5609-49a4-9fe3-c6e485df3adf" providerId="ADAL" clId="{D868EAFF-DD72-414A-AB5C-E106DF02DAAB}" dt="2025-04-20T10:22:46.449" v="1886" actId="2165"/>
          <ac:graphicFrameMkLst>
            <pc:docMk/>
            <pc:sldMk cId="4275488021" sldId="496"/>
            <ac:graphicFrameMk id="4" creationId="{1D1D74C5-C41A-1C1E-13AC-AFBE3BF75CE4}"/>
          </ac:graphicFrameMkLst>
        </pc:graphicFrameChg>
      </pc:sldChg>
      <pc:sldChg chg="add del">
        <pc:chgData name="TH-INST 吉川洋平" userId="19706b0f-5609-49a4-9fe3-c6e485df3adf" providerId="ADAL" clId="{D868EAFF-DD72-414A-AB5C-E106DF02DAAB}" dt="2025-04-20T10:21:00.703" v="1842" actId="2890"/>
        <pc:sldMkLst>
          <pc:docMk/>
          <pc:sldMk cId="99174417" sldId="497"/>
        </pc:sldMkLst>
      </pc:sldChg>
      <pc:sldChg chg="addSp delSp modSp add mod ord">
        <pc:chgData name="TH-INST 吉川洋平" userId="19706b0f-5609-49a4-9fe3-c6e485df3adf" providerId="ADAL" clId="{D868EAFF-DD72-414A-AB5C-E106DF02DAAB}" dt="2025-04-20T10:22:28.310" v="1885" actId="14100"/>
        <pc:sldMkLst>
          <pc:docMk/>
          <pc:sldMk cId="3905587981" sldId="497"/>
        </pc:sldMkLst>
        <pc:spChg chg="mod">
          <ac:chgData name="TH-INST 吉川洋平" userId="19706b0f-5609-49a4-9fe3-c6e485df3adf" providerId="ADAL" clId="{D868EAFF-DD72-414A-AB5C-E106DF02DAAB}" dt="2025-04-20T10:21:10.858" v="1863" actId="20577"/>
          <ac:spMkLst>
            <pc:docMk/>
            <pc:sldMk cId="3905587981" sldId="497"/>
            <ac:spMk id="2" creationId="{849469CB-4124-D524-EF71-AE7279407152}"/>
          </ac:spMkLst>
        </pc:spChg>
        <pc:spChg chg="del">
          <ac:chgData name="TH-INST 吉川洋平" userId="19706b0f-5609-49a4-9fe3-c6e485df3adf" providerId="ADAL" clId="{D868EAFF-DD72-414A-AB5C-E106DF02DAAB}" dt="2025-04-20T10:21:19.128" v="1864" actId="478"/>
          <ac:spMkLst>
            <pc:docMk/>
            <pc:sldMk cId="3905587981" sldId="497"/>
            <ac:spMk id="3" creationId="{1A4E1A44-A249-153A-D0C6-321FD7C21107}"/>
          </ac:spMkLst>
        </pc:spChg>
        <pc:spChg chg="mod">
          <ac:chgData name="TH-INST 吉川洋平" userId="19706b0f-5609-49a4-9fe3-c6e485df3adf" providerId="ADAL" clId="{D868EAFF-DD72-414A-AB5C-E106DF02DAAB}" dt="2025-04-20T10:22:13.658" v="1879" actId="207"/>
          <ac:spMkLst>
            <pc:docMk/>
            <pc:sldMk cId="3905587981" sldId="497"/>
            <ac:spMk id="6" creationId="{2D9F1530-EE85-FB40-FD7F-C03DE7E6BF1A}"/>
          </ac:spMkLst>
        </pc:spChg>
        <pc:graphicFrameChg chg="add mod modGraphic">
          <ac:chgData name="TH-INST 吉川洋平" userId="19706b0f-5609-49a4-9fe3-c6e485df3adf" providerId="ADAL" clId="{D868EAFF-DD72-414A-AB5C-E106DF02DAAB}" dt="2025-04-20T10:22:28.310" v="1885" actId="14100"/>
          <ac:graphicFrameMkLst>
            <pc:docMk/>
            <pc:sldMk cId="3905587981" sldId="497"/>
            <ac:graphicFrameMk id="4" creationId="{592D67D7-58F6-B2E0-99E6-8CE0C94FAF51}"/>
          </ac:graphicFrameMkLst>
        </pc:graphicFrameChg>
      </pc:sldChg>
      <pc:sldChg chg="addSp delSp modSp add mod ord">
        <pc:chgData name="TH-INST 吉川洋平" userId="19706b0f-5609-49a4-9fe3-c6e485df3adf" providerId="ADAL" clId="{D868EAFF-DD72-414A-AB5C-E106DF02DAAB}" dt="2025-04-20T11:02:24.116" v="2110" actId="20577"/>
        <pc:sldMkLst>
          <pc:docMk/>
          <pc:sldMk cId="1803568735" sldId="498"/>
        </pc:sldMkLst>
        <pc:spChg chg="mod">
          <ac:chgData name="TH-INST 吉川洋平" userId="19706b0f-5609-49a4-9fe3-c6e485df3adf" providerId="ADAL" clId="{D868EAFF-DD72-414A-AB5C-E106DF02DAAB}" dt="2025-04-20T11:01:14.187" v="1989" actId="20577"/>
          <ac:spMkLst>
            <pc:docMk/>
            <pc:sldMk cId="1803568735" sldId="498"/>
            <ac:spMk id="2" creationId="{FC89F684-224A-D633-4476-BE8BD5C7A2BB}"/>
          </ac:spMkLst>
        </pc:spChg>
        <pc:spChg chg="mod">
          <ac:chgData name="TH-INST 吉川洋平" userId="19706b0f-5609-49a4-9fe3-c6e485df3adf" providerId="ADAL" clId="{D868EAFF-DD72-414A-AB5C-E106DF02DAAB}" dt="2025-04-20T11:02:13.693" v="2083" actId="1076"/>
          <ac:spMkLst>
            <pc:docMk/>
            <pc:sldMk cId="1803568735" sldId="498"/>
            <ac:spMk id="3" creationId="{5F8CA841-CCD8-608F-A8BE-23E4AEEFE29F}"/>
          </ac:spMkLst>
        </pc:spChg>
        <pc:spChg chg="del">
          <ac:chgData name="TH-INST 吉川洋平" userId="19706b0f-5609-49a4-9fe3-c6e485df3adf" providerId="ADAL" clId="{D868EAFF-DD72-414A-AB5C-E106DF02DAAB}" dt="2025-04-20T11:00:52.304" v="1921" actId="478"/>
          <ac:spMkLst>
            <pc:docMk/>
            <pc:sldMk cId="1803568735" sldId="498"/>
            <ac:spMk id="4" creationId="{4BEC2434-70E9-0F97-2B7F-4A93DF0B899B}"/>
          </ac:spMkLst>
        </pc:spChg>
        <pc:spChg chg="add del mod">
          <ac:chgData name="TH-INST 吉川洋平" userId="19706b0f-5609-49a4-9fe3-c6e485df3adf" providerId="ADAL" clId="{D868EAFF-DD72-414A-AB5C-E106DF02DAAB}" dt="2025-04-20T11:02:24.116" v="2110" actId="20577"/>
          <ac:spMkLst>
            <pc:docMk/>
            <pc:sldMk cId="1803568735" sldId="498"/>
            <ac:spMk id="6" creationId="{3A4375B3-E74E-D126-AF7C-1089BC93F794}"/>
          </ac:spMkLst>
        </pc:spChg>
        <pc:picChg chg="del">
          <ac:chgData name="TH-INST 吉川洋平" userId="19706b0f-5609-49a4-9fe3-c6e485df3adf" providerId="ADAL" clId="{D868EAFF-DD72-414A-AB5C-E106DF02DAAB}" dt="2025-04-20T11:00:48.788" v="1918" actId="478"/>
          <ac:picMkLst>
            <pc:docMk/>
            <pc:sldMk cId="1803568735" sldId="498"/>
            <ac:picMk id="8194" creationId="{39F4959F-E476-066B-84D1-1604D77F5835}"/>
          </ac:picMkLst>
        </pc:picChg>
        <pc:cxnChg chg="del">
          <ac:chgData name="TH-INST 吉川洋平" userId="19706b0f-5609-49a4-9fe3-c6e485df3adf" providerId="ADAL" clId="{D868EAFF-DD72-414A-AB5C-E106DF02DAAB}" dt="2025-04-20T11:00:48.119" v="1917" actId="478"/>
          <ac:cxnSpMkLst>
            <pc:docMk/>
            <pc:sldMk cId="1803568735" sldId="498"/>
            <ac:cxnSpMk id="7" creationId="{18A68CD5-31A4-DBEC-6F15-DCC21B552CEA}"/>
          </ac:cxnSpMkLst>
        </pc:cxnChg>
      </pc:sldChg>
      <pc:sldChg chg="delSp modSp add del mod setBg modClrScheme delDesignElem chgLayout">
        <pc:chgData name="TH-INST 吉川洋平" userId="19706b0f-5609-49a4-9fe3-c6e485df3adf" providerId="ADAL" clId="{D868EAFF-DD72-414A-AB5C-E106DF02DAAB}" dt="2025-04-20T11:03:19.453" v="2143" actId="2696"/>
        <pc:sldMkLst>
          <pc:docMk/>
          <pc:sldMk cId="3572822289" sldId="499"/>
        </pc:sldMkLst>
        <pc:spChg chg="mod ord">
          <ac:chgData name="TH-INST 吉川洋平" userId="19706b0f-5609-49a4-9fe3-c6e485df3adf" providerId="ADAL" clId="{D868EAFF-DD72-414A-AB5C-E106DF02DAAB}" dt="2025-04-20T11:03:08.739" v="2137" actId="700"/>
          <ac:spMkLst>
            <pc:docMk/>
            <pc:sldMk cId="3572822289" sldId="499"/>
            <ac:spMk id="2" creationId="{01609AEF-4D71-54E7-CA9F-9AA4E1F017C8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7" creationId="{38210376-55BA-2504-CC49-FA15542C439F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9" creationId="{8F8DAD02-14FD-A639-A6B4-5630311DB13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1" creationId="{AD5BA07B-8483-FD17-2161-3CEC699D49BA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3" creationId="{EEB85214-4FA0-7B2A-1986-4BB35E8AE9EE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5" creationId="{5FDF083B-3978-1B34-E5EE-A63788454320}"/>
          </ac:spMkLst>
        </pc:spChg>
        <pc:spChg chg="del">
          <ac:chgData name="TH-INST 吉川洋平" userId="19706b0f-5609-49a4-9fe3-c6e485df3adf" providerId="ADAL" clId="{D868EAFF-DD72-414A-AB5C-E106DF02DAAB}" dt="2025-04-20T11:02:59.212" v="2136"/>
          <ac:spMkLst>
            <pc:docMk/>
            <pc:sldMk cId="3572822289" sldId="499"/>
            <ac:spMk id="17" creationId="{CF15DD91-D201-211E-B52E-C9BE5D652A50}"/>
          </ac:spMkLst>
        </pc:spChg>
      </pc:sldChg>
      <pc:sldChg chg="addSp delSp modSp add mod">
        <pc:chgData name="TH-INST 吉川洋平" userId="19706b0f-5609-49a4-9fe3-c6e485df3adf" providerId="ADAL" clId="{D868EAFF-DD72-414A-AB5C-E106DF02DAAB}" dt="2025-04-20T11:06:05.280" v="2219" actId="1076"/>
        <pc:sldMkLst>
          <pc:docMk/>
          <pc:sldMk cId="3209193390" sldId="500"/>
        </pc:sldMkLst>
        <pc:spChg chg="mod">
          <ac:chgData name="TH-INST 吉川洋平" userId="19706b0f-5609-49a4-9fe3-c6e485df3adf" providerId="ADAL" clId="{D868EAFF-DD72-414A-AB5C-E106DF02DAAB}" dt="2025-04-20T11:05:52.921" v="2193" actId="20577"/>
          <ac:spMkLst>
            <pc:docMk/>
            <pc:sldMk cId="3209193390" sldId="500"/>
            <ac:spMk id="2" creationId="{CF7BBD9A-E24A-871B-9F0E-DC456E4A32CE}"/>
          </ac:spMkLst>
        </pc:spChg>
        <pc:spChg chg="mod">
          <ac:chgData name="TH-INST 吉川洋平" userId="19706b0f-5609-49a4-9fe3-c6e485df3adf" providerId="ADAL" clId="{D868EAFF-DD72-414A-AB5C-E106DF02DAAB}" dt="2025-04-20T11:06:03.443" v="2218" actId="20577"/>
          <ac:spMkLst>
            <pc:docMk/>
            <pc:sldMk cId="3209193390" sldId="500"/>
            <ac:spMk id="6" creationId="{C5708159-AB61-765B-6A77-10B26390F28E}"/>
          </ac:spMkLst>
        </pc:spChg>
        <pc:graphicFrameChg chg="del">
          <ac:chgData name="TH-INST 吉川洋平" userId="19706b0f-5609-49a4-9fe3-c6e485df3adf" providerId="ADAL" clId="{D868EAFF-DD72-414A-AB5C-E106DF02DAAB}" dt="2025-04-20T11:05:40.168" v="2170" actId="478"/>
          <ac:graphicFrameMkLst>
            <pc:docMk/>
            <pc:sldMk cId="3209193390" sldId="500"/>
            <ac:graphicFrameMk id="4" creationId="{9F7DF6A9-2D14-545F-2FB1-1CEFAC3DE040}"/>
          </ac:graphicFrameMkLst>
        </pc:graphicFrameChg>
        <pc:picChg chg="add mod">
          <ac:chgData name="TH-INST 吉川洋平" userId="19706b0f-5609-49a4-9fe3-c6e485df3adf" providerId="ADAL" clId="{D868EAFF-DD72-414A-AB5C-E106DF02DAAB}" dt="2025-04-20T11:06:05.280" v="2219" actId="1076"/>
          <ac:picMkLst>
            <pc:docMk/>
            <pc:sldMk cId="3209193390" sldId="500"/>
            <ac:picMk id="18434" creationId="{FCCCF179-03D3-8F43-C32C-B08063708C3C}"/>
          </ac:picMkLst>
        </pc:picChg>
      </pc:sldChg>
      <pc:sldChg chg="delSp add del setBg delDesignElem">
        <pc:chgData name="TH-INST 吉川洋平" userId="19706b0f-5609-49a4-9fe3-c6e485df3adf" providerId="ADAL" clId="{D868EAFF-DD72-414A-AB5C-E106DF02DAAB}" dt="2025-04-20T11:03:19.452" v="2142" actId="2696"/>
        <pc:sldMkLst>
          <pc:docMk/>
          <pc:sldMk cId="1232514434" sldId="501"/>
        </pc:sldMkLst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7" creationId="{902AF175-B9B6-F6B3-BFD5-DB02FF79956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9" creationId="{BBE57594-2B53-B546-7884-E143F8CD079D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1" creationId="{210C8C40-7A42-FA1B-77A3-07D00AB07A2A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3" creationId="{F945D438-FCE6-1717-7DF8-DE3BAF36CE48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5" creationId="{5AEB4F3C-387A-46E6-CD76-5494FE91DF57}"/>
          </ac:spMkLst>
        </pc:spChg>
        <pc:spChg chg="del">
          <ac:chgData name="TH-INST 吉川洋平" userId="19706b0f-5609-49a4-9fe3-c6e485df3adf" providerId="ADAL" clId="{D868EAFF-DD72-414A-AB5C-E106DF02DAAB}" dt="2025-04-20T11:03:16.744" v="2141"/>
          <ac:spMkLst>
            <pc:docMk/>
            <pc:sldMk cId="1232514434" sldId="501"/>
            <ac:spMk id="17" creationId="{BB48A39D-31BE-388A-60E4-DB0E4DF7D6E0}"/>
          </ac:spMkLst>
        </pc:spChg>
      </pc:sldChg>
      <pc:sldChg chg="modSp add mod ord">
        <pc:chgData name="TH-INST 吉川洋平" userId="19706b0f-5609-49a4-9fe3-c6e485df3adf" providerId="ADAL" clId="{D868EAFF-DD72-414A-AB5C-E106DF02DAAB}" dt="2025-04-20T11:04:47.376" v="2167" actId="20577"/>
        <pc:sldMkLst>
          <pc:docMk/>
          <pc:sldMk cId="2069133906" sldId="501"/>
        </pc:sldMkLst>
        <pc:spChg chg="mod">
          <ac:chgData name="TH-INST 吉川洋平" userId="19706b0f-5609-49a4-9fe3-c6e485df3adf" providerId="ADAL" clId="{D868EAFF-DD72-414A-AB5C-E106DF02DAAB}" dt="2025-04-20T11:04:47.376" v="2167" actId="20577"/>
          <ac:spMkLst>
            <pc:docMk/>
            <pc:sldMk cId="2069133906" sldId="501"/>
            <ac:spMk id="2" creationId="{6D558932-C62F-E176-A9F6-84963DBAE53A}"/>
          </ac:spMkLst>
        </pc:spChg>
      </pc:sldChg>
      <pc:sldChg chg="add del">
        <pc:chgData name="TH-INST 吉川洋平" userId="19706b0f-5609-49a4-9fe3-c6e485df3adf" providerId="ADAL" clId="{D868EAFF-DD72-414A-AB5C-E106DF02DAAB}" dt="2025-04-20T11:03:14.633" v="2139" actId="2696"/>
        <pc:sldMkLst>
          <pc:docMk/>
          <pc:sldMk cId="3127464694" sldId="501"/>
        </pc:sldMkLst>
      </pc:sldChg>
      <pc:sldChg chg="add del">
        <pc:chgData name="TH-INST 吉川洋平" userId="19706b0f-5609-49a4-9fe3-c6e485df3adf" providerId="ADAL" clId="{D868EAFF-DD72-414A-AB5C-E106DF02DAAB}" dt="2025-04-20T11:06:56.646" v="2224" actId="2696"/>
        <pc:sldMkLst>
          <pc:docMk/>
          <pc:sldMk cId="2195430026" sldId="502"/>
        </pc:sldMkLst>
      </pc:sldChg>
      <pc:sldChg chg="addSp delSp modSp add mod">
        <pc:chgData name="TH-INST 吉川洋平" userId="19706b0f-5609-49a4-9fe3-c6e485df3adf" providerId="ADAL" clId="{D868EAFF-DD72-414A-AB5C-E106DF02DAAB}" dt="2025-04-20T11:08:53.080" v="2372" actId="5793"/>
        <pc:sldMkLst>
          <pc:docMk/>
          <pc:sldMk cId="733766331" sldId="503"/>
        </pc:sldMkLst>
        <pc:spChg chg="mod">
          <ac:chgData name="TH-INST 吉川洋平" userId="19706b0f-5609-49a4-9fe3-c6e485df3adf" providerId="ADAL" clId="{D868EAFF-DD72-414A-AB5C-E106DF02DAAB}" dt="2025-04-20T11:08:45.122" v="2362" actId="20577"/>
          <ac:spMkLst>
            <pc:docMk/>
            <pc:sldMk cId="733766331" sldId="503"/>
            <ac:spMk id="2" creationId="{74987AB5-E393-D481-CE8C-950219F6D87B}"/>
          </ac:spMkLst>
        </pc:spChg>
        <pc:spChg chg="add del mod">
          <ac:chgData name="TH-INST 吉川洋平" userId="19706b0f-5609-49a4-9fe3-c6e485df3adf" providerId="ADAL" clId="{D868EAFF-DD72-414A-AB5C-E106DF02DAAB}" dt="2025-04-20T11:08:53.080" v="2372" actId="5793"/>
          <ac:spMkLst>
            <pc:docMk/>
            <pc:sldMk cId="733766331" sldId="503"/>
            <ac:spMk id="3" creationId="{E1B7684E-A43F-BA56-03D5-735A92806FF6}"/>
          </ac:spMkLst>
        </pc:spChg>
        <pc:spChg chg="del">
          <ac:chgData name="TH-INST 吉川洋平" userId="19706b0f-5609-49a4-9fe3-c6e485df3adf" providerId="ADAL" clId="{D868EAFF-DD72-414A-AB5C-E106DF02DAAB}" dt="2025-04-20T11:07:24.077" v="2243" actId="478"/>
          <ac:spMkLst>
            <pc:docMk/>
            <pc:sldMk cId="733766331" sldId="503"/>
            <ac:spMk id="4" creationId="{BCB2E441-DA1F-DE1B-390B-81EFC4CC5A52}"/>
          </ac:spMkLst>
        </pc:spChg>
        <pc:spChg chg="mod">
          <ac:chgData name="TH-INST 吉川洋平" userId="19706b0f-5609-49a4-9fe3-c6e485df3adf" providerId="ADAL" clId="{D868EAFF-DD72-414A-AB5C-E106DF02DAAB}" dt="2025-04-20T11:08:35.951" v="2342" actId="21"/>
          <ac:spMkLst>
            <pc:docMk/>
            <pc:sldMk cId="733766331" sldId="503"/>
            <ac:spMk id="6" creationId="{2E3EDF8D-188B-5C4F-EDC9-546D17447295}"/>
          </ac:spMkLst>
        </pc:spChg>
      </pc:sldChg>
      <pc:sldChg chg="addSp delSp modSp add mod ord">
        <pc:chgData name="TH-INST 吉川洋平" userId="19706b0f-5609-49a4-9fe3-c6e485df3adf" providerId="ADAL" clId="{D868EAFF-DD72-414A-AB5C-E106DF02DAAB}" dt="2025-04-20T11:27:48.516" v="2876" actId="20578"/>
        <pc:sldMkLst>
          <pc:docMk/>
          <pc:sldMk cId="1284043204" sldId="504"/>
        </pc:sldMkLst>
        <pc:spChg chg="mod">
          <ac:chgData name="TH-INST 吉川洋平" userId="19706b0f-5609-49a4-9fe3-c6e485df3adf" providerId="ADAL" clId="{D868EAFF-DD72-414A-AB5C-E106DF02DAAB}" dt="2025-04-20T11:26:14.653" v="2748" actId="20577"/>
          <ac:spMkLst>
            <pc:docMk/>
            <pc:sldMk cId="1284043204" sldId="504"/>
            <ac:spMk id="2" creationId="{4FA95612-E6C4-608A-6C5D-946DD60DB618}"/>
          </ac:spMkLst>
        </pc:spChg>
        <pc:spChg chg="del mod">
          <ac:chgData name="TH-INST 吉川洋平" userId="19706b0f-5609-49a4-9fe3-c6e485df3adf" providerId="ADAL" clId="{D868EAFF-DD72-414A-AB5C-E106DF02DAAB}" dt="2025-04-20T11:27:30.038" v="2870" actId="478"/>
          <ac:spMkLst>
            <pc:docMk/>
            <pc:sldMk cId="1284043204" sldId="504"/>
            <ac:spMk id="3" creationId="{E3450297-002D-EE6F-4CD7-88B84E4C10C3}"/>
          </ac:spMkLst>
        </pc:spChg>
        <pc:spChg chg="mod">
          <ac:chgData name="TH-INST 吉川洋平" userId="19706b0f-5609-49a4-9fe3-c6e485df3adf" providerId="ADAL" clId="{D868EAFF-DD72-414A-AB5C-E106DF02DAAB}" dt="2025-04-20T11:27:39.447" v="2874" actId="207"/>
          <ac:spMkLst>
            <pc:docMk/>
            <pc:sldMk cId="1284043204" sldId="504"/>
            <ac:spMk id="6" creationId="{9FB1262A-448A-AE2C-2690-9DA0C3B72E68}"/>
          </ac:spMkLst>
        </pc:spChg>
        <pc:picChg chg="add mod">
          <ac:chgData name="TH-INST 吉川洋平" userId="19706b0f-5609-49a4-9fe3-c6e485df3adf" providerId="ADAL" clId="{D868EAFF-DD72-414A-AB5C-E106DF02DAAB}" dt="2025-04-20T11:27:34.650" v="2873" actId="1076"/>
          <ac:picMkLst>
            <pc:docMk/>
            <pc:sldMk cId="1284043204" sldId="504"/>
            <ac:picMk id="4" creationId="{08E56B2A-E59D-E706-568D-9C413259775F}"/>
          </ac:picMkLst>
        </pc:picChg>
      </pc:sldChg>
      <pc:sldChg chg="addSp modSp add mod ord">
        <pc:chgData name="TH-INST 吉川洋平" userId="19706b0f-5609-49a4-9fe3-c6e485df3adf" providerId="ADAL" clId="{D868EAFF-DD72-414A-AB5C-E106DF02DAAB}" dt="2025-04-20T11:42:14.377" v="3062" actId="20577"/>
        <pc:sldMkLst>
          <pc:docMk/>
          <pc:sldMk cId="743730436" sldId="505"/>
        </pc:sldMkLst>
        <pc:spChg chg="mod">
          <ac:chgData name="TH-INST 吉川洋平" userId="19706b0f-5609-49a4-9fe3-c6e485df3adf" providerId="ADAL" clId="{D868EAFF-DD72-414A-AB5C-E106DF02DAAB}" dt="2025-04-20T11:40:42.266" v="2947" actId="20577"/>
          <ac:spMkLst>
            <pc:docMk/>
            <pc:sldMk cId="743730436" sldId="505"/>
            <ac:spMk id="2" creationId="{1AD94573-84AD-05CA-5C94-F3A75FAB977F}"/>
          </ac:spMkLst>
        </pc:spChg>
        <pc:spChg chg="mod">
          <ac:chgData name="TH-INST 吉川洋平" userId="19706b0f-5609-49a4-9fe3-c6e485df3adf" providerId="ADAL" clId="{D868EAFF-DD72-414A-AB5C-E106DF02DAAB}" dt="2025-04-20T11:41:39.283" v="3010" actId="1076"/>
          <ac:spMkLst>
            <pc:docMk/>
            <pc:sldMk cId="743730436" sldId="505"/>
            <ac:spMk id="3" creationId="{14C03E1C-74FE-4BA3-6561-97B3CD16203D}"/>
          </ac:spMkLst>
        </pc:spChg>
        <pc:spChg chg="mod">
          <ac:chgData name="TH-INST 吉川洋平" userId="19706b0f-5609-49a4-9fe3-c6e485df3adf" providerId="ADAL" clId="{D868EAFF-DD72-414A-AB5C-E106DF02DAAB}" dt="2025-04-20T11:42:14.377" v="3062" actId="20577"/>
          <ac:spMkLst>
            <pc:docMk/>
            <pc:sldMk cId="743730436" sldId="505"/>
            <ac:spMk id="6" creationId="{CD3C5122-330A-E615-11A2-4C38CF5342A9}"/>
          </ac:spMkLst>
        </pc:spChg>
        <pc:picChg chg="add mod">
          <ac:chgData name="TH-INST 吉川洋平" userId="19706b0f-5609-49a4-9fe3-c6e485df3adf" providerId="ADAL" clId="{D868EAFF-DD72-414A-AB5C-E106DF02DAAB}" dt="2025-04-20T11:40:54.536" v="2951" actId="1076"/>
          <ac:picMkLst>
            <pc:docMk/>
            <pc:sldMk cId="743730436" sldId="505"/>
            <ac:picMk id="20482" creationId="{2783DB39-04DE-97F8-08EE-5C5D1F6E6C8D}"/>
          </ac:picMkLst>
        </pc:picChg>
      </pc:sldChg>
      <pc:sldChg chg="modSp add mod">
        <pc:chgData name="TH-INST 吉川洋平" userId="19706b0f-5609-49a4-9fe3-c6e485df3adf" providerId="ADAL" clId="{D868EAFF-DD72-414A-AB5C-E106DF02DAAB}" dt="2025-04-20T11:40:37.762" v="2939" actId="20577"/>
        <pc:sldMkLst>
          <pc:docMk/>
          <pc:sldMk cId="3631279352" sldId="506"/>
        </pc:sldMkLst>
        <pc:spChg chg="mod">
          <ac:chgData name="TH-INST 吉川洋平" userId="19706b0f-5609-49a4-9fe3-c6e485df3adf" providerId="ADAL" clId="{D868EAFF-DD72-414A-AB5C-E106DF02DAAB}" dt="2025-04-20T11:40:37.762" v="2939" actId="20577"/>
          <ac:spMkLst>
            <pc:docMk/>
            <pc:sldMk cId="3631279352" sldId="506"/>
            <ac:spMk id="2" creationId="{D0B22DFE-39F9-CF97-CDFE-C1CF010B73B8}"/>
          </ac:spMkLst>
        </pc:spChg>
        <pc:spChg chg="mod">
          <ac:chgData name="TH-INST 吉川洋平" userId="19706b0f-5609-49a4-9fe3-c6e485df3adf" providerId="ADAL" clId="{D868EAFF-DD72-414A-AB5C-E106DF02DAAB}" dt="2025-04-20T11:40:05.362" v="2884" actId="1076"/>
          <ac:spMkLst>
            <pc:docMk/>
            <pc:sldMk cId="3631279352" sldId="506"/>
            <ac:spMk id="3" creationId="{F46B0DC5-C20F-638F-EDE1-4C48C68B913E}"/>
          </ac:spMkLst>
        </pc:spChg>
        <pc:spChg chg="mod">
          <ac:chgData name="TH-INST 吉川洋平" userId="19706b0f-5609-49a4-9fe3-c6e485df3adf" providerId="ADAL" clId="{D868EAFF-DD72-414A-AB5C-E106DF02DAAB}" dt="2025-04-20T11:40:23.710" v="2929" actId="207"/>
          <ac:spMkLst>
            <pc:docMk/>
            <pc:sldMk cId="3631279352" sldId="506"/>
            <ac:spMk id="6" creationId="{72929C3B-3B0C-038A-5368-C7E0E9F3BE71}"/>
          </ac:spMkLst>
        </pc:spChg>
      </pc:sldChg>
      <pc:sldChg chg="modSp add mod">
        <pc:chgData name="TH-INST 吉川洋平" userId="19706b0f-5609-49a4-9fe3-c6e485df3adf" providerId="ADAL" clId="{D868EAFF-DD72-414A-AB5C-E106DF02DAAB}" dt="2025-04-20T11:43:09.808" v="3146" actId="20577"/>
        <pc:sldMkLst>
          <pc:docMk/>
          <pc:sldMk cId="1564478804" sldId="507"/>
        </pc:sldMkLst>
        <pc:spChg chg="mod">
          <ac:chgData name="TH-INST 吉川洋平" userId="19706b0f-5609-49a4-9fe3-c6e485df3adf" providerId="ADAL" clId="{D868EAFF-DD72-414A-AB5C-E106DF02DAAB}" dt="2025-04-20T11:42:29.895" v="3081" actId="20577"/>
          <ac:spMkLst>
            <pc:docMk/>
            <pc:sldMk cId="1564478804" sldId="507"/>
            <ac:spMk id="2" creationId="{9D952E20-CF1B-70D2-4487-432B7225646B}"/>
          </ac:spMkLst>
        </pc:spChg>
        <pc:spChg chg="mod">
          <ac:chgData name="TH-INST 吉川洋平" userId="19706b0f-5609-49a4-9fe3-c6e485df3adf" providerId="ADAL" clId="{D868EAFF-DD72-414A-AB5C-E106DF02DAAB}" dt="2025-04-20T11:43:09.808" v="3146" actId="20577"/>
          <ac:spMkLst>
            <pc:docMk/>
            <pc:sldMk cId="1564478804" sldId="507"/>
            <ac:spMk id="6" creationId="{FB681702-4C6E-F055-F0B4-662A2D748334}"/>
          </ac:spMkLst>
        </pc:spChg>
      </pc:sldChg>
    </pc:docChg>
  </pc:docChgLst>
  <pc:docChgLst>
    <pc:chgData name="TH-INST 吉川洋平" userId="S::yoshikawa.yohei@thi.hal.ac.jp::19706b0f-5609-49a4-9fe3-c6e485df3adf" providerId="AD" clId="Web-{B8D57CBB-94F9-8DFC-5B5F-011FDA9DA8D9}"/>
    <pc:docChg chg="delSld modSld delSection modSection">
      <pc:chgData name="TH-INST 吉川洋平" userId="S::yoshikawa.yohei@thi.hal.ac.jp::19706b0f-5609-49a4-9fe3-c6e485df3adf" providerId="AD" clId="Web-{B8D57CBB-94F9-8DFC-5B5F-011FDA9DA8D9}" dt="2025-05-06T15:41:11.332" v="34"/>
      <pc:docMkLst>
        <pc:docMk/>
      </pc:docMkLst>
      <pc:sldChg chg="addSp delSp modSp">
        <pc:chgData name="TH-INST 吉川洋平" userId="S::yoshikawa.yohei@thi.hal.ac.jp::19706b0f-5609-49a4-9fe3-c6e485df3adf" providerId="AD" clId="Web-{B8D57CBB-94F9-8DFC-5B5F-011FDA9DA8D9}" dt="2025-05-06T15:39:19.532" v="5" actId="1076"/>
        <pc:sldMkLst>
          <pc:docMk/>
          <pc:sldMk cId="2128380218" sldId="256"/>
        </pc:sldMkLst>
        <pc:picChg chg="del">
          <ac:chgData name="TH-INST 吉川洋平" userId="S::yoshikawa.yohei@thi.hal.ac.jp::19706b0f-5609-49a4-9fe3-c6e485df3adf" providerId="AD" clId="Web-{B8D57CBB-94F9-8DFC-5B5F-011FDA9DA8D9}" dt="2025-05-06T15:39:11.282" v="0"/>
          <ac:picMkLst>
            <pc:docMk/>
            <pc:sldMk cId="2128380218" sldId="256"/>
            <ac:picMk id="4" creationId="{4BE6E1C5-602A-12A6-4BAF-F43235D97B14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9.532" v="5" actId="1076"/>
          <ac:picMkLst>
            <pc:docMk/>
            <pc:sldMk cId="2128380218" sldId="256"/>
            <ac:picMk id="5" creationId="{9B54C24E-DE70-6246-8E3E-D2FBDB6EDE77}"/>
          </ac:picMkLst>
        </pc:picChg>
        <pc:picChg chg="add mod">
          <ac:chgData name="TH-INST 吉川洋平" userId="S::yoshikawa.yohei@thi.hal.ac.jp::19706b0f-5609-49a4-9fe3-c6e485df3adf" providerId="AD" clId="Web-{B8D57CBB-94F9-8DFC-5B5F-011FDA9DA8D9}" dt="2025-05-06T15:39:14.797" v="4" actId="1076"/>
          <ac:picMkLst>
            <pc:docMk/>
            <pc:sldMk cId="2128380218" sldId="256"/>
            <ac:picMk id="6" creationId="{ED216F28-F4C0-A2A1-3A02-EC46771265CD}"/>
          </ac:picMkLst>
        </pc:picChg>
      </pc:sldChg>
      <pc:sldChg chg="del">
        <pc:chgData name="TH-INST 吉川洋平" userId="S::yoshikawa.yohei@thi.hal.ac.jp::19706b0f-5609-49a4-9fe3-c6e485df3adf" providerId="AD" clId="Web-{B8D57CBB-94F9-8DFC-5B5F-011FDA9DA8D9}" dt="2025-05-06T15:40:45.612" v="22"/>
        <pc:sldMkLst>
          <pc:docMk/>
          <pc:sldMk cId="3625020270" sldId="47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32.938" v="6"/>
        <pc:sldMkLst>
          <pc:docMk/>
          <pc:sldMk cId="3670423005" sldId="48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3"/>
        <pc:sldMkLst>
          <pc:docMk/>
          <pc:sldMk cId="4017909850" sldId="48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1"/>
        <pc:sldMkLst>
          <pc:docMk/>
          <pc:sldMk cId="1134692100" sldId="48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20"/>
        <pc:sldMkLst>
          <pc:docMk/>
          <pc:sldMk cId="1548209866" sldId="48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8"/>
        <pc:sldMkLst>
          <pc:docMk/>
          <pc:sldMk cId="4284968339" sldId="49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3"/>
        <pc:sldMkLst>
          <pc:docMk/>
          <pc:sldMk cId="4045764351" sldId="49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9"/>
        <pc:sldMkLst>
          <pc:docMk/>
          <pc:sldMk cId="1441178948" sldId="49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8"/>
        <pc:sldMkLst>
          <pc:docMk/>
          <pc:sldMk cId="1903412193" sldId="49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0"/>
        <pc:sldMkLst>
          <pc:docMk/>
          <pc:sldMk cId="313088551" sldId="49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1"/>
        <pc:sldMkLst>
          <pc:docMk/>
          <pc:sldMk cId="4275488021" sldId="49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9.892" v="12"/>
        <pc:sldMkLst>
          <pc:docMk/>
          <pc:sldMk cId="3905587981" sldId="49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9"/>
        <pc:sldMkLst>
          <pc:docMk/>
          <pc:sldMk cId="1803568735" sldId="49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4"/>
        <pc:sldMkLst>
          <pc:docMk/>
          <pc:sldMk cId="3209193390" sldId="50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3"/>
        <pc:sldMkLst>
          <pc:docMk/>
          <pc:sldMk cId="2069133906" sldId="50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5"/>
        <pc:sldMkLst>
          <pc:docMk/>
          <pc:sldMk cId="733766331" sldId="503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2"/>
        <pc:sldMkLst>
          <pc:docMk/>
          <pc:sldMk cId="1284043204" sldId="504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0"/>
        <pc:sldMkLst>
          <pc:docMk/>
          <pc:sldMk cId="743730436" sldId="505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31"/>
        <pc:sldMkLst>
          <pc:docMk/>
          <pc:sldMk cId="3631279352" sldId="506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8"/>
        <pc:sldMkLst>
          <pc:docMk/>
          <pc:sldMk cId="1564478804" sldId="507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6"/>
        <pc:sldMkLst>
          <pc:docMk/>
          <pc:sldMk cId="2772042898" sldId="508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7"/>
        <pc:sldMkLst>
          <pc:docMk/>
          <pc:sldMk cId="3495892064" sldId="509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08.472" v="29"/>
        <pc:sldMkLst>
          <pc:docMk/>
          <pc:sldMk cId="77609872" sldId="510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0:45.612" v="17"/>
        <pc:sldMkLst>
          <pc:docMk/>
          <pc:sldMk cId="2183776560" sldId="511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41:11.332" v="34"/>
        <pc:sldMkLst>
          <pc:docMk/>
          <pc:sldMk cId="3014361618" sldId="512"/>
        </pc:sldMkLst>
      </pc:sldChg>
      <pc:sldChg chg="del">
        <pc:chgData name="TH-INST 吉川洋平" userId="S::yoshikawa.yohei@thi.hal.ac.jp::19706b0f-5609-49a4-9fe3-c6e485df3adf" providerId="AD" clId="Web-{B8D57CBB-94F9-8DFC-5B5F-011FDA9DA8D9}" dt="2025-05-06T15:39:53.611" v="7"/>
        <pc:sldMkLst>
          <pc:docMk/>
          <pc:sldMk cId="3216564289" sldId="513"/>
        </pc:sldMkLst>
      </pc:sldChg>
    </pc:docChg>
  </pc:docChgLst>
  <pc:docChgLst>
    <pc:chgData name="TH-INST 吉川洋平" userId="S::yoshikawa.yohei@thi.hal.ac.jp::19706b0f-5609-49a4-9fe3-c6e485df3adf" providerId="AD" clId="Web-{249BE0E6-A2E7-28EE-492F-D3C82F03E870}"/>
    <pc:docChg chg="addSld delSld modSld">
      <pc:chgData name="TH-INST 吉川洋平" userId="S::yoshikawa.yohei@thi.hal.ac.jp::19706b0f-5609-49a4-9fe3-c6e485df3adf" providerId="AD" clId="Web-{249BE0E6-A2E7-28EE-492F-D3C82F03E870}" dt="2024-10-06T03:15:35.339" v="8"/>
      <pc:docMkLst>
        <pc:docMk/>
      </pc:docMkLst>
      <pc:sldChg chg="modSp">
        <pc:chgData name="TH-INST 吉川洋平" userId="S::yoshikawa.yohei@thi.hal.ac.jp::19706b0f-5609-49a4-9fe3-c6e485df3adf" providerId="AD" clId="Web-{249BE0E6-A2E7-28EE-492F-D3C82F03E870}" dt="2024-10-06T03:15:07.994" v="1" actId="20577"/>
        <pc:sldMkLst>
          <pc:docMk/>
          <pc:sldMk cId="3966921020" sldId="262"/>
        </pc:sldMkLst>
      </pc:sldChg>
      <pc:sldChg chg="modSp add replId">
        <pc:chgData name="TH-INST 吉川洋平" userId="S::yoshikawa.yohei@thi.hal.ac.jp::19706b0f-5609-49a4-9fe3-c6e485df3adf" providerId="AD" clId="Web-{249BE0E6-A2E7-28EE-492F-D3C82F03E870}" dt="2024-10-06T03:15:17.885" v="4" actId="20577"/>
        <pc:sldMkLst>
          <pc:docMk/>
          <pc:sldMk cId="580660692" sldId="349"/>
        </pc:sldMkLst>
      </pc:sldChg>
      <pc:sldChg chg="delSp modSp add del replId">
        <pc:chgData name="TH-INST 吉川洋平" userId="S::yoshikawa.yohei@thi.hal.ac.jp::19706b0f-5609-49a4-9fe3-c6e485df3adf" providerId="AD" clId="Web-{249BE0E6-A2E7-28EE-492F-D3C82F03E870}" dt="2024-10-06T03:15:35.339" v="8"/>
        <pc:sldMkLst>
          <pc:docMk/>
          <pc:sldMk cId="2353282728" sldId="350"/>
        </pc:sldMkLst>
      </pc:sldChg>
    </pc:docChg>
  </pc:docChgLst>
  <pc:docChgLst>
    <pc:chgData name="TH-INST 吉川洋平" userId="S::yoshikawa.yohei@thi.hal.ac.jp::19706b0f-5609-49a4-9fe3-c6e485df3adf" providerId="AD" clId="Web-{FB35723B-4DB8-E955-71B6-C5CD293D76B3}"/>
    <pc:docChg chg="addSld delSld modSld sldOrd">
      <pc:chgData name="TH-INST 吉川洋平" userId="S::yoshikawa.yohei@thi.hal.ac.jp::19706b0f-5609-49a4-9fe3-c6e485df3adf" providerId="AD" clId="Web-{FB35723B-4DB8-E955-71B6-C5CD293D76B3}" dt="2024-10-04T05:04:00.178" v="591" actId="20577"/>
      <pc:docMkLst>
        <pc:docMk/>
      </pc:docMkLst>
      <pc:sldChg chg="modSp">
        <pc:chgData name="TH-INST 吉川洋平" userId="S::yoshikawa.yohei@thi.hal.ac.jp::19706b0f-5609-49a4-9fe3-c6e485df3adf" providerId="AD" clId="Web-{FB35723B-4DB8-E955-71B6-C5CD293D76B3}" dt="2024-10-04T04:00:30.133" v="269" actId="1076"/>
        <pc:sldMkLst>
          <pc:docMk/>
          <pc:sldMk cId="1109529743" sldId="301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02.123" v="567" actId="20577"/>
        <pc:sldMkLst>
          <pc:docMk/>
          <pc:sldMk cId="2263242439" sldId="304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10.686" v="570" actId="20577"/>
        <pc:sldMkLst>
          <pc:docMk/>
          <pc:sldMk cId="1175413936" sldId="305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5:02:20.749" v="572" actId="20577"/>
        <pc:sldMkLst>
          <pc:docMk/>
          <pc:sldMk cId="600655186" sldId="306"/>
        </pc:sldMkLst>
      </pc:sldChg>
      <pc:sldChg chg="delSp">
        <pc:chgData name="TH-INST 吉川洋平" userId="S::yoshikawa.yohei@thi.hal.ac.jp::19706b0f-5609-49a4-9fe3-c6e485df3adf" providerId="AD" clId="Web-{FB35723B-4DB8-E955-71B6-C5CD293D76B3}" dt="2024-10-04T05:02:39.438" v="573"/>
        <pc:sldMkLst>
          <pc:docMk/>
          <pc:sldMk cId="3977413649" sldId="310"/>
        </pc:sldMkLst>
      </pc:sldChg>
      <pc:sldChg chg="modSp">
        <pc:chgData name="TH-INST 吉川洋平" userId="S::yoshikawa.yohei@thi.hal.ac.jp::19706b0f-5609-49a4-9fe3-c6e485df3adf" providerId="AD" clId="Web-{FB35723B-4DB8-E955-71B6-C5CD293D76B3}" dt="2024-10-04T04:00:19.820" v="267" actId="20577"/>
        <pc:sldMkLst>
          <pc:docMk/>
          <pc:sldMk cId="3396605558" sldId="311"/>
        </pc:sldMkLst>
      </pc:sldChg>
      <pc:sldChg chg="delSp modSp mod modClrScheme chgLayout">
        <pc:chgData name="TH-INST 吉川洋平" userId="S::yoshikawa.yohei@thi.hal.ac.jp::19706b0f-5609-49a4-9fe3-c6e485df3adf" providerId="AD" clId="Web-{FB35723B-4DB8-E955-71B6-C5CD293D76B3}" dt="2024-10-04T03:20:17.244" v="20" actId="1076"/>
        <pc:sldMkLst>
          <pc:docMk/>
          <pc:sldMk cId="190397179" sldId="31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32:29.025" v="77" actId="1076"/>
        <pc:sldMkLst>
          <pc:docMk/>
          <pc:sldMk cId="3371046654" sldId="314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32:52.839" v="83" actId="20577"/>
        <pc:sldMkLst>
          <pc:docMk/>
          <pc:sldMk cId="3982353365" sldId="315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2:52.846" v="167" actId="1076"/>
        <pc:sldMkLst>
          <pc:docMk/>
          <pc:sldMk cId="2719700416" sldId="316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3:42:11.297" v="157" actId="20577"/>
        <pc:sldMkLst>
          <pc:docMk/>
          <pc:sldMk cId="919075081" sldId="317"/>
        </pc:sldMkLst>
      </pc:sldChg>
      <pc:sldChg chg="delSp modSp add ord replId">
        <pc:chgData name="TH-INST 吉川洋平" userId="S::yoshikawa.yohei@thi.hal.ac.jp::19706b0f-5609-49a4-9fe3-c6e485df3adf" providerId="AD" clId="Web-{FB35723B-4DB8-E955-71B6-C5CD293D76B3}" dt="2024-10-04T03:40:23.571" v="127"/>
        <pc:sldMkLst>
          <pc:docMk/>
          <pc:sldMk cId="1441883301" sldId="318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45.006" v="221" actId="20577"/>
        <pc:sldMkLst>
          <pc:docMk/>
          <pc:sldMk cId="2000504379" sldId="319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1:15.285" v="238" actId="20577"/>
        <pc:sldMkLst>
          <pc:docMk/>
          <pc:sldMk cId="499189309" sldId="320"/>
        </pc:sldMkLst>
      </pc:sldChg>
      <pc:sldChg chg="addSp delSp modSp add ord replId">
        <pc:chgData name="TH-INST 吉川洋平" userId="S::yoshikawa.yohei@thi.hal.ac.jp::19706b0f-5609-49a4-9fe3-c6e485df3adf" providerId="AD" clId="Web-{FB35723B-4DB8-E955-71B6-C5CD293D76B3}" dt="2024-10-04T03:47:04.909" v="217"/>
        <pc:sldMkLst>
          <pc:docMk/>
          <pc:sldMk cId="2631951540" sldId="321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3:48:56.666" v="234" actId="20577"/>
        <pc:sldMkLst>
          <pc:docMk/>
          <pc:sldMk cId="4113462566" sldId="322"/>
        </pc:sldMkLst>
      </pc:sldChg>
      <pc:sldChg chg="modSp add ord replId">
        <pc:chgData name="TH-INST 吉川洋平" userId="S::yoshikawa.yohei@thi.hal.ac.jp::19706b0f-5609-49a4-9fe3-c6e485df3adf" providerId="AD" clId="Web-{FB35723B-4DB8-E955-71B6-C5CD293D76B3}" dt="2024-10-04T03:56:28.961" v="251" actId="20577"/>
        <pc:sldMkLst>
          <pc:docMk/>
          <pc:sldMk cId="1001697580" sldId="323"/>
        </pc:sldMkLst>
      </pc:sldChg>
      <pc:sldChg chg="modSp add replId">
        <pc:chgData name="TH-INST 吉川洋平" userId="S::yoshikawa.yohei@thi.hal.ac.jp::19706b0f-5609-49a4-9fe3-c6e485df3adf" providerId="AD" clId="Web-{FB35723B-4DB8-E955-71B6-C5CD293D76B3}" dt="2024-10-04T05:03:01.737" v="578" actId="20577"/>
        <pc:sldMkLst>
          <pc:docMk/>
          <pc:sldMk cId="1678177121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3:57:30.668" v="254"/>
        <pc:sldMkLst>
          <pc:docMk/>
          <pc:sldMk cId="3923457054" sldId="324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6:06.561" v="359"/>
        <pc:sldMkLst>
          <pc:docMk/>
          <pc:sldMk cId="1549929754" sldId="325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4:32.742" v="327" actId="20577"/>
        <pc:sldMkLst>
          <pc:docMk/>
          <pc:sldMk cId="133058594" sldId="326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6:51.110" v="368"/>
        <pc:sldMkLst>
          <pc:docMk/>
          <pc:sldMk cId="1182330483" sldId="327"/>
        </pc:sldMkLst>
      </pc:sldChg>
      <pc:sldChg chg="modSp add del replId">
        <pc:chgData name="TH-INST 吉川洋平" userId="S::yoshikawa.yohei@thi.hal.ac.jp::19706b0f-5609-49a4-9fe3-c6e485df3adf" providerId="AD" clId="Web-{FB35723B-4DB8-E955-71B6-C5CD293D76B3}" dt="2024-10-04T04:04:38.758" v="330"/>
        <pc:sldMkLst>
          <pc:docMk/>
          <pc:sldMk cId="3485433927" sldId="328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4:04:42.571" v="332"/>
        <pc:sldMkLst>
          <pc:docMk/>
          <pc:sldMk cId="3019980395" sldId="329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06:49.641" v="367" actId="20577"/>
        <pc:sldMkLst>
          <pc:docMk/>
          <pc:sldMk cId="2302695818" sldId="330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5:54.957" v="530" actId="20577"/>
        <pc:sldMkLst>
          <pc:docMk/>
          <pc:sldMk cId="4009081566" sldId="331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49:53.807" v="471" actId="20577"/>
        <pc:sldMkLst>
          <pc:docMk/>
          <pc:sldMk cId="2091476712" sldId="332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4:58:32.077" v="549" actId="20577"/>
        <pc:sldMkLst>
          <pc:docMk/>
          <pc:sldMk cId="63363703" sldId="333"/>
        </pc:sldMkLst>
      </pc:sldChg>
      <pc:sldChg chg="add replId">
        <pc:chgData name="TH-INST 吉川洋平" userId="S::yoshikawa.yohei@thi.hal.ac.jp::19706b0f-5609-49a4-9fe3-c6e485df3adf" providerId="AD" clId="Web-{FB35723B-4DB8-E955-71B6-C5CD293D76B3}" dt="2024-10-04T04:53:58.980" v="486"/>
        <pc:sldMkLst>
          <pc:docMk/>
          <pc:sldMk cId="2220899916" sldId="334"/>
        </pc:sldMkLst>
      </pc:sldChg>
      <pc:sldChg chg="addSp delSp modSp add replId">
        <pc:chgData name="TH-INST 吉川洋平" userId="S::yoshikawa.yohei@thi.hal.ac.jp::19706b0f-5609-49a4-9fe3-c6e485df3adf" providerId="AD" clId="Web-{FB35723B-4DB8-E955-71B6-C5CD293D76B3}" dt="2024-10-04T05:04:00.178" v="591" actId="20577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FB35723B-4DB8-E955-71B6-C5CD293D76B3}" dt="2024-10-04T05:02:50.205" v="575"/>
        <pc:sldMkLst>
          <pc:docMk/>
          <pc:sldMk cId="3518828799" sldId="335"/>
        </pc:sldMkLst>
      </pc:sldChg>
    </pc:docChg>
  </pc:docChgLst>
  <pc:docChgLst>
    <pc:chgData name="TH-INST 吉川洋平" userId="19706b0f-5609-49a4-9fe3-c6e485df3adf" providerId="ADAL" clId="{E67CAC03-F632-B84D-A8CE-B563440B6BAA}"/>
    <pc:docChg chg="modSld">
      <pc:chgData name="TH-INST 吉川洋平" userId="19706b0f-5609-49a4-9fe3-c6e485df3adf" providerId="ADAL" clId="{E67CAC03-F632-B84D-A8CE-B563440B6BAA}" dt="2025-04-20T12:42:05.308" v="24" actId="20577"/>
      <pc:docMkLst>
        <pc:docMk/>
      </pc:docMkLst>
      <pc:sldChg chg="modSp mod">
        <pc:chgData name="TH-INST 吉川洋平" userId="19706b0f-5609-49a4-9fe3-c6e485df3adf" providerId="ADAL" clId="{E67CAC03-F632-B84D-A8CE-B563440B6BAA}" dt="2025-04-20T12:41:59.173" v="9" actId="20577"/>
        <pc:sldMkLst>
          <pc:docMk/>
          <pc:sldMk cId="2128380218" sldId="256"/>
        </pc:sldMkLst>
        <pc:spChg chg="mod">
          <ac:chgData name="TH-INST 吉川洋平" userId="19706b0f-5609-49a4-9fe3-c6e485df3adf" providerId="ADAL" clId="{E67CAC03-F632-B84D-A8CE-B563440B6BAA}" dt="2025-04-20T12:41:59.173" v="9" actId="20577"/>
          <ac:spMkLst>
            <pc:docMk/>
            <pc:sldMk cId="2128380218" sldId="256"/>
            <ac:spMk id="3" creationId="{00000000-0000-0000-0000-000000000000}"/>
          </ac:spMkLst>
        </pc:spChg>
      </pc:sldChg>
      <pc:sldChg chg="modSp mod">
        <pc:chgData name="TH-INST 吉川洋平" userId="19706b0f-5609-49a4-9fe3-c6e485df3adf" providerId="ADAL" clId="{E67CAC03-F632-B84D-A8CE-B563440B6BAA}" dt="2025-04-20T12:42:05.308" v="24" actId="20577"/>
        <pc:sldMkLst>
          <pc:docMk/>
          <pc:sldMk cId="4022172353" sldId="285"/>
        </pc:sldMkLst>
        <pc:spChg chg="mod">
          <ac:chgData name="TH-INST 吉川洋平" userId="19706b0f-5609-49a4-9fe3-c6e485df3adf" providerId="ADAL" clId="{E67CAC03-F632-B84D-A8CE-B563440B6BAA}" dt="2025-04-20T12:42:05.308" v="24" actId="20577"/>
          <ac:spMkLst>
            <pc:docMk/>
            <pc:sldMk cId="4022172353" sldId="285"/>
            <ac:spMk id="2" creationId="{073CFCE7-9B63-E67F-C2FA-C7DEB5618995}"/>
          </ac:spMkLst>
        </pc:spChg>
      </pc:sldChg>
    </pc:docChg>
  </pc:docChgLst>
  <pc:docChgLst>
    <pc:chgData name="TH-INST 吉川洋平" userId="S::yoshikawa.yohei@thi.hal.ac.jp::19706b0f-5609-49a4-9fe3-c6e485df3adf" providerId="AD" clId="Web-{0BF3ABE1-B546-9A8E-9216-0D87EDB0A275}"/>
    <pc:docChg chg="addSld delSld modSld sldOrd">
      <pc:chgData name="TH-INST 吉川洋平" userId="S::yoshikawa.yohei@thi.hal.ac.jp::19706b0f-5609-49a4-9fe3-c6e485df3adf" providerId="AD" clId="Web-{0BF3ABE1-B546-9A8E-9216-0D87EDB0A275}" dt="2024-10-05T05:50:17.794" v="222" actId="20577"/>
      <pc:docMkLst>
        <pc:docMk/>
      </pc:docMkLst>
      <pc:sldChg chg="modSp">
        <pc:chgData name="TH-INST 吉川洋平" userId="S::yoshikawa.yohei@thi.hal.ac.jp::19706b0f-5609-49a4-9fe3-c6e485df3adf" providerId="AD" clId="Web-{0BF3ABE1-B546-9A8E-9216-0D87EDB0A275}" dt="2024-10-05T05:50:17.794" v="222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2:15.444" v="141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3:11.354" v="148" actId="14100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46.798" v="140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34:38.907" v="164"/>
        <pc:sldMkLst>
          <pc:docMk/>
          <pc:sldMk cId="511006646" sldId="284"/>
        </pc:sldMkLst>
      </pc:sldChg>
      <pc:sldChg chg="del">
        <pc:chgData name="TH-INST 吉川洋平" userId="S::yoshikawa.yohei@thi.hal.ac.jp::19706b0f-5609-49a4-9fe3-c6e485df3adf" providerId="AD" clId="Web-{0BF3ABE1-B546-9A8E-9216-0D87EDB0A275}" dt="2024-10-05T03:27:37.206" v="114"/>
        <pc:sldMkLst>
          <pc:docMk/>
          <pc:sldMk cId="2615424088" sldId="337"/>
        </pc:sldMkLst>
      </pc:sldChg>
      <pc:sldChg chg="delSp modSp">
        <pc:chgData name="TH-INST 吉川洋平" userId="S::yoshikawa.yohei@thi.hal.ac.jp::19706b0f-5609-49a4-9fe3-c6e485df3adf" providerId="AD" clId="Web-{0BF3ABE1-B546-9A8E-9216-0D87EDB0A275}" dt="2024-10-05T03:42:42.320" v="216" actId="20577"/>
        <pc:sldMkLst>
          <pc:docMk/>
          <pc:sldMk cId="3210628383" sldId="338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30:30.093" v="139" actId="20577"/>
        <pc:sldMkLst>
          <pc:docMk/>
          <pc:sldMk cId="3671391023" sldId="340"/>
        </pc:sldMkLst>
      </pc:sldChg>
      <pc:sldChg chg="modSp">
        <pc:chgData name="TH-INST 吉川洋平" userId="S::yoshikawa.yohei@thi.hal.ac.jp::19706b0f-5609-49a4-9fe3-c6e485df3adf" providerId="AD" clId="Web-{0BF3ABE1-B546-9A8E-9216-0D87EDB0A275}" dt="2024-10-05T03:26:59.376" v="108" actId="1076"/>
        <pc:sldMkLst>
          <pc:docMk/>
          <pc:sldMk cId="1411915742" sldId="341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27:24.127" v="113" actId="1076"/>
        <pc:sldMkLst>
          <pc:docMk/>
          <pc:sldMk cId="1946488121" sldId="342"/>
        </pc:sldMkLst>
      </pc:sldChg>
      <pc:sldChg chg="delSp add del replId">
        <pc:chgData name="TH-INST 吉川洋平" userId="S::yoshikawa.yohei@thi.hal.ac.jp::19706b0f-5609-49a4-9fe3-c6e485df3adf" providerId="AD" clId="Web-{0BF3ABE1-B546-9A8E-9216-0D87EDB0A275}" dt="2024-10-05T03:27:08.439" v="109"/>
        <pc:sldMkLst>
          <pc:docMk/>
          <pc:sldMk cId="360990721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09.681" v="125" actId="20577"/>
        <pc:sldMkLst>
          <pc:docMk/>
          <pc:sldMk cId="1287636674" sldId="343"/>
        </pc:sldMkLst>
      </pc:sldChg>
      <pc:sldChg chg="modSp add replId">
        <pc:chgData name="TH-INST 吉川洋平" userId="S::yoshikawa.yohei@thi.hal.ac.jp::19706b0f-5609-49a4-9fe3-c6e485df3adf" providerId="AD" clId="Web-{0BF3ABE1-B546-9A8E-9216-0D87EDB0A275}" dt="2024-10-05T03:29:29.152" v="134" actId="20577"/>
        <pc:sldMkLst>
          <pc:docMk/>
          <pc:sldMk cId="867743678" sldId="344"/>
        </pc:sldMkLst>
      </pc:sldChg>
      <pc:sldChg chg="addSp delSp modSp add replId">
        <pc:chgData name="TH-INST 吉川洋平" userId="S::yoshikawa.yohei@thi.hal.ac.jp::19706b0f-5609-49a4-9fe3-c6e485df3adf" providerId="AD" clId="Web-{0BF3ABE1-B546-9A8E-9216-0D87EDB0A275}" dt="2024-10-05T03:34:37.298" v="163" actId="1076"/>
        <pc:sldMkLst>
          <pc:docMk/>
          <pc:sldMk cId="3840859552" sldId="345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33.221" v="214"/>
        <pc:sldMkLst>
          <pc:docMk/>
          <pc:sldMk cId="2493222441" sldId="346"/>
        </pc:sldMkLst>
      </pc:sldChg>
      <pc:sldChg chg="addSp delSp modSp add ord replId">
        <pc:chgData name="TH-INST 吉川洋平" userId="S::yoshikawa.yohei@thi.hal.ac.jp::19706b0f-5609-49a4-9fe3-c6e485df3adf" providerId="AD" clId="Web-{0BF3ABE1-B546-9A8E-9216-0D87EDB0A275}" dt="2024-10-05T03:41:28.221" v="213" actId="14100"/>
        <pc:sldMkLst>
          <pc:docMk/>
          <pc:sldMk cId="2443035769" sldId="347"/>
        </pc:sldMkLst>
      </pc:sldChg>
    </pc:docChg>
  </pc:docChgLst>
  <pc:docChgLst>
    <pc:chgData name="TH-INST 吉川洋平" userId="S::yoshikawa.yohei@thi.hal.ac.jp::19706b0f-5609-49a4-9fe3-c6e485df3adf" providerId="AD" clId="Web-{8B8D36C8-1B8E-6FD8-4436-FE3F3C07C8C9}"/>
    <pc:docChg chg="addSld">
      <pc:chgData name="TH-INST 吉川洋平" userId="S::yoshikawa.yohei@thi.hal.ac.jp::19706b0f-5609-49a4-9fe3-c6e485df3adf" providerId="AD" clId="Web-{8B8D36C8-1B8E-6FD8-4436-FE3F3C07C8C9}" dt="2024-10-10T02:19:15.936" v="0"/>
      <pc:docMkLst>
        <pc:docMk/>
      </pc:docMkLst>
      <pc:sldChg chg="new">
        <pc:chgData name="TH-INST 吉川洋平" userId="S::yoshikawa.yohei@thi.hal.ac.jp::19706b0f-5609-49a4-9fe3-c6e485df3adf" providerId="AD" clId="Web-{8B8D36C8-1B8E-6FD8-4436-FE3F3C07C8C9}" dt="2024-10-10T02:19:15.936" v="0"/>
        <pc:sldMkLst>
          <pc:docMk/>
          <pc:sldMk cId="3782330925" sldId="351"/>
        </pc:sldMkLst>
      </pc:sldChg>
    </pc:docChg>
  </pc:docChgLst>
  <pc:docChgLst>
    <pc:chgData name="THPW11A12425 レリタンハイ" userId="S::ths40622@ths.hal.ac.jp::224ad9eb-9f23-46b7-8a95-58284b3a6a1d" providerId="AD" clId="Web-{CD1C1E62-6BEA-A4A1-2540-330AD0FC1D4F}"/>
    <pc:docChg chg="modSld">
      <pc:chgData name="THPW11A12425 レリタンハイ" userId="S::ths40622@ths.hal.ac.jp::224ad9eb-9f23-46b7-8a95-58284b3a6a1d" providerId="AD" clId="Web-{CD1C1E62-6BEA-A4A1-2540-330AD0FC1D4F}" dt="2024-10-10T03:11:54.026" v="1" actId="1076"/>
      <pc:docMkLst>
        <pc:docMk/>
      </pc:docMkLst>
      <pc:sldChg chg="modSp">
        <pc:chgData name="THPW11A12425 レリタンハイ" userId="S::ths40622@ths.hal.ac.jp::224ad9eb-9f23-46b7-8a95-58284b3a6a1d" providerId="AD" clId="Web-{CD1C1E62-6BEA-A4A1-2540-330AD0FC1D4F}" dt="2024-10-10T03:11:54.026" v="1" actId="1076"/>
        <pc:sldMkLst>
          <pc:docMk/>
          <pc:sldMk cId="2091476712" sldId="332"/>
        </pc:sldMkLst>
      </pc:sldChg>
    </pc:docChg>
  </pc:docChgLst>
  <pc:docChgLst>
    <pc:chgData name="TH-INST 吉川洋平" userId="S::yoshikawa.yohei@thi.hal.ac.jp::19706b0f-5609-49a4-9fe3-c6e485df3adf" providerId="AD" clId="Web-{932A567C-458A-326D-3F1D-F5581E050B58}"/>
    <pc:docChg chg="addSld delSld modSld sldOrd modSection">
      <pc:chgData name="TH-INST 吉川洋平" userId="S::yoshikawa.yohei@thi.hal.ac.jp::19706b0f-5609-49a4-9fe3-c6e485df3adf" providerId="AD" clId="Web-{932A567C-458A-326D-3F1D-F5581E050B58}" dt="2025-04-20T12:57:19.177" v="150"/>
      <pc:docMkLst>
        <pc:docMk/>
      </pc:docMkLst>
      <pc:sldChg chg="addSp delSp modSp">
        <pc:chgData name="TH-INST 吉川洋平" userId="S::yoshikawa.yohei@thi.hal.ac.jp::19706b0f-5609-49a4-9fe3-c6e485df3adf" providerId="AD" clId="Web-{932A567C-458A-326D-3F1D-F5581E050B58}" dt="2025-04-20T12:48:49.100" v="41"/>
        <pc:sldMkLst>
          <pc:docMk/>
          <pc:sldMk cId="4020454311" sldId="480"/>
        </pc:sldMkLst>
        <pc:spChg chg="mod">
          <ac:chgData name="TH-INST 吉川洋平" userId="S::yoshikawa.yohei@thi.hal.ac.jp::19706b0f-5609-49a4-9fe3-c6e485df3adf" providerId="AD" clId="Web-{932A567C-458A-326D-3F1D-F5581E050B58}" dt="2025-04-20T12:48:46.631" v="40" actId="20577"/>
          <ac:spMkLst>
            <pc:docMk/>
            <pc:sldMk cId="4020454311" sldId="480"/>
            <ac:spMk id="2" creationId="{6677CA3B-7EE8-1664-6AF8-4DD5F14A5F9A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48.505" v="22"/>
          <ac:spMkLst>
            <pc:docMk/>
            <pc:sldMk cId="4020454311" sldId="480"/>
            <ac:spMk id="3" creationId="{56298438-C7DF-A967-E005-70B4F1F3860B}"/>
          </ac:spMkLst>
        </pc:spChg>
        <pc:spChg chg="del">
          <ac:chgData name="TH-INST 吉川洋平" userId="S::yoshikawa.yohei@thi.hal.ac.jp::19706b0f-5609-49a4-9fe3-c6e485df3adf" providerId="AD" clId="Web-{932A567C-458A-326D-3F1D-F5581E050B58}" dt="2025-04-20T12:47:50.802" v="23"/>
          <ac:spMkLst>
            <pc:docMk/>
            <pc:sldMk cId="4020454311" sldId="480"/>
            <ac:spMk id="6" creationId="{A94047F1-097D-6618-14FA-7A2E862346E4}"/>
          </ac:spMkLst>
        </pc:spChg>
        <pc:graphicFrameChg chg="add mod modGraphic">
          <ac:chgData name="TH-INST 吉川洋平" userId="S::yoshikawa.yohei@thi.hal.ac.jp::19706b0f-5609-49a4-9fe3-c6e485df3adf" providerId="AD" clId="Web-{932A567C-458A-326D-3F1D-F5581E050B58}" dt="2025-04-20T12:48:49.100" v="41"/>
          <ac:graphicFrameMkLst>
            <pc:docMk/>
            <pc:sldMk cId="4020454311" sldId="480"/>
            <ac:graphicFrameMk id="5" creationId="{D2E5C47E-423A-897A-402A-1240D17F292C}"/>
          </ac:graphicFrameMkLst>
        </pc:graphicFrameChg>
      </pc:sldChg>
      <pc:sldChg chg="del">
        <pc:chgData name="TH-INST 吉川洋平" userId="S::yoshikawa.yohei@thi.hal.ac.jp::19706b0f-5609-49a4-9fe3-c6e485df3adf" providerId="AD" clId="Web-{932A567C-458A-326D-3F1D-F5581E050B58}" dt="2025-04-20T12:48:57.116" v="42"/>
        <pc:sldMkLst>
          <pc:docMk/>
          <pc:sldMk cId="3485596386" sldId="481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50:53.213" v="88"/>
        <pc:sldMkLst>
          <pc:docMk/>
          <pc:sldMk cId="716621073" sldId="483"/>
        </pc:sldMkLst>
        <pc:graphicFrameChg chg="add mod modGraphic">
          <ac:chgData name="TH-INST 吉川洋平" userId="S::yoshikawa.yohei@thi.hal.ac.jp::19706b0f-5609-49a4-9fe3-c6e485df3adf" providerId="AD" clId="Web-{932A567C-458A-326D-3F1D-F5581E050B58}" dt="2025-04-20T12:50:53.213" v="88"/>
          <ac:graphicFrameMkLst>
            <pc:docMk/>
            <pc:sldMk cId="716621073" sldId="483"/>
            <ac:graphicFrameMk id="4" creationId="{81050D35-BBD3-3639-403C-756CC5E0CA29}"/>
          </ac:graphicFrameMkLst>
        </pc:graphicFrameChg>
        <pc:picChg chg="del">
          <ac:chgData name="TH-INST 吉川洋平" userId="S::yoshikawa.yohei@thi.hal.ac.jp::19706b0f-5609-49a4-9fe3-c6e485df3adf" providerId="AD" clId="Web-{932A567C-458A-326D-3F1D-F5581E050B58}" dt="2025-04-20T12:49:13.195" v="43"/>
          <ac:picMkLst>
            <pc:docMk/>
            <pc:sldMk cId="716621073" sldId="483"/>
            <ac:picMk id="5122" creationId="{EDBBF5F5-8CE1-6363-1399-4D2E8FDBFA86}"/>
          </ac:picMkLst>
        </pc:picChg>
      </pc:sldChg>
      <pc:sldChg chg="del">
        <pc:chgData name="TH-INST 吉川洋平" userId="S::yoshikawa.yohei@thi.hal.ac.jp::19706b0f-5609-49a4-9fe3-c6e485df3adf" providerId="AD" clId="Web-{932A567C-458A-326D-3F1D-F5581E050B58}" dt="2025-04-20T12:51:04.385" v="89"/>
        <pc:sldMkLst>
          <pc:docMk/>
          <pc:sldMk cId="1492359328" sldId="484"/>
        </pc:sldMkLst>
      </pc:sldChg>
      <pc:sldChg chg="addSp delSp modSp">
        <pc:chgData name="TH-INST 吉川洋平" userId="S::yoshikawa.yohei@thi.hal.ac.jp::19706b0f-5609-49a4-9fe3-c6e485df3adf" providerId="AD" clId="Web-{932A567C-458A-326D-3F1D-F5581E050B58}" dt="2025-04-20T12:48:09.130" v="34" actId="20577"/>
        <pc:sldMkLst>
          <pc:docMk/>
          <pc:sldMk cId="707486350" sldId="486"/>
        </pc:sldMkLst>
        <pc:spChg chg="mod">
          <ac:chgData name="TH-INST 吉川洋平" userId="S::yoshikawa.yohei@thi.hal.ac.jp::19706b0f-5609-49a4-9fe3-c6e485df3adf" providerId="AD" clId="Web-{932A567C-458A-326D-3F1D-F5581E050B58}" dt="2025-04-20T12:48:09.130" v="34" actId="20577"/>
          <ac:spMkLst>
            <pc:docMk/>
            <pc:sldMk cId="707486350" sldId="486"/>
            <ac:spMk id="2" creationId="{E949B5BA-6F92-264C-5945-67377D2DD6E0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47:23.332" v="15"/>
          <ac:spMkLst>
            <pc:docMk/>
            <pc:sldMk cId="707486350" sldId="486"/>
            <ac:spMk id="3" creationId="{C2A1CB3C-1005-3E2B-4CDF-208D06DFB575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47:46.317" v="21" actId="20577"/>
          <ac:spMkLst>
            <pc:docMk/>
            <pc:sldMk cId="707486350" sldId="486"/>
            <ac:spMk id="6" creationId="{418E185B-B03A-6AD6-1359-00191C88AC9A}"/>
          </ac:spMkLst>
        </pc:spChg>
      </pc:sldChg>
      <pc:sldChg chg="addSp delSp modSp ord">
        <pc:chgData name="TH-INST 吉川洋平" userId="S::yoshikawa.yohei@thi.hal.ac.jp::19706b0f-5609-49a4-9fe3-c6e485df3adf" providerId="AD" clId="Web-{932A567C-458A-326D-3F1D-F5581E050B58}" dt="2025-04-20T12:57:14.896" v="149" actId="1076"/>
        <pc:sldMkLst>
          <pc:docMk/>
          <pc:sldMk cId="4039808312" sldId="487"/>
        </pc:sldMkLst>
        <pc:spChg chg="mod">
          <ac:chgData name="TH-INST 吉川洋平" userId="S::yoshikawa.yohei@thi.hal.ac.jp::19706b0f-5609-49a4-9fe3-c6e485df3adf" providerId="AD" clId="Web-{932A567C-458A-326D-3F1D-F5581E050B58}" dt="2025-04-20T12:52:10.887" v="115" actId="20577"/>
          <ac:spMkLst>
            <pc:docMk/>
            <pc:sldMk cId="4039808312" sldId="487"/>
            <ac:spMk id="2" creationId="{8FECB151-9FC9-5B23-74E7-CE7EE6FF7928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7:12.865" v="148" actId="20577"/>
          <ac:spMkLst>
            <pc:docMk/>
            <pc:sldMk cId="4039808312" sldId="487"/>
            <ac:spMk id="3" creationId="{CCD00AB7-3E00-9A85-479F-608B85375E70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3:18.264" v="137" actId="1076"/>
          <ac:spMkLst>
            <pc:docMk/>
            <pc:sldMk cId="4039808312" sldId="487"/>
            <ac:spMk id="4" creationId="{9332A902-D7F2-1424-3882-12DE8F7F87ED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3:14.264" v="136" actId="1076"/>
          <ac:spMkLst>
            <pc:docMk/>
            <pc:sldMk cId="4039808312" sldId="487"/>
            <ac:spMk id="5" creationId="{5481C0F8-8FAB-2C46-5FBD-28B4E2871064}"/>
          </ac:spMkLst>
        </pc:spChg>
        <pc:spChg chg="mod">
          <ac:chgData name="TH-INST 吉川洋平" userId="S::yoshikawa.yohei@thi.hal.ac.jp::19706b0f-5609-49a4-9fe3-c6e485df3adf" providerId="AD" clId="Web-{932A567C-458A-326D-3F1D-F5581E050B58}" dt="2025-04-20T12:54:02.015" v="146"/>
          <ac:spMkLst>
            <pc:docMk/>
            <pc:sldMk cId="4039808312" sldId="487"/>
            <ac:spMk id="6" creationId="{04B35F59-1608-FCB2-C32B-F64C3B8B3D79}"/>
          </ac:spMkLst>
        </pc:spChg>
        <pc:spChg chg="add mod">
          <ac:chgData name="TH-INST 吉川洋平" userId="S::yoshikawa.yohei@thi.hal.ac.jp::19706b0f-5609-49a4-9fe3-c6e485df3adf" providerId="AD" clId="Web-{932A567C-458A-326D-3F1D-F5581E050B58}" dt="2025-04-20T12:57:14.896" v="149" actId="1076"/>
          <ac:spMkLst>
            <pc:docMk/>
            <pc:sldMk cId="4039808312" sldId="487"/>
            <ac:spMk id="7" creationId="{CA3D5A09-792F-3EBE-8203-83B572539BB1}"/>
          </ac:spMkLst>
        </pc:spChg>
        <pc:spChg chg="add del">
          <ac:chgData name="TH-INST 吉川洋平" userId="S::yoshikawa.yohei@thi.hal.ac.jp::19706b0f-5609-49a4-9fe3-c6e485df3adf" providerId="AD" clId="Web-{932A567C-458A-326D-3F1D-F5581E050B58}" dt="2025-04-20T12:52:42.732" v="127"/>
          <ac:spMkLst>
            <pc:docMk/>
            <pc:sldMk cId="4039808312" sldId="487"/>
            <ac:spMk id="8" creationId="{F0F6396C-CA07-A2BD-F23B-5819651C7A37}"/>
          </ac:spMkLst>
        </pc:spChg>
      </pc:sldChg>
      <pc:sldChg chg="add replId">
        <pc:chgData name="TH-INST 吉川洋平" userId="S::yoshikawa.yohei@thi.hal.ac.jp::19706b0f-5609-49a4-9fe3-c6e485df3adf" providerId="AD" clId="Web-{932A567C-458A-326D-3F1D-F5581E050B58}" dt="2025-04-20T12:57:19.177" v="150"/>
        <pc:sldMkLst>
          <pc:docMk/>
          <pc:sldMk cId="3147530865" sldId="514"/>
        </pc:sldMkLst>
      </pc:sldChg>
    </pc:docChg>
  </pc:docChgLst>
  <pc:docChgLst>
    <pc:chgData name="TH-INST 吉川洋平" userId="S::yoshikawa.yohei@thi.hal.ac.jp::19706b0f-5609-49a4-9fe3-c6e485df3adf" providerId="AD" clId="Web-{CAAA4896-247D-EBBB-2F18-6F4CEB1E6142}"/>
    <pc:docChg chg="addSld delSld modSld">
      <pc:chgData name="TH-INST 吉川洋平" userId="S::yoshikawa.yohei@thi.hal.ac.jp::19706b0f-5609-49a4-9fe3-c6e485df3adf" providerId="AD" clId="Web-{CAAA4896-247D-EBBB-2F18-6F4CEB1E6142}" dt="2024-10-06T09:33:51.313" v="65"/>
      <pc:docMkLst>
        <pc:docMk/>
      </pc:docMkLst>
      <pc:sldChg chg="modSp del">
        <pc:chgData name="TH-INST 吉川洋平" userId="S::yoshikawa.yohei@thi.hal.ac.jp::19706b0f-5609-49a4-9fe3-c6e485df3adf" providerId="AD" clId="Web-{CAAA4896-247D-EBBB-2F18-6F4CEB1E6142}" dt="2024-10-06T09:33:51.313" v="65"/>
        <pc:sldMkLst>
          <pc:docMk/>
          <pc:sldMk cId="382097654" sldId="259"/>
        </pc:sldMkLst>
      </pc:sldChg>
      <pc:sldChg chg="modSp">
        <pc:chgData name="TH-INST 吉川洋平" userId="S::yoshikawa.yohei@thi.hal.ac.jp::19706b0f-5609-49a4-9fe3-c6e485df3adf" providerId="AD" clId="Web-{CAAA4896-247D-EBBB-2F18-6F4CEB1E6142}" dt="2024-10-06T03:38:07.636" v="57" actId="20577"/>
        <pc:sldMkLst>
          <pc:docMk/>
          <pc:sldMk cId="3901128022" sldId="260"/>
        </pc:sldMkLst>
      </pc:sldChg>
      <pc:sldChg chg="modSp add replId">
        <pc:chgData name="TH-INST 吉川洋平" userId="S::yoshikawa.yohei@thi.hal.ac.jp::19706b0f-5609-49a4-9fe3-c6e485df3adf" providerId="AD" clId="Web-{CAAA4896-247D-EBBB-2F18-6F4CEB1E6142}" dt="2024-10-06T09:33:16" v="64" actId="20577"/>
        <pc:sldMkLst>
          <pc:docMk/>
          <pc:sldMk cId="1229475939" sldId="350"/>
        </pc:sldMkLst>
      </pc:sldChg>
    </pc:docChg>
  </pc:docChgLst>
  <pc:docChgLst>
    <pc:chgData name="TH-INST 吉川洋平" userId="S::yoshikawa.yohei@thi.hal.ac.jp::19706b0f-5609-49a4-9fe3-c6e485df3adf" providerId="AD" clId="Web-{FBC5579F-E138-A6A2-DD3B-A4B3EF743DF0}"/>
    <pc:docChg chg="addSld delSld modSld sldOrd">
      <pc:chgData name="TH-INST 吉川洋平" userId="S::yoshikawa.yohei@thi.hal.ac.jp::19706b0f-5609-49a4-9fe3-c6e485df3adf" providerId="AD" clId="Web-{FBC5579F-E138-A6A2-DD3B-A4B3EF743DF0}" dt="2024-10-04T03:18:08.262" v="1695"/>
      <pc:docMkLst>
        <pc:docMk/>
      </pc:docMkLst>
      <pc:sldChg chg="addSp delSp modSp">
        <pc:chgData name="TH-INST 吉川洋平" userId="S::yoshikawa.yohei@thi.hal.ac.jp::19706b0f-5609-49a4-9fe3-c6e485df3adf" providerId="AD" clId="Web-{FBC5579F-E138-A6A2-DD3B-A4B3EF743DF0}" dt="2024-10-03T23:50:36.719" v="19" actId="1076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4:39.496" v="436" actId="20577"/>
        <pc:sldMkLst>
          <pc:docMk/>
          <pc:sldMk cId="3906711844" sldId="257"/>
        </pc:sldMkLst>
      </pc:sldChg>
      <pc:sldChg chg="modSp">
        <pc:chgData name="TH-INST 吉川洋平" userId="S::yoshikawa.yohei@thi.hal.ac.jp::19706b0f-5609-49a4-9fe3-c6e485df3adf" providerId="AD" clId="Web-{FBC5579F-E138-A6A2-DD3B-A4B3EF743DF0}" dt="2024-10-04T00:47:26.657" v="472" actId="20577"/>
        <pc:sldMkLst>
          <pc:docMk/>
          <pc:sldMk cId="3966921020" sldId="262"/>
        </pc:sldMkLst>
      </pc:sldChg>
      <pc:sldChg chg="del">
        <pc:chgData name="TH-INST 吉川洋平" userId="S::yoshikawa.yohei@thi.hal.ac.jp::19706b0f-5609-49a4-9fe3-c6e485df3adf" providerId="AD" clId="Web-{FBC5579F-E138-A6A2-DD3B-A4B3EF743DF0}" dt="2024-10-03T23:47:22.807" v="1"/>
        <pc:sldMkLst>
          <pc:docMk/>
          <pc:sldMk cId="276713457" sldId="264"/>
        </pc:sldMkLst>
      </pc:sldChg>
      <pc:sldChg chg="addSp delSp modSp new mod modClrScheme chgLayout">
        <pc:chgData name="TH-INST 吉川洋平" userId="S::yoshikawa.yohei@thi.hal.ac.jp::19706b0f-5609-49a4-9fe3-c6e485df3adf" providerId="AD" clId="Web-{FBC5579F-E138-A6A2-DD3B-A4B3EF743DF0}" dt="2024-10-04T00:21:37.927" v="201" actId="20577"/>
        <pc:sldMkLst>
          <pc:docMk/>
          <pc:sldMk cId="2388088012" sldId="26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21:22.207" v="194"/>
        <pc:sldMkLst>
          <pc:docMk/>
          <pc:sldMk cId="948863289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16.262" v="2"/>
        <pc:sldMkLst>
          <pc:docMk/>
          <pc:sldMk cId="1991939303" sldId="265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8:24.106" v="4"/>
        <pc:sldMkLst>
          <pc:docMk/>
          <pc:sldMk cId="1248153957" sldId="266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27.610" v="172" actId="1076"/>
        <pc:sldMkLst>
          <pc:docMk/>
          <pc:sldMk cId="3275251922" sldId="266"/>
        </pc:sldMkLst>
      </pc:sldChg>
      <pc:sldChg chg="addSp delSp modSp add mod ord replId modClrScheme chgLayout">
        <pc:chgData name="TH-INST 吉川洋平" userId="S::yoshikawa.yohei@thi.hal.ac.jp::19706b0f-5609-49a4-9fe3-c6e485df3adf" providerId="AD" clId="Web-{FBC5579F-E138-A6A2-DD3B-A4B3EF743DF0}" dt="2024-10-04T01:51:24.999" v="874" actId="1076"/>
        <pc:sldMkLst>
          <pc:docMk/>
          <pc:sldMk cId="3016017697" sldId="267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40.064" v="173" actId="20577"/>
        <pc:sldMkLst>
          <pc:docMk/>
          <pc:sldMk cId="3116977061" sldId="268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0:19:55.252" v="186" actId="20577"/>
        <pc:sldMkLst>
          <pc:docMk/>
          <pc:sldMk cId="3625637695" sldId="26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2:48.288" v="208" actId="20577"/>
        <pc:sldMkLst>
          <pc:docMk/>
          <pc:sldMk cId="1912699109" sldId="27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49:15.848" v="475" actId="1076"/>
        <pc:sldMkLst>
          <pc:docMk/>
          <pc:sldMk cId="2310975100" sldId="27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29:38.221" v="304" actId="1076"/>
        <pc:sldMkLst>
          <pc:docMk/>
          <pc:sldMk cId="1265383269" sldId="27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49:27.692" v="476" actId="20577"/>
        <pc:sldMkLst>
          <pc:docMk/>
          <pc:sldMk cId="2170840884" sldId="273"/>
        </pc:sldMkLst>
      </pc:sldChg>
      <pc:sldChg chg="add del">
        <pc:chgData name="TH-INST 吉川洋平" userId="S::yoshikawa.yohei@thi.hal.ac.jp::19706b0f-5609-49a4-9fe3-c6e485df3adf" providerId="AD" clId="Web-{FBC5579F-E138-A6A2-DD3B-A4B3EF743DF0}" dt="2024-10-03T23:49:11.247" v="10"/>
        <pc:sldMkLst>
          <pc:docMk/>
          <pc:sldMk cId="1022097596" sldId="27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0:51:09.351" v="501" actId="14100"/>
        <pc:sldMkLst>
          <pc:docMk/>
          <pc:sldMk cId="2148600681" sldId="27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0:52:36.088" v="502"/>
        <pc:sldMkLst>
          <pc:docMk/>
          <pc:sldMk cId="2187912209" sldId="275"/>
        </pc:sldMkLst>
      </pc:sldChg>
      <pc:sldChg chg="modSp add ord replId">
        <pc:chgData name="TH-INST 吉川洋平" userId="S::yoshikawa.yohei@thi.hal.ac.jp::19706b0f-5609-49a4-9fe3-c6e485df3adf" providerId="AD" clId="Web-{FBC5579F-E138-A6A2-DD3B-A4B3EF743DF0}" dt="2024-10-04T00:40:17.083" v="367" actId="20577"/>
        <pc:sldMkLst>
          <pc:docMk/>
          <pc:sldMk cId="17742983" sldId="276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0:46:20.124" v="452" actId="20577"/>
        <pc:sldMkLst>
          <pc:docMk/>
          <pc:sldMk cId="274928361" sldId="277"/>
        </pc:sldMkLst>
      </pc:sldChg>
      <pc:sldChg chg="addSp delSp add del">
        <pc:chgData name="TH-INST 吉川洋平" userId="S::yoshikawa.yohei@thi.hal.ac.jp::19706b0f-5609-49a4-9fe3-c6e485df3adf" providerId="AD" clId="Web-{FBC5579F-E138-A6A2-DD3B-A4B3EF743DF0}" dt="2024-10-03T23:48:49.434" v="8"/>
        <pc:sldMkLst>
          <pc:docMk/>
          <pc:sldMk cId="1313809061" sldId="277"/>
        </pc:sldMkLst>
      </pc:sldChg>
      <pc:sldChg chg="addSp modSp add replId">
        <pc:chgData name="TH-INST 吉川洋平" userId="S::yoshikawa.yohei@thi.hal.ac.jp::19706b0f-5609-49a4-9fe3-c6e485df3adf" providerId="AD" clId="Web-{FBC5579F-E138-A6A2-DD3B-A4B3EF743DF0}" dt="2024-10-04T00:45:43.420" v="445" actId="20577"/>
        <pc:sldMkLst>
          <pc:docMk/>
          <pc:sldMk cId="2360769131" sldId="27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0:54:07.528" v="505" actId="20577"/>
        <pc:sldMkLst>
          <pc:docMk/>
          <pc:sldMk cId="513993699" sldId="279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8:53.086" v="566" actId="14100"/>
        <pc:sldMkLst>
          <pc:docMk/>
          <pc:sldMk cId="2289621785" sldId="280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23:47.468" v="556" actId="20577"/>
        <pc:sldMkLst>
          <pc:docMk/>
          <pc:sldMk cId="884588223" sldId="28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1:28.793" v="578" actId="20577"/>
        <pc:sldMkLst>
          <pc:docMk/>
          <pc:sldMk cId="368831268" sldId="282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2:29.170" v="592" actId="20577"/>
        <pc:sldMkLst>
          <pc:docMk/>
          <pc:sldMk cId="1765225261" sldId="28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35:30.753" v="635" actId="1076"/>
        <pc:sldMkLst>
          <pc:docMk/>
          <pc:sldMk cId="511006646" sldId="284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36:19.614" v="640" actId="20577"/>
        <pc:sldMkLst>
          <pc:docMk/>
          <pc:sldMk cId="4022172353" sldId="285"/>
        </pc:sldMkLst>
      </pc:sldChg>
      <pc:sldChg chg="addSp delSp modSp add ord replId">
        <pc:chgData name="TH-INST 吉川洋平" userId="S::yoshikawa.yohei@thi.hal.ac.jp::19706b0f-5609-49a4-9fe3-c6e485df3adf" providerId="AD" clId="Web-{FBC5579F-E138-A6A2-DD3B-A4B3EF743DF0}" dt="2024-10-04T01:42:34.046" v="749" actId="20577"/>
        <pc:sldMkLst>
          <pc:docMk/>
          <pc:sldMk cId="444740656" sldId="286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40:23.402" v="728" actId="20577"/>
        <pc:sldMkLst>
          <pc:docMk/>
          <pc:sldMk cId="3365676482" sldId="287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24:13.836" v="1128" actId="20577"/>
        <pc:sldMkLst>
          <pc:docMk/>
          <pc:sldMk cId="748513734" sldId="288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1:44:34.503" v="770" actId="20577"/>
        <pc:sldMkLst>
          <pc:docMk/>
          <pc:sldMk cId="4204880789" sldId="289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1:49:35.933" v="838"/>
        <pc:sldMkLst>
          <pc:docMk/>
          <pc:sldMk cId="4021450137" sldId="29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1:54:47.145" v="922" actId="1076"/>
        <pc:sldMkLst>
          <pc:docMk/>
          <pc:sldMk cId="1388214678" sldId="29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4:54.926" v="924" actId="1076"/>
        <pc:sldMkLst>
          <pc:docMk/>
          <pc:sldMk cId="556907380" sldId="292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3:08.939" v="893" actId="20577"/>
        <pc:sldMkLst>
          <pc:docMk/>
          <pc:sldMk cId="4172731911" sldId="293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1:58:53.292" v="986" actId="20577"/>
        <pc:sldMkLst>
          <pc:docMk/>
          <pc:sldMk cId="1309905633" sldId="294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23:40.881" v="1125" actId="20577"/>
        <pc:sldMkLst>
          <pc:docMk/>
          <pc:sldMk cId="487234804" sldId="295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23:26.162" v="1124" actId="20577"/>
        <pc:sldMkLst>
          <pc:docMk/>
          <pc:sldMk cId="422175470" sldId="29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2:34:32.220" v="1166" actId="20577"/>
        <pc:sldMkLst>
          <pc:docMk/>
          <pc:sldMk cId="2161899225" sldId="297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2:35:54.504" v="1167"/>
        <pc:sldMkLst>
          <pc:docMk/>
          <pc:sldMk cId="1691572667" sldId="298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16:53.165" v="1688" actId="20577"/>
        <pc:sldMkLst>
          <pc:docMk/>
          <pc:sldMk cId="2313090526" sldId="299"/>
        </pc:sldMkLst>
      </pc:sldChg>
      <pc:sldChg chg="addSp delSp modSp new mod ord modClrScheme chgLayout">
        <pc:chgData name="TH-INST 吉川洋平" userId="S::yoshikawa.yohei@thi.hal.ac.jp::19706b0f-5609-49a4-9fe3-c6e485df3adf" providerId="AD" clId="Web-{FBC5579F-E138-A6A2-DD3B-A4B3EF743DF0}" dt="2024-10-04T02:48:29.722" v="1298" actId="1076"/>
        <pc:sldMkLst>
          <pc:docMk/>
          <pc:sldMk cId="1345564007" sldId="300"/>
        </pc:sldMkLst>
      </pc:sldChg>
      <pc:sldChg chg="addSp delSp modSp add mod replId modClrScheme chgLayout">
        <pc:chgData name="TH-INST 吉川洋平" userId="S::yoshikawa.yohei@thi.hal.ac.jp::19706b0f-5609-49a4-9fe3-c6e485df3adf" providerId="AD" clId="Web-{FBC5579F-E138-A6A2-DD3B-A4B3EF743DF0}" dt="2024-10-04T02:46:55.984" v="1273" actId="1076"/>
        <pc:sldMkLst>
          <pc:docMk/>
          <pc:sldMk cId="1109529743" sldId="301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0:38.399" v="1332" actId="20577"/>
        <pc:sldMkLst>
          <pc:docMk/>
          <pc:sldMk cId="468677037" sldId="302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2:50:52.790" v="1336" actId="20577"/>
        <pc:sldMkLst>
          <pc:docMk/>
          <pc:sldMk cId="3356818094" sldId="303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8:43.887" v="1440"/>
        <pc:sldMkLst>
          <pc:docMk/>
          <pc:sldMk cId="2263242439" sldId="304"/>
        </pc:sldMkLst>
      </pc:sldChg>
      <pc:sldChg chg="modSp add del replId">
        <pc:chgData name="TH-INST 吉川洋平" userId="S::yoshikawa.yohei@thi.hal.ac.jp::19706b0f-5609-49a4-9fe3-c6e485df3adf" providerId="AD" clId="Web-{FBC5579F-E138-A6A2-DD3B-A4B3EF743DF0}" dt="2024-10-04T02:51:25.416" v="1341"/>
        <pc:sldMkLst>
          <pc:docMk/>
          <pc:sldMk cId="2930253421" sldId="304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1:27.229" v="1342"/>
        <pc:sldMkLst>
          <pc:docMk/>
          <pc:sldMk cId="286113213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2:59:51.312" v="1460" actId="20577"/>
        <pc:sldMkLst>
          <pc:docMk/>
          <pc:sldMk cId="1175413936" sldId="305"/>
        </pc:sldMkLst>
      </pc:sldChg>
      <pc:sldChg chg="addSp delSp modSp add del replId">
        <pc:chgData name="TH-INST 吉川洋平" userId="S::yoshikawa.yohei@thi.hal.ac.jp::19706b0f-5609-49a4-9fe3-c6e485df3adf" providerId="AD" clId="Web-{FBC5579F-E138-A6A2-DD3B-A4B3EF743DF0}" dt="2024-10-04T02:55:22.332" v="1390"/>
        <pc:sldMkLst>
          <pc:docMk/>
          <pc:sldMk cId="1646402044" sldId="305"/>
        </pc:sldMkLst>
      </pc:sldChg>
      <pc:sldChg chg="add del replId">
        <pc:chgData name="TH-INST 吉川洋平" userId="S::yoshikawa.yohei@thi.hal.ac.jp::19706b0f-5609-49a4-9fe3-c6e485df3adf" providerId="AD" clId="Web-{FBC5579F-E138-A6A2-DD3B-A4B3EF743DF0}" dt="2024-10-04T02:55:01.816" v="1384"/>
        <pc:sldMkLst>
          <pc:docMk/>
          <pc:sldMk cId="3894649942" sldId="305"/>
        </pc:sldMkLst>
      </pc:sldChg>
      <pc:sldChg chg="addSp delSp modSp add replId">
        <pc:chgData name="TH-INST 吉川洋平" userId="S::yoshikawa.yohei@thi.hal.ac.jp::19706b0f-5609-49a4-9fe3-c6e485df3adf" providerId="AD" clId="Web-{FBC5579F-E138-A6A2-DD3B-A4B3EF743DF0}" dt="2024-10-04T03:01:52.910" v="1486" actId="14100"/>
        <pc:sldMkLst>
          <pc:docMk/>
          <pc:sldMk cId="600655186" sldId="306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03:00.788" v="1518" actId="20577"/>
        <pc:sldMkLst>
          <pc:docMk/>
          <pc:sldMk cId="1092267763" sldId="307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08.807" v="1680"/>
        <pc:sldMkLst>
          <pc:docMk/>
          <pc:sldMk cId="177021056" sldId="308"/>
        </pc:sldMkLst>
      </pc:sldChg>
      <pc:sldChg chg="delSp modSp add replId">
        <pc:chgData name="TH-INST 吉川洋平" userId="S::yoshikawa.yohei@thi.hal.ac.jp::19706b0f-5609-49a4-9fe3-c6e485df3adf" providerId="AD" clId="Web-{FBC5579F-E138-A6A2-DD3B-A4B3EF743DF0}" dt="2024-10-04T03:11:11.729" v="1681"/>
        <pc:sldMkLst>
          <pc:docMk/>
          <pc:sldMk cId="1171183159" sldId="309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1:25.089" v="1686" actId="20577"/>
        <pc:sldMkLst>
          <pc:docMk/>
          <pc:sldMk cId="3977413649" sldId="310"/>
        </pc:sldMkLst>
      </pc:sldChg>
      <pc:sldChg chg="add replId">
        <pc:chgData name="TH-INST 吉川洋平" userId="S::yoshikawa.yohei@thi.hal.ac.jp::19706b0f-5609-49a4-9fe3-c6e485df3adf" providerId="AD" clId="Web-{FBC5579F-E138-A6A2-DD3B-A4B3EF743DF0}" dt="2024-10-04T03:16:47.055" v="1687"/>
        <pc:sldMkLst>
          <pc:docMk/>
          <pc:sldMk cId="3396605558" sldId="311"/>
        </pc:sldMkLst>
      </pc:sldChg>
      <pc:sldChg chg="modSp add replId">
        <pc:chgData name="TH-INST 吉川洋平" userId="S::yoshikawa.yohei@thi.hal.ac.jp::19706b0f-5609-49a4-9fe3-c6e485df3adf" providerId="AD" clId="Web-{FBC5579F-E138-A6A2-DD3B-A4B3EF743DF0}" dt="2024-10-04T03:17:21.869" v="1692" actId="20577"/>
        <pc:sldMkLst>
          <pc:docMk/>
          <pc:sldMk cId="190397179" sldId="312"/>
        </pc:sldMkLst>
      </pc:sldChg>
      <pc:sldChg chg="delSp add replId">
        <pc:chgData name="TH-INST 吉川洋平" userId="S::yoshikawa.yohei@thi.hal.ac.jp::19706b0f-5609-49a4-9fe3-c6e485df3adf" providerId="AD" clId="Web-{FBC5579F-E138-A6A2-DD3B-A4B3EF743DF0}" dt="2024-10-04T03:18:08.262" v="1695"/>
        <pc:sldMkLst>
          <pc:docMk/>
          <pc:sldMk cId="2405177393" sldId="313"/>
        </pc:sldMkLst>
      </pc:sldChg>
      <pc:sldMasterChg chg="addSldLayout delSldLayout">
        <pc:chgData name="TH-INST 吉川洋平" userId="S::yoshikawa.yohei@thi.hal.ac.jp::19706b0f-5609-49a4-9fe3-c6e485df3adf" providerId="AD" clId="Web-{FBC5579F-E138-A6A2-DD3B-A4B3EF743DF0}" dt="2024-10-03T23:48:57.997" v="9"/>
        <pc:sldMasterMkLst>
          <pc:docMk/>
          <pc:sldMasterMk cId="1980416740" sldId="2147483713"/>
        </pc:sldMasterMkLst>
        <pc:sldLayoutChg chg="add">
          <pc:chgData name="TH-INST 吉川洋平" userId="S::yoshikawa.yohei@thi.hal.ac.jp::19706b0f-5609-49a4-9fe3-c6e485df3adf" providerId="AD" clId="Web-{FBC5579F-E138-A6A2-DD3B-A4B3EF743DF0}" dt="2024-10-03T23:47:19.463" v="0"/>
          <pc:sldLayoutMkLst>
            <pc:docMk/>
            <pc:sldMasterMk cId="1857180748" sldId="2147483780"/>
            <pc:sldLayoutMk cId="3001987158" sldId="2147483725"/>
          </pc:sldLayoutMkLst>
        </pc:sldLayoutChg>
        <pc:sldLayoutChg chg="add del">
          <pc:chgData name="TH-INST 吉川洋平" userId="S::yoshikawa.yohei@thi.hal.ac.jp::19706b0f-5609-49a4-9fe3-c6e485df3adf" providerId="AD" clId="Web-{FBC5579F-E138-A6A2-DD3B-A4B3EF743DF0}" dt="2024-10-03T23:48:24.106" v="4"/>
          <pc:sldLayoutMkLst>
            <pc:docMk/>
            <pc:sldMasterMk cId="1980416740" sldId="2147483713"/>
            <pc:sldLayoutMk cId="13170585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42.059" v="5"/>
          <pc:sldLayoutMkLst>
            <pc:docMk/>
            <pc:sldMasterMk cId="1857180748" sldId="2147483780"/>
            <pc:sldLayoutMk cId="1565022669" sldId="2147483726"/>
          </pc:sldLayoutMkLst>
        </pc:sldLayoutChg>
        <pc:sldLayoutChg chg="add">
          <pc:chgData name="TH-INST 吉川洋平" userId="S::yoshikawa.yohei@thi.hal.ac.jp::19706b0f-5609-49a4-9fe3-c6e485df3adf" providerId="AD" clId="Web-{FBC5579F-E138-A6A2-DD3B-A4B3EF743DF0}" dt="2024-10-03T23:48:57.997" v="9"/>
          <pc:sldLayoutMkLst>
            <pc:docMk/>
            <pc:sldMasterMk cId="1980416740" sldId="2147483713"/>
            <pc:sldLayoutMk cId="1042344177" sldId="2147483727"/>
          </pc:sldLayoutMkLst>
        </pc:sldLayoutChg>
      </pc:sldMasterChg>
    </pc:docChg>
  </pc:docChgLst>
  <pc:docChgLst>
    <pc:chgData name="TH-INST 吉川洋平" userId="S::yoshikawa.yohei@thi.hal.ac.jp::19706b0f-5609-49a4-9fe3-c6e485df3adf" providerId="AD" clId="Web-{89F6B7D3-D125-C497-C477-60F0DE0E3235}"/>
    <pc:docChg chg="addSld delSld modSld sldOrd">
      <pc:chgData name="TH-INST 吉川洋平" userId="S::yoshikawa.yohei@thi.hal.ac.jp::19706b0f-5609-49a4-9fe3-c6e485df3adf" providerId="AD" clId="Web-{89F6B7D3-D125-C497-C477-60F0DE0E3235}" dt="2024-10-04T05:45:16.386" v="144" actId="1076"/>
      <pc:docMkLst>
        <pc:docMk/>
      </pc:docMkLst>
      <pc:sldChg chg="addSp delSp modSp">
        <pc:chgData name="TH-INST 吉川洋平" userId="S::yoshikawa.yohei@thi.hal.ac.jp::19706b0f-5609-49a4-9fe3-c6e485df3adf" providerId="AD" clId="Web-{89F6B7D3-D125-C497-C477-60F0DE0E3235}" dt="2024-10-04T05:34:46.957" v="35"/>
        <pc:sldMkLst>
          <pc:docMk/>
          <pc:sldMk cId="3906711844" sldId="257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7:40.620" v="54"/>
        <pc:sldMkLst>
          <pc:docMk/>
          <pc:sldMk cId="1354332911" sldId="258"/>
        </pc:sldMkLst>
      </pc:sldChg>
      <pc:sldChg chg="delSp modSp">
        <pc:chgData name="TH-INST 吉川洋平" userId="S::yoshikawa.yohei@thi.hal.ac.jp::19706b0f-5609-49a4-9fe3-c6e485df3adf" providerId="AD" clId="Web-{89F6B7D3-D125-C497-C477-60F0DE0E3235}" dt="2024-10-04T05:35:31.568" v="53" actId="20577"/>
        <pc:sldMkLst>
          <pc:docMk/>
          <pc:sldMk cId="382097654" sldId="259"/>
        </pc:sldMkLst>
      </pc:sldChg>
      <pc:sldChg chg="addSp delSp modSp">
        <pc:chgData name="TH-INST 吉川洋平" userId="S::yoshikawa.yohei@thi.hal.ac.jp::19706b0f-5609-49a4-9fe3-c6e485df3adf" providerId="AD" clId="Web-{89F6B7D3-D125-C497-C477-60F0DE0E3235}" dt="2024-10-04T05:38:25.981" v="56" actId="14100"/>
        <pc:sldMkLst>
          <pc:docMk/>
          <pc:sldMk cId="3901128022" sldId="260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10.373" v="61" actId="20577"/>
        <pc:sldMkLst>
          <pc:docMk/>
          <pc:sldMk cId="2388088012" sldId="264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37.593" v="62"/>
        <pc:sldMkLst>
          <pc:docMk/>
          <pc:sldMk cId="3275251922" sldId="266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39:48.218" v="63"/>
        <pc:sldMkLst>
          <pc:docMk/>
          <pc:sldMk cId="3116977061" sldId="268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09.328" v="68" actId="1076"/>
        <pc:sldMkLst>
          <pc:docMk/>
          <pc:sldMk cId="3625637695" sldId="269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0:23.407" v="72" actId="1076"/>
        <pc:sldMkLst>
          <pc:docMk/>
          <pc:sldMk cId="1912699109" sldId="270"/>
        </pc:sldMkLst>
      </pc:sldChg>
      <pc:sldChg chg="addSp delSp">
        <pc:chgData name="TH-INST 吉川洋平" userId="S::yoshikawa.yohei@thi.hal.ac.jp::19706b0f-5609-49a4-9fe3-c6e485df3adf" providerId="AD" clId="Web-{89F6B7D3-D125-C497-C477-60F0DE0E3235}" dt="2024-10-04T05:41:16.112" v="83"/>
        <pc:sldMkLst>
          <pc:docMk/>
          <pc:sldMk cId="2310975100" sldId="271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2:00.895" v="92" actId="1076"/>
        <pc:sldMkLst>
          <pc:docMk/>
          <pc:sldMk cId="17742983" sldId="276"/>
        </pc:sldMkLst>
      </pc:sldChg>
      <pc:sldChg chg="addSp delSp modSp mod setBg">
        <pc:chgData name="TH-INST 吉川洋平" userId="S::yoshikawa.yohei@thi.hal.ac.jp::19706b0f-5609-49a4-9fe3-c6e485df3adf" providerId="AD" clId="Web-{89F6B7D3-D125-C497-C477-60F0DE0E3235}" dt="2024-10-04T05:45:16.386" v="144" actId="1076"/>
        <pc:sldMkLst>
          <pc:docMk/>
          <pc:sldMk cId="274928361" sldId="277"/>
        </pc:sldMkLst>
      </pc:sldChg>
      <pc:sldChg chg="addSp modSp mod setBg">
        <pc:chgData name="TH-INST 吉川洋平" userId="S::yoshikawa.yohei@thi.hal.ac.jp::19706b0f-5609-49a4-9fe3-c6e485df3adf" providerId="AD" clId="Web-{89F6B7D3-D125-C497-C477-60F0DE0E3235}" dt="2024-10-04T05:41:01.518" v="81" actId="20577"/>
        <pc:sldMkLst>
          <pc:docMk/>
          <pc:sldMk cId="511006646" sldId="284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49.077" v="28"/>
        <pc:sldMkLst>
          <pc:docMk/>
          <pc:sldMk cId="1691572667" sldId="29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7"/>
        <pc:sldMkLst>
          <pc:docMk/>
          <pc:sldMk cId="2263242439" sldId="304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6"/>
        <pc:sldMkLst>
          <pc:docMk/>
          <pc:sldMk cId="1175413936" sldId="30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5"/>
        <pc:sldMkLst>
          <pc:docMk/>
          <pc:sldMk cId="600655186" sldId="306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4"/>
        <pc:sldMkLst>
          <pc:docMk/>
          <pc:sldMk cId="1092267763" sldId="307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3"/>
        <pc:sldMkLst>
          <pc:docMk/>
          <pc:sldMk cId="177021056" sldId="308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2"/>
        <pc:sldMkLst>
          <pc:docMk/>
          <pc:sldMk cId="1171183159" sldId="309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1"/>
        <pc:sldMkLst>
          <pc:docMk/>
          <pc:sldMk cId="3977413649" sldId="310"/>
        </pc:sldMkLst>
      </pc:sldChg>
      <pc:sldChg chg="addSp delSp modSp mod modClrScheme chgLayout">
        <pc:chgData name="TH-INST 吉川洋平" userId="S::yoshikawa.yohei@thi.hal.ac.jp::19706b0f-5609-49a4-9fe3-c6e485df3adf" providerId="AD" clId="Web-{89F6B7D3-D125-C497-C477-60F0DE0E3235}" dt="2024-10-04T05:17:28.451" v="26"/>
        <pc:sldMkLst>
          <pc:docMk/>
          <pc:sldMk cId="2405177393" sldId="313"/>
        </pc:sldMkLst>
      </pc:sldChg>
      <pc:sldChg chg="addSp delSp modSp mod modClrScheme delDesignElem chgLayout">
        <pc:chgData name="TH-INST 吉川洋平" userId="S::yoshikawa.yohei@thi.hal.ac.jp::19706b0f-5609-49a4-9fe3-c6e485df3adf" providerId="AD" clId="Web-{89F6B7D3-D125-C497-C477-60F0DE0E3235}" dt="2024-10-04T05:17:39.482" v="27"/>
        <pc:sldMkLst>
          <pc:docMk/>
          <pc:sldMk cId="3982353365" sldId="315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8"/>
        <pc:sldMkLst>
          <pc:docMk/>
          <pc:sldMk cId="1678177121" sldId="324"/>
        </pc:sldMkLst>
      </pc:sldChg>
      <pc:sldChg chg="modSp">
        <pc:chgData name="TH-INST 吉川洋平" userId="S::yoshikawa.yohei@thi.hal.ac.jp::19706b0f-5609-49a4-9fe3-c6e485df3adf" providerId="AD" clId="Web-{89F6B7D3-D125-C497-C477-60F0DE0E3235}" dt="2024-10-04T05:15:06.711" v="11"/>
        <pc:sldMkLst>
          <pc:docMk/>
          <pc:sldMk cId="2091476712" sldId="332"/>
        </pc:sldMkLst>
      </pc:sldChg>
      <pc:sldChg chg="del">
        <pc:chgData name="TH-INST 吉川洋平" userId="S::yoshikawa.yohei@thi.hal.ac.jp::19706b0f-5609-49a4-9fe3-c6e485df3adf" providerId="AD" clId="Web-{89F6B7D3-D125-C497-C477-60F0DE0E3235}" dt="2024-10-04T05:08:34.588" v="0"/>
        <pc:sldMkLst>
          <pc:docMk/>
          <pc:sldMk cId="1510932942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43.762" v="15"/>
        <pc:sldMkLst>
          <pc:docMk/>
          <pc:sldMk cId="2497005413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52.824" v="17"/>
        <pc:sldMkLst>
          <pc:docMk/>
          <pc:sldMk cId="2501160550" sldId="335"/>
        </pc:sldMkLst>
      </pc:sldChg>
      <pc:sldChg chg="add del replId">
        <pc:chgData name="TH-INST 吉川洋平" userId="S::yoshikawa.yohei@thi.hal.ac.jp::19706b0f-5609-49a4-9fe3-c6e485df3adf" providerId="AD" clId="Web-{89F6B7D3-D125-C497-C477-60F0DE0E3235}" dt="2024-10-04T05:16:34.605" v="13"/>
        <pc:sldMkLst>
          <pc:docMk/>
          <pc:sldMk cId="2665718005" sldId="335"/>
        </pc:sldMkLst>
      </pc:sldChg>
      <pc:sldChg chg="add del ord replId">
        <pc:chgData name="TH-INST 吉川洋平" userId="S::yoshikawa.yohei@thi.hal.ac.jp::19706b0f-5609-49a4-9fe3-c6e485df3adf" providerId="AD" clId="Web-{89F6B7D3-D125-C497-C477-60F0DE0E3235}" dt="2024-10-04T05:17:09.169" v="20"/>
        <pc:sldMkLst>
          <pc:docMk/>
          <pc:sldMk cId="3693427166" sldId="335"/>
        </pc:sldMkLst>
      </pc:sldChg>
    </pc:docChg>
  </pc:docChgLst>
  <pc:docChgLst>
    <pc:chgData name="TH-INST 吉川洋平" userId="S::yoshikawa.yohei@thi.hal.ac.jp::19706b0f-5609-49a4-9fe3-c6e485df3adf" providerId="AD" clId="Web-{661595BD-B669-6696-4781-0587AD58FE59}"/>
    <pc:docChg chg="modSld">
      <pc:chgData name="TH-INST 吉川洋平" userId="S::yoshikawa.yohei@thi.hal.ac.jp::19706b0f-5609-49a4-9fe3-c6e485df3adf" providerId="AD" clId="Web-{661595BD-B669-6696-4781-0587AD58FE59}" dt="2024-10-09T12:05:37.744" v="18" actId="20577"/>
      <pc:docMkLst>
        <pc:docMk/>
      </pc:docMkLst>
      <pc:sldChg chg="modSp">
        <pc:chgData name="TH-INST 吉川洋平" userId="S::yoshikawa.yohei@thi.hal.ac.jp::19706b0f-5609-49a4-9fe3-c6e485df3adf" providerId="AD" clId="Web-{661595BD-B669-6696-4781-0587AD58FE59}" dt="2024-10-09T12:05:37.744" v="18" actId="20577"/>
        <pc:sldMkLst>
          <pc:docMk/>
          <pc:sldMk cId="2128380218" sldId="256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4:33.154" v="4" actId="20577"/>
        <pc:sldMkLst>
          <pc:docMk/>
          <pc:sldMk cId="1354332911" sldId="258"/>
        </pc:sldMkLst>
      </pc:sldChg>
      <pc:sldChg chg="modSp">
        <pc:chgData name="TH-INST 吉川洋平" userId="S::yoshikawa.yohei@thi.hal.ac.jp::19706b0f-5609-49a4-9fe3-c6e485df3adf" providerId="AD" clId="Web-{661595BD-B669-6696-4781-0587AD58FE59}" dt="2024-10-09T10:55:38.093" v="14" actId="20577"/>
        <pc:sldMkLst>
          <pc:docMk/>
          <pc:sldMk cId="1847087879" sldId="26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D64D1A-609D-4312-9A41-D8C174EEB154}" type="datetimeFigureOut">
              <a:t>5/6/2025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7E45E-EF7F-47D2-902F-C9DFFDE927CF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1309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EA5FE0-8A86-E4FA-3D3F-BB38B7179F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A137DE1-6BAB-1EA6-514E-3C98F6A21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655051-BE63-7CF2-05AF-9A1CC50F9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8F7B5C-4A65-E413-9818-9EBFEDC45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4B2A1D3-A2EF-34EE-FB89-D96DD545B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255495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2E1ADB-E6D9-6DC9-9CFE-5D95471A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EA841D0-EE2C-447A-F402-611C6B963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ECDBC6-CA92-39FA-E969-6034FDFF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E0CCF3D-4DCD-E4D6-0F1C-25B14CC6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92E21-92BF-69FC-EDB5-48C5892D9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11385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FFEE1E0-24B4-BC91-B8C3-EDDAFA08AD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8477ED6-B851-4ACC-FD37-AAF2B69EC2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05C6468-C549-CC4A-B655-0E78899A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D7E77B-6130-2351-97AD-64F7ECBE73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E4256F-6092-18C3-0441-7FD6FF9E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73378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イメージ​​の行頭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円/楕円 27">
            <a:extLst>
              <a:ext uri="{FF2B5EF4-FFF2-40B4-BE49-F238E27FC236}">
                <a16:creationId xmlns:a16="http://schemas.microsoft.com/office/drawing/2014/main" id="{2041BFF2-BC3B-3145-940D-004809E5A80A}"/>
              </a:ext>
            </a:extLst>
          </p:cNvPr>
          <p:cNvSpPr>
            <a:spLocks noChangeAspect="1"/>
          </p:cNvSpPr>
          <p:nvPr userDrawn="1"/>
        </p:nvSpPr>
        <p:spPr>
          <a:xfrm>
            <a:off x="3050592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9" name="円/楕円 28">
            <a:extLst>
              <a:ext uri="{FF2B5EF4-FFF2-40B4-BE49-F238E27FC236}">
                <a16:creationId xmlns:a16="http://schemas.microsoft.com/office/drawing/2014/main" id="{A9906F5C-A183-DF45-AE48-C1D611CDC98D}"/>
              </a:ext>
            </a:extLst>
          </p:cNvPr>
          <p:cNvSpPr>
            <a:spLocks noChangeAspect="1"/>
          </p:cNvSpPr>
          <p:nvPr userDrawn="1"/>
        </p:nvSpPr>
        <p:spPr>
          <a:xfrm>
            <a:off x="5345060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円/楕円 29">
            <a:extLst>
              <a:ext uri="{FF2B5EF4-FFF2-40B4-BE49-F238E27FC236}">
                <a16:creationId xmlns:a16="http://schemas.microsoft.com/office/drawing/2014/main" id="{C9CFF2EB-CD95-EA4D-810E-C9F8127071FE}"/>
              </a:ext>
            </a:extLst>
          </p:cNvPr>
          <p:cNvSpPr>
            <a:spLocks noChangeAspect="1"/>
          </p:cNvSpPr>
          <p:nvPr userDrawn="1"/>
        </p:nvSpPr>
        <p:spPr>
          <a:xfrm>
            <a:off x="7639529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1" name="円/楕円 30">
            <a:extLst>
              <a:ext uri="{FF2B5EF4-FFF2-40B4-BE49-F238E27FC236}">
                <a16:creationId xmlns:a16="http://schemas.microsoft.com/office/drawing/2014/main" id="{EE120266-68E0-504A-B1C8-F3369F5AF7C0}"/>
              </a:ext>
            </a:extLst>
          </p:cNvPr>
          <p:cNvSpPr>
            <a:spLocks noChangeAspect="1"/>
          </p:cNvSpPr>
          <p:nvPr userDrawn="1"/>
        </p:nvSpPr>
        <p:spPr>
          <a:xfrm>
            <a:off x="9933998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円/楕円 8">
            <a:extLst>
              <a:ext uri="{FF2B5EF4-FFF2-40B4-BE49-F238E27FC236}">
                <a16:creationId xmlns:a16="http://schemas.microsoft.com/office/drawing/2014/main" id="{4FB4A810-8614-AD44-B362-CE45C8C679CE}"/>
              </a:ext>
            </a:extLst>
          </p:cNvPr>
          <p:cNvSpPr>
            <a:spLocks noChangeAspect="1"/>
          </p:cNvSpPr>
          <p:nvPr userDrawn="1"/>
        </p:nvSpPr>
        <p:spPr>
          <a:xfrm>
            <a:off x="759111" y="2030748"/>
            <a:ext cx="1508760" cy="150876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CFF4C50-933F-41F9-AD11-BD02410AA7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11340000" cy="432000"/>
          </a:xfrm>
        </p:spPr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7" name="フッター プレースホルダー 6">
            <a:extLst>
              <a:ext uri="{FF2B5EF4-FFF2-40B4-BE49-F238E27FC236}">
                <a16:creationId xmlns:a16="http://schemas.microsoft.com/office/drawing/2014/main" id="{19F419B1-164A-4B7A-BBEC-47B6151ECB0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8" name="スライド番号プレースホルダー 7">
            <a:extLst>
              <a:ext uri="{FF2B5EF4-FFF2-40B4-BE49-F238E27FC236}">
                <a16:creationId xmlns:a16="http://schemas.microsoft.com/office/drawing/2014/main" id="{86E99B1E-D08C-46BA-9D27-9ED02F4C9B6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F5B3657-F2AE-455A-BF81-1A0C2ACECD2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726075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3" name="テキスト プレースホルダー 12">
            <a:extLst>
              <a:ext uri="{FF2B5EF4-FFF2-40B4-BE49-F238E27FC236}">
                <a16:creationId xmlns:a16="http://schemas.microsoft.com/office/drawing/2014/main" id="{6A983D98-E0AB-429A-9EC2-B50D4216D69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0543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5" name="テキスト プレースホルダー 14">
            <a:extLst>
              <a:ext uri="{FF2B5EF4-FFF2-40B4-BE49-F238E27FC236}">
                <a16:creationId xmlns:a16="http://schemas.microsoft.com/office/drawing/2014/main" id="{755213BF-EF6D-45DC-A01B-DE6C2F23A6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15012" y="4683647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17" name="テキスト プレースホルダー 16">
            <a:extLst>
              <a:ext uri="{FF2B5EF4-FFF2-40B4-BE49-F238E27FC236}">
                <a16:creationId xmlns:a16="http://schemas.microsoft.com/office/drawing/2014/main" id="{77D6BBBA-F4A3-45D4-91BC-A405FFDC7C3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609481" y="4688112"/>
            <a:ext cx="2160588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6" name="テキスト プレースホルダー 5">
            <a:extLst>
              <a:ext uri="{FF2B5EF4-FFF2-40B4-BE49-F238E27FC236}">
                <a16:creationId xmlns:a16="http://schemas.microsoft.com/office/drawing/2014/main" id="{EB3F7825-EB73-4976-9D8D-BAD8C8FCEA8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1800" y="3926334"/>
            <a:ext cx="2160000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1</a:t>
            </a:r>
          </a:p>
        </p:txBody>
      </p:sp>
      <p:sp>
        <p:nvSpPr>
          <p:cNvPr id="10" name="テキスト プレースホルダー 9">
            <a:extLst>
              <a:ext uri="{FF2B5EF4-FFF2-40B4-BE49-F238E27FC236}">
                <a16:creationId xmlns:a16="http://schemas.microsoft.com/office/drawing/2014/main" id="{6D972951-9088-4993-8DED-9DA3B6B08CF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726076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2</a:t>
            </a:r>
          </a:p>
        </p:txBody>
      </p:sp>
      <p:sp>
        <p:nvSpPr>
          <p:cNvPr id="12" name="テキスト プレースホルダー 11">
            <a:extLst>
              <a:ext uri="{FF2B5EF4-FFF2-40B4-BE49-F238E27FC236}">
                <a16:creationId xmlns:a16="http://schemas.microsoft.com/office/drawing/2014/main" id="{48424FDD-507C-4199-BFC6-8BC01D8992B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20543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3</a:t>
            </a:r>
          </a:p>
        </p:txBody>
      </p:sp>
      <p:sp>
        <p:nvSpPr>
          <p:cNvPr id="16" name="テキスト プレースホルダー 15">
            <a:extLst>
              <a:ext uri="{FF2B5EF4-FFF2-40B4-BE49-F238E27FC236}">
                <a16:creationId xmlns:a16="http://schemas.microsoft.com/office/drawing/2014/main" id="{33DAFB20-1343-4578-8AA0-0378B674F1B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315013" y="3926335"/>
            <a:ext cx="2160587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4</a:t>
            </a:r>
          </a:p>
        </p:txBody>
      </p:sp>
      <p:sp>
        <p:nvSpPr>
          <p:cNvPr id="19" name="テキスト プレースホルダー 18">
            <a:extLst>
              <a:ext uri="{FF2B5EF4-FFF2-40B4-BE49-F238E27FC236}">
                <a16:creationId xmlns:a16="http://schemas.microsoft.com/office/drawing/2014/main" id="{B01E9EA3-8BD6-4531-812C-663C75428B7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609481" y="3926335"/>
            <a:ext cx="2160588" cy="504000"/>
          </a:xfrm>
        </p:spPr>
        <p:txBody>
          <a:bodyPr rtlCol="0"/>
          <a:lstStyle>
            <a:lvl1pPr marL="0" indent="0" algn="ctr">
              <a:buNone/>
              <a:defRPr b="1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行頭文字 </a:t>
            </a:r>
            <a:r>
              <a:rPr lang="en-US" altLang="ja-JP" noProof="0"/>
              <a:t>5</a:t>
            </a:r>
          </a:p>
        </p:txBody>
      </p:sp>
      <p:sp>
        <p:nvSpPr>
          <p:cNvPr id="21" name="テキスト プレースホルダー 20">
            <a:extLst>
              <a:ext uri="{FF2B5EF4-FFF2-40B4-BE49-F238E27FC236}">
                <a16:creationId xmlns:a16="http://schemas.microsoft.com/office/drawing/2014/main" id="{DA4566DA-C848-4A27-BBC8-722932FFD7F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32094" y="4683350"/>
            <a:ext cx="2160000" cy="900000"/>
          </a:xfrm>
        </p:spPr>
        <p:txBody>
          <a:bodyPr rtlCol="0"/>
          <a:lstStyle>
            <a:lvl1pPr marL="0" indent="0" algn="ctr">
              <a:buNone/>
              <a:defRPr sz="16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lvl="0" rtl="0"/>
            <a:r>
              <a:rPr lang="ja-JP" altLang="en-US" noProof="0"/>
              <a:t>箇条書きの内容</a:t>
            </a:r>
          </a:p>
        </p:txBody>
      </p:sp>
      <p:sp>
        <p:nvSpPr>
          <p:cNvPr id="4" name="図プレースホルダー 3">
            <a:extLst>
              <a:ext uri="{FF2B5EF4-FFF2-40B4-BE49-F238E27FC236}">
                <a16:creationId xmlns:a16="http://schemas.microsoft.com/office/drawing/2014/main" id="{B0B1F8F6-73A5-F142-8A28-094DA998B5F5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1086454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2" name="図プレースホルダー 3">
            <a:extLst>
              <a:ext uri="{FF2B5EF4-FFF2-40B4-BE49-F238E27FC236}">
                <a16:creationId xmlns:a16="http://schemas.microsoft.com/office/drawing/2014/main" id="{F78A887E-89A6-244C-8AA4-484FE5358768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3380176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3" name="図プレースホルダー 3">
            <a:extLst>
              <a:ext uri="{FF2B5EF4-FFF2-40B4-BE49-F238E27FC236}">
                <a16:creationId xmlns:a16="http://schemas.microsoft.com/office/drawing/2014/main" id="{52B18661-99A8-214A-A089-09F11F1EB5C4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5673898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4" name="図プレースホルダー 3">
            <a:extLst>
              <a:ext uri="{FF2B5EF4-FFF2-40B4-BE49-F238E27FC236}">
                <a16:creationId xmlns:a16="http://schemas.microsoft.com/office/drawing/2014/main" id="{69D5F0B5-DE10-D646-9244-6B4289E7793E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967620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sp>
        <p:nvSpPr>
          <p:cNvPr id="35" name="図プレースホルダー 3">
            <a:extLst>
              <a:ext uri="{FF2B5EF4-FFF2-40B4-BE49-F238E27FC236}">
                <a16:creationId xmlns:a16="http://schemas.microsoft.com/office/drawing/2014/main" id="{72B87CCD-6D17-844B-87EF-F8BC69D79B06}"/>
              </a:ext>
            </a:extLst>
          </p:cNvPr>
          <p:cNvSpPr>
            <a:spLocks noGrp="1"/>
          </p:cNvSpPr>
          <p:nvPr>
            <p:ph type="pic" sz="quarter" idx="31"/>
          </p:nvPr>
        </p:nvSpPr>
        <p:spPr>
          <a:xfrm>
            <a:off x="10261341" y="2358091"/>
            <a:ext cx="854075" cy="854075"/>
          </a:xfrm>
        </p:spPr>
        <p:txBody>
          <a:bodyPr rtlCol="0"/>
          <a:lstStyle>
            <a:lvl1pPr marL="0" indent="0">
              <a:buNone/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アイコンをクリックして画像を追加</a:t>
            </a:r>
          </a:p>
        </p:txBody>
      </p:sp>
      <p:cxnSp>
        <p:nvCxnSpPr>
          <p:cNvPr id="25" name="直線​​コネクタ(S) 24">
            <a:extLst>
              <a:ext uri="{FF2B5EF4-FFF2-40B4-BE49-F238E27FC236}">
                <a16:creationId xmlns:a16="http://schemas.microsoft.com/office/drawing/2014/main" id="{EC221C1A-E955-4A4A-B47B-0028C57F69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659047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​​コネクタ 25">
            <a:extLst>
              <a:ext uri="{FF2B5EF4-FFF2-40B4-BE49-F238E27FC236}">
                <a16:creationId xmlns:a16="http://schemas.microsoft.com/office/drawing/2014/main" id="{529F2F69-8DE5-40C8-9500-23B5BF4320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953541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​​コネクタ(S) 26">
            <a:extLst>
              <a:ext uri="{FF2B5EF4-FFF2-40B4-BE49-F238E27FC236}">
                <a16:creationId xmlns:a16="http://schemas.microsoft.com/office/drawing/2014/main" id="{5F56195C-F685-42C9-980B-24974E65E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8035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​​コネクタ(S) 35">
            <a:extLst>
              <a:ext uri="{FF2B5EF4-FFF2-40B4-BE49-F238E27FC236}">
                <a16:creationId xmlns:a16="http://schemas.microsoft.com/office/drawing/2014/main" id="{E35A3995-4F01-4D2E-A636-9AC8AF29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9542529" y="2052013"/>
            <a:ext cx="0" cy="1487495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19871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フリーフォーム:図形 14">
            <a:extLst>
              <a:ext uri="{FF2B5EF4-FFF2-40B4-BE49-F238E27FC236}">
                <a16:creationId xmlns:a16="http://schemas.microsoft.com/office/drawing/2014/main" id="{B29137C9-7B18-454C-AB56-2B4631DFE59D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フリーフォーム:図形 13​​">
            <a:extLst>
              <a:ext uri="{FF2B5EF4-FFF2-40B4-BE49-F238E27FC236}">
                <a16:creationId xmlns:a16="http://schemas.microsoft.com/office/drawing/2014/main" id="{0C7CDA8E-8D79-474E-8278-7D77C867E238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pPr rtl="0"/>
            <a:r>
              <a:rPr lang="ja-JP" altLang="en-US" noProof="0"/>
              <a:t>マスター タイトルの書式設定</a:t>
            </a:r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9E5E346-F307-4307-949D-77CDB6E657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lang="ja-JP" altLang="en-US"/>
              <a:t>フッターを追加</a:t>
            </a:r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B4446C0-A637-4726-88A6-815A6AB63B9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24" name="フリーフォーム:図形 23">
            <a:extLst>
              <a:ext uri="{FF2B5EF4-FFF2-40B4-BE49-F238E27FC236}">
                <a16:creationId xmlns:a16="http://schemas.microsoft.com/office/drawing/2014/main" id="{4F0A2415-21FA-4B06-89CA-A379C8C2E262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2" name="フリーフォーム:図形 21">
            <a:extLst>
              <a:ext uri="{FF2B5EF4-FFF2-40B4-BE49-F238E27FC236}">
                <a16:creationId xmlns:a16="http://schemas.microsoft.com/office/drawing/2014/main" id="{9AACAC53-33A6-4BBC-8C68-0C56D0B39F57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5" name="フリーフォーム:図形 24">
            <a:extLst>
              <a:ext uri="{FF2B5EF4-FFF2-40B4-BE49-F238E27FC236}">
                <a16:creationId xmlns:a16="http://schemas.microsoft.com/office/drawing/2014/main" id="{ED86A7C4-9F1E-4F96-8AD9-5B75BEE364BE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フリーフォーム:図形 25">
            <a:extLst>
              <a:ext uri="{FF2B5EF4-FFF2-40B4-BE49-F238E27FC236}">
                <a16:creationId xmlns:a16="http://schemas.microsoft.com/office/drawing/2014/main" id="{B63BFE72-A1DE-4CFE-9B52-553C99D52699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0" name="フリーフォーム:図形 29">
            <a:extLst>
              <a:ext uri="{FF2B5EF4-FFF2-40B4-BE49-F238E27FC236}">
                <a16:creationId xmlns:a16="http://schemas.microsoft.com/office/drawing/2014/main" id="{9C266CD9-D77B-4B4D-8673-531E2784C610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65022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C1FEF4-EAFF-12DD-9191-09AAC5ABE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D826EE-139C-A3AB-700F-29A769B17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E9D0D56-7352-1D05-04D8-4C374E4DC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9A61992-391D-DFE7-A913-2F5F3A4C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8563802-5612-A5C0-5362-95E641CE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04025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1FDB89-3704-5CDC-18E8-BCBD813C8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4DA45AB-8C8A-E742-498E-43E52484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397D1A8-2901-43FC-05AC-55CD6F809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FD7115-C99C-9D66-1CDA-135D96C99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5E0056D-22EF-9F74-5FFD-EDCBBAA27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441865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D6829A-AE9C-5488-4EA8-15A5DBF0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6CCA2-3CC7-0B46-4A68-269897341B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9039024-3924-60BC-51A5-47435D0727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D440215-9A86-438C-62AE-A110CF407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BB87283-E0F7-13C9-85EF-8672E7AF6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A941FC-9A46-5936-95B2-1EE70B359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96680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56FC5F-16B4-418F-794C-A12A0CA9D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DC4AB5E-3D24-4EC2-A6CA-C0BC22C6C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A06F6F-F078-F5E9-DA80-6F4FC6A189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2B03E62-ECE3-8BD5-E784-19EEAC3162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26E9CD2-2E06-1E8B-90EC-74028A6AF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6656573-A3BC-BF85-D81E-4C08A6C01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7FD1AA8-B397-9791-1C83-F98A2396E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E99B2D0-702D-1CE9-301D-25DB6BC89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16544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C4F7DF3-DE0D-8B27-F821-BE2843A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85B9387-B668-4E02-0851-6731AF85B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60BDF-0B68-724C-BEE9-481BC9A9869E}" type="datetimeFigureOut">
              <a:t>5/6/2025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C2B1F8D-5B95-33EF-2AA1-8CB01DD52C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ja-JP" altLang="en-US"/>
              <a:t>フッターを追加</a:t>
            </a: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25EA3E2-DBC8-B509-8CCC-826AAFC81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51A1E-902D-48AF-9020-955120F399B6}" type="slidenum">
              <a:rPr lang="en-US" altLang="ja-JP" smtClean="0"/>
              <a:pPr/>
              <a:t>‹#›</a:t>
            </a:fld>
            <a:endParaRPr lang="ja-JP" altLang="en-US"/>
          </a:p>
        </p:txBody>
      </p:sp>
      <p:sp>
        <p:nvSpPr>
          <p:cNvPr id="6" name="フリーフォーム:図形 14">
            <a:extLst>
              <a:ext uri="{FF2B5EF4-FFF2-40B4-BE49-F238E27FC236}">
                <a16:creationId xmlns:a16="http://schemas.microsoft.com/office/drawing/2014/main" id="{CA66AE47-3D24-888C-206D-1B8A7800368F}"/>
              </a:ext>
            </a:extLst>
          </p:cNvPr>
          <p:cNvSpPr/>
          <p:nvPr userDrawn="1"/>
        </p:nvSpPr>
        <p:spPr>
          <a:xfrm rot="14199158">
            <a:off x="10161654" y="-236402"/>
            <a:ext cx="1957093" cy="1399810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57093" h="1399810">
                <a:moveTo>
                  <a:pt x="0" y="318772"/>
                </a:moveTo>
                <a:lnTo>
                  <a:pt x="858544" y="36067"/>
                </a:lnTo>
                <a:lnTo>
                  <a:pt x="1957093" y="0"/>
                </a:lnTo>
                <a:lnTo>
                  <a:pt x="1012700" y="1399810"/>
                </a:lnTo>
                <a:lnTo>
                  <a:pt x="172487" y="1221089"/>
                </a:lnTo>
                <a:lnTo>
                  <a:pt x="0" y="31877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フリーフォーム:図形 13​​">
            <a:extLst>
              <a:ext uri="{FF2B5EF4-FFF2-40B4-BE49-F238E27FC236}">
                <a16:creationId xmlns:a16="http://schemas.microsoft.com/office/drawing/2014/main" id="{CF42B1F2-5B0A-8D8E-10A8-75A11F927D67}"/>
              </a:ext>
            </a:extLst>
          </p:cNvPr>
          <p:cNvSpPr/>
          <p:nvPr userDrawn="1"/>
        </p:nvSpPr>
        <p:spPr>
          <a:xfrm rot="6973557">
            <a:off x="9799840" y="198216"/>
            <a:ext cx="748251" cy="780669"/>
          </a:xfrm>
          <a:custGeom>
            <a:avLst/>
            <a:gdLst>
              <a:gd name="connsiteX0" fmla="*/ 0 w 1980696"/>
              <a:gd name="connsiteY0" fmla="*/ 2066510 h 2066510"/>
              <a:gd name="connsiteX1" fmla="*/ 1138078 w 1980696"/>
              <a:gd name="connsiteY1" fmla="*/ 0 h 2066510"/>
              <a:gd name="connsiteX2" fmla="*/ 1980696 w 1980696"/>
              <a:gd name="connsiteY2" fmla="*/ 1530016 h 2066510"/>
              <a:gd name="connsiteX3" fmla="*/ 1459417 w 1980696"/>
              <a:gd name="connsiteY3" fmla="*/ 2066510 h 20665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0696" h="2066510">
                <a:moveTo>
                  <a:pt x="0" y="2066510"/>
                </a:moveTo>
                <a:lnTo>
                  <a:pt x="1138078" y="0"/>
                </a:lnTo>
                <a:lnTo>
                  <a:pt x="1980696" y="1530016"/>
                </a:lnTo>
                <a:lnTo>
                  <a:pt x="1459417" y="206651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フリーフォーム:図形 23">
            <a:extLst>
              <a:ext uri="{FF2B5EF4-FFF2-40B4-BE49-F238E27FC236}">
                <a16:creationId xmlns:a16="http://schemas.microsoft.com/office/drawing/2014/main" id="{62FABD1D-583E-A9D0-3721-CC1C8C5C1E9C}"/>
              </a:ext>
            </a:extLst>
          </p:cNvPr>
          <p:cNvSpPr/>
          <p:nvPr userDrawn="1"/>
        </p:nvSpPr>
        <p:spPr>
          <a:xfrm rot="5483574">
            <a:off x="9854193" y="808595"/>
            <a:ext cx="243160" cy="406553"/>
          </a:xfrm>
          <a:custGeom>
            <a:avLst/>
            <a:gdLst>
              <a:gd name="connsiteX0" fmla="*/ 243160 w 243160"/>
              <a:gd name="connsiteY0" fmla="*/ 342071 h 406553"/>
              <a:gd name="connsiteX1" fmla="*/ 156493 w 243160"/>
              <a:gd name="connsiteY1" fmla="*/ 406553 h 406553"/>
              <a:gd name="connsiteX2" fmla="*/ 0 w 243160"/>
              <a:gd name="connsiteY2" fmla="*/ 0 h 406553"/>
              <a:gd name="connsiteX3" fmla="*/ 243160 w 243160"/>
              <a:gd name="connsiteY3" fmla="*/ 342071 h 406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160" h="406553">
                <a:moveTo>
                  <a:pt x="243160" y="342071"/>
                </a:moveTo>
                <a:lnTo>
                  <a:pt x="156493" y="406553"/>
                </a:lnTo>
                <a:lnTo>
                  <a:pt x="0" y="0"/>
                </a:lnTo>
                <a:lnTo>
                  <a:pt x="243160" y="342071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フリーフォーム:図形 21">
            <a:extLst>
              <a:ext uri="{FF2B5EF4-FFF2-40B4-BE49-F238E27FC236}">
                <a16:creationId xmlns:a16="http://schemas.microsoft.com/office/drawing/2014/main" id="{33EEE63C-0E98-0E45-E4E2-8FB3A52264B0}"/>
              </a:ext>
            </a:extLst>
          </p:cNvPr>
          <p:cNvSpPr/>
          <p:nvPr userDrawn="1"/>
        </p:nvSpPr>
        <p:spPr>
          <a:xfrm rot="14235708">
            <a:off x="11753205" y="112024"/>
            <a:ext cx="332291" cy="247882"/>
          </a:xfrm>
          <a:custGeom>
            <a:avLst/>
            <a:gdLst>
              <a:gd name="connsiteX0" fmla="*/ 0 w 3571215"/>
              <a:gd name="connsiteY0" fmla="*/ 3023156 h 3737093"/>
              <a:gd name="connsiteX1" fmla="*/ 993291 w 3571215"/>
              <a:gd name="connsiteY1" fmla="*/ 0 h 3737093"/>
              <a:gd name="connsiteX2" fmla="*/ 3571215 w 3571215"/>
              <a:gd name="connsiteY2" fmla="*/ 847006 h 3737093"/>
              <a:gd name="connsiteX3" fmla="*/ 1392370 w 3571215"/>
              <a:gd name="connsiteY3" fmla="*/ 3639100 h 3737093"/>
              <a:gd name="connsiteX4" fmla="*/ 393183 w 3571215"/>
              <a:gd name="connsiteY4" fmla="*/ 3737093 h 3737093"/>
              <a:gd name="connsiteX5" fmla="*/ 0 w 3571215"/>
              <a:gd name="connsiteY5" fmla="*/ 3023156 h 3737093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1392370 w 3571215"/>
              <a:gd name="connsiteY3" fmla="*/ 2792094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890087"/>
              <a:gd name="connsiteX1" fmla="*/ 2472666 w 3571215"/>
              <a:gd name="connsiteY1" fmla="*/ 36067 h 2890087"/>
              <a:gd name="connsiteX2" fmla="*/ 3571215 w 3571215"/>
              <a:gd name="connsiteY2" fmla="*/ 0 h 2890087"/>
              <a:gd name="connsiteX3" fmla="*/ 2626822 w 3571215"/>
              <a:gd name="connsiteY3" fmla="*/ 1399810 h 2890087"/>
              <a:gd name="connsiteX4" fmla="*/ 393183 w 3571215"/>
              <a:gd name="connsiteY4" fmla="*/ 2890087 h 2890087"/>
              <a:gd name="connsiteX5" fmla="*/ 0 w 3571215"/>
              <a:gd name="connsiteY5" fmla="*/ 2176150 h 2890087"/>
              <a:gd name="connsiteX0" fmla="*/ 0 w 3571215"/>
              <a:gd name="connsiteY0" fmla="*/ 2176150 h 2176150"/>
              <a:gd name="connsiteX1" fmla="*/ 2472666 w 3571215"/>
              <a:gd name="connsiteY1" fmla="*/ 36067 h 2176150"/>
              <a:gd name="connsiteX2" fmla="*/ 3571215 w 3571215"/>
              <a:gd name="connsiteY2" fmla="*/ 0 h 2176150"/>
              <a:gd name="connsiteX3" fmla="*/ 2626822 w 3571215"/>
              <a:gd name="connsiteY3" fmla="*/ 1399810 h 2176150"/>
              <a:gd name="connsiteX4" fmla="*/ 2309686 w 3571215"/>
              <a:gd name="connsiteY4" fmla="*/ 820126 h 2176150"/>
              <a:gd name="connsiteX5" fmla="*/ 0 w 3571215"/>
              <a:gd name="connsiteY5" fmla="*/ 2176150 h 217615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695564 w 1957093"/>
              <a:gd name="connsiteY4" fmla="*/ 820126 h 1399810"/>
              <a:gd name="connsiteX5" fmla="*/ 0 w 1957093"/>
              <a:gd name="connsiteY5" fmla="*/ 318772 h 1399810"/>
              <a:gd name="connsiteX0" fmla="*/ 0 w 1957093"/>
              <a:gd name="connsiteY0" fmla="*/ 318772 h 1399810"/>
              <a:gd name="connsiteX1" fmla="*/ 858544 w 1957093"/>
              <a:gd name="connsiteY1" fmla="*/ 36067 h 1399810"/>
              <a:gd name="connsiteX2" fmla="*/ 1957093 w 1957093"/>
              <a:gd name="connsiteY2" fmla="*/ 0 h 1399810"/>
              <a:gd name="connsiteX3" fmla="*/ 1012700 w 1957093"/>
              <a:gd name="connsiteY3" fmla="*/ 1399810 h 1399810"/>
              <a:gd name="connsiteX4" fmla="*/ 172487 w 1957093"/>
              <a:gd name="connsiteY4" fmla="*/ 1221089 h 1399810"/>
              <a:gd name="connsiteX5" fmla="*/ 0 w 1957093"/>
              <a:gd name="connsiteY5" fmla="*/ 318772 h 1399810"/>
              <a:gd name="connsiteX0" fmla="*/ 0 w 1449157"/>
              <a:gd name="connsiteY0" fmla="*/ 282705 h 1363743"/>
              <a:gd name="connsiteX1" fmla="*/ 858544 w 1449157"/>
              <a:gd name="connsiteY1" fmla="*/ 0 h 1363743"/>
              <a:gd name="connsiteX2" fmla="*/ 1449157 w 1449157"/>
              <a:gd name="connsiteY2" fmla="*/ 715834 h 1363743"/>
              <a:gd name="connsiteX3" fmla="*/ 1012700 w 1449157"/>
              <a:gd name="connsiteY3" fmla="*/ 1363743 h 1363743"/>
              <a:gd name="connsiteX4" fmla="*/ 172487 w 1449157"/>
              <a:gd name="connsiteY4" fmla="*/ 1185022 h 1363743"/>
              <a:gd name="connsiteX5" fmla="*/ 0 w 1449157"/>
              <a:gd name="connsiteY5" fmla="*/ 282705 h 1363743"/>
              <a:gd name="connsiteX0" fmla="*/ 0 w 1449157"/>
              <a:gd name="connsiteY0" fmla="*/ 0 h 1081038"/>
              <a:gd name="connsiteX1" fmla="*/ 1449157 w 1449157"/>
              <a:gd name="connsiteY1" fmla="*/ 433129 h 1081038"/>
              <a:gd name="connsiteX2" fmla="*/ 1012700 w 1449157"/>
              <a:gd name="connsiteY2" fmla="*/ 1081038 h 1081038"/>
              <a:gd name="connsiteX3" fmla="*/ 172487 w 1449157"/>
              <a:gd name="connsiteY3" fmla="*/ 902317 h 1081038"/>
              <a:gd name="connsiteX4" fmla="*/ 0 w 1449157"/>
              <a:gd name="connsiteY4" fmla="*/ 0 h 1081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49157" h="1081038">
                <a:moveTo>
                  <a:pt x="0" y="0"/>
                </a:moveTo>
                <a:lnTo>
                  <a:pt x="1449157" y="433129"/>
                </a:lnTo>
                <a:lnTo>
                  <a:pt x="1012700" y="1081038"/>
                </a:lnTo>
                <a:lnTo>
                  <a:pt x="172487" y="902317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フリーフォーム:図形 24">
            <a:extLst>
              <a:ext uri="{FF2B5EF4-FFF2-40B4-BE49-F238E27FC236}">
                <a16:creationId xmlns:a16="http://schemas.microsoft.com/office/drawing/2014/main" id="{19046BF6-9276-FA20-EB47-C7FDB3D5A930}"/>
              </a:ext>
            </a:extLst>
          </p:cNvPr>
          <p:cNvSpPr/>
          <p:nvPr userDrawn="1"/>
        </p:nvSpPr>
        <p:spPr>
          <a:xfrm rot="13336516">
            <a:off x="10313236" y="1084299"/>
            <a:ext cx="648657" cy="777553"/>
          </a:xfrm>
          <a:custGeom>
            <a:avLst/>
            <a:gdLst>
              <a:gd name="connsiteX0" fmla="*/ 0 w 648657"/>
              <a:gd name="connsiteY0" fmla="*/ 777553 h 777553"/>
              <a:gd name="connsiteX1" fmla="*/ 255474 w 648657"/>
              <a:gd name="connsiteY1" fmla="*/ 0 h 777553"/>
              <a:gd name="connsiteX2" fmla="*/ 648657 w 648657"/>
              <a:gd name="connsiteY2" fmla="*/ 713937 h 777553"/>
              <a:gd name="connsiteX3" fmla="*/ 0 w 648657"/>
              <a:gd name="connsiteY3" fmla="*/ 777553 h 777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48657" h="777553">
                <a:moveTo>
                  <a:pt x="0" y="777553"/>
                </a:moveTo>
                <a:lnTo>
                  <a:pt x="255474" y="0"/>
                </a:lnTo>
                <a:lnTo>
                  <a:pt x="648657" y="713937"/>
                </a:lnTo>
                <a:lnTo>
                  <a:pt x="0" y="77755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フリーフォーム:図形 25">
            <a:extLst>
              <a:ext uri="{FF2B5EF4-FFF2-40B4-BE49-F238E27FC236}">
                <a16:creationId xmlns:a16="http://schemas.microsoft.com/office/drawing/2014/main" id="{2AFDF9EE-DECD-8D90-78B0-FF089780A885}"/>
              </a:ext>
            </a:extLst>
          </p:cNvPr>
          <p:cNvSpPr/>
          <p:nvPr userDrawn="1"/>
        </p:nvSpPr>
        <p:spPr>
          <a:xfrm rot="5738060">
            <a:off x="9844293" y="1032301"/>
            <a:ext cx="692798" cy="510610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フリーフォーム:図形 29">
            <a:extLst>
              <a:ext uri="{FF2B5EF4-FFF2-40B4-BE49-F238E27FC236}">
                <a16:creationId xmlns:a16="http://schemas.microsoft.com/office/drawing/2014/main" id="{43A436CF-FF11-4AC3-931D-B9E182CF6393}"/>
              </a:ext>
            </a:extLst>
          </p:cNvPr>
          <p:cNvSpPr/>
          <p:nvPr userDrawn="1"/>
        </p:nvSpPr>
        <p:spPr>
          <a:xfrm rot="8291645">
            <a:off x="10081798" y="798094"/>
            <a:ext cx="371360" cy="273702"/>
          </a:xfrm>
          <a:custGeom>
            <a:avLst/>
            <a:gdLst>
              <a:gd name="connsiteX0" fmla="*/ 692798 w 692798"/>
              <a:gd name="connsiteY0" fmla="*/ 224339 h 510610"/>
              <a:gd name="connsiteX1" fmla="*/ 308036 w 692798"/>
              <a:gd name="connsiteY1" fmla="*/ 510610 h 510610"/>
              <a:gd name="connsiteX2" fmla="*/ 64876 w 692798"/>
              <a:gd name="connsiteY2" fmla="*/ 168539 h 510610"/>
              <a:gd name="connsiteX3" fmla="*/ 0 w 692798"/>
              <a:gd name="connsiteY3" fmla="*/ 0 h 510610"/>
              <a:gd name="connsiteX4" fmla="*/ 692798 w 692798"/>
              <a:gd name="connsiteY4" fmla="*/ 224339 h 5106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92798" h="510610">
                <a:moveTo>
                  <a:pt x="692798" y="224339"/>
                </a:moveTo>
                <a:lnTo>
                  <a:pt x="308036" y="510610"/>
                </a:lnTo>
                <a:lnTo>
                  <a:pt x="64876" y="168539"/>
                </a:lnTo>
                <a:lnTo>
                  <a:pt x="0" y="0"/>
                </a:lnTo>
                <a:lnTo>
                  <a:pt x="692798" y="224339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ja-JP" altLang="en-US" noProof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6323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BDC0B42-7E36-E418-C4E1-1EBBE7778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29560A-FDD9-1210-7E0C-4782ED7CF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8B09616-29EE-C975-FD36-F3636154C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106250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82F0377-03A4-4977-132E-F21AA654C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212E31-DD6E-7EC7-F7BB-AF2C6AFBF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0562EAF-A733-2E1E-F546-B41BE0B87D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6105BCD-6CA7-A47E-0C46-68193710F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8BBB908-74D4-6C18-06BA-D9603A36E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901D2-8264-27CC-ED1B-0B6F4CCFB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393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694EBF-005D-55A1-091D-1EE85096E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9D1246A-BECF-847D-7CAB-5CCDA97CB2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E3E675-B359-2D9C-8E0E-BD24D80CFD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85FFF83-D1D6-3AF5-140D-047FEB403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136AFEC-02FE-1239-A484-BC031DBF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B8A7A0C-5807-1BA2-F897-D88834155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7198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8C1F59E5-5BBC-2FE1-6AA6-3226910A0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DDBF387-2E3B-C147-EA58-9DD788441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CA2D7A9-0FE4-A6F8-CA3A-F3F274320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F8082C-0922-4249-A612-B415F5231620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E867F7-9730-3FD9-0F03-ACCCA6B566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F386C4-11EC-BC25-0618-6DDDA2AF87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180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25" r:id="rId12"/>
    <p:sldLayoutId id="214748372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8">
            <a:extLst>
              <a:ext uri="{FF2B5EF4-FFF2-40B4-BE49-F238E27FC236}">
                <a16:creationId xmlns:a16="http://schemas.microsoft.com/office/drawing/2014/main" id="{337940BB-FBC4-492E-BD92-3B7B914D0E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4853988" y="320041"/>
            <a:ext cx="6707084" cy="3892668"/>
          </a:xfrm>
        </p:spPr>
        <p:txBody>
          <a:bodyPr>
            <a:normAutofit/>
          </a:bodyPr>
          <a:lstStyle/>
          <a:p>
            <a:pPr algn="l"/>
            <a:r>
              <a:rPr lang="en-US" altLang="ja-JP" sz="6600">
                <a:ea typeface="Yu Gothic"/>
              </a:rPr>
              <a:t>JS34</a:t>
            </a:r>
            <a:endParaRPr lang="ja-JP" sz="660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4853699" y="4631161"/>
            <a:ext cx="6707366" cy="1569486"/>
          </a:xfrm>
        </p:spPr>
        <p:txBody>
          <a:bodyPr>
            <a:normAutofit/>
          </a:bodyPr>
          <a:lstStyle/>
          <a:p>
            <a:pPr algn="l"/>
            <a:r>
              <a:rPr lang="en-US" altLang="ja-JP">
                <a:ea typeface="Yu Gothic Medium"/>
              </a:rPr>
              <a:t>React Hook</a:t>
            </a:r>
            <a:endParaRPr lang="ja-JP" altLang="en-US">
              <a:ea typeface="Yu Gothic Medium"/>
            </a:endParaRP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3987" y="4409267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54C24E-DE70-6246-8E3E-D2FBDB6ED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25" y="1079500"/>
            <a:ext cx="2076450" cy="1905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D216F28-F4C0-A2A1-3A02-EC4677126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125" y="3349625"/>
            <a:ext cx="3200400" cy="183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8380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073CFCE7-9B63-E67F-C2FA-C7DEB561899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altLang="ja-JP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React Hook</a:t>
            </a:r>
            <a:r>
              <a:rPr lang="ja-JP" alt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とは</a:t>
            </a:r>
            <a:endParaRPr lang="en-US" altLang="ja-JP" sz="4800" kern="1200" cap="all" spc="1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0221723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D6AB6-4F03-884C-71E8-E588A8C6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49B5BA-6F92-264C-5945-67377D2DD6E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>
                <a:ea typeface="+mj-lt"/>
                <a:cs typeface="+mj-lt"/>
              </a:rPr>
              <a:t>React</a:t>
            </a:r>
            <a:r>
              <a:rPr lang="ja-JP" altLang="en-US" dirty="0">
                <a:ea typeface="+mj-lt"/>
                <a:cs typeface="+mj-lt"/>
              </a:rPr>
              <a:t> </a:t>
            </a:r>
            <a:r>
              <a:rPr lang="en-US" altLang="ja-JP" dirty="0">
                <a:ea typeface="+mj-lt"/>
                <a:cs typeface="+mj-lt"/>
              </a:rPr>
              <a:t>H</a:t>
            </a:r>
            <a:r>
              <a:rPr lang="ja-JP">
                <a:ea typeface="+mj-lt"/>
                <a:cs typeface="+mj-lt"/>
              </a:rPr>
              <a:t>ook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18E185B-B03A-6AD6-1359-00191C88AC9A}"/>
              </a:ext>
            </a:extLst>
          </p:cNvPr>
          <p:cNvSpPr txBox="1"/>
          <p:nvPr/>
        </p:nvSpPr>
        <p:spPr>
          <a:xfrm>
            <a:off x="683212" y="1418756"/>
            <a:ext cx="10858881" cy="223926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「状態」や「副作用</a:t>
            </a:r>
            <a:r>
              <a:rPr lang="ja-JP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」を扱う仕組み</a:t>
            </a: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CSR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 で利用</a:t>
            </a:r>
            <a:endParaRPr lang="ja-JP" altLang="en-US" sz="3200" dirty="0">
              <a:solidFill>
                <a:schemeClr val="tx1">
                  <a:lumMod val="75000"/>
                  <a:lumOff val="25000"/>
                </a:schemeClr>
              </a:solidFill>
              <a:ea typeface="+mn-lt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3200" dirty="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React</a:t>
            </a:r>
            <a:r>
              <a:rPr lang="ja-JP" altLang="en-US" sz="3200">
                <a:solidFill>
                  <a:schemeClr val="tx1">
                    <a:lumMod val="75000"/>
                    <a:lumOff val="25000"/>
                  </a:schemeClr>
                </a:solidFill>
                <a:ea typeface="+mn-lt"/>
                <a:cs typeface="+mn-lt"/>
              </a:rPr>
              <a:t>の関数コンポーネント</a:t>
            </a:r>
            <a:endParaRPr lang="ja-JP" sz="32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707486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95C255-7E4D-488E-4B7C-723C8685D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77CA3B-7EE8-1664-6AF8-4DD5F14A5F9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>
                <a:latin typeface="Yu Gothic"/>
                <a:ea typeface="Yu Gothic"/>
              </a:rPr>
              <a:t>React Hook の特徴</a:t>
            </a:r>
            <a:endParaRPr lang="ja-JP" altLang="en-US" dirty="0">
              <a:latin typeface="Yu Gothic"/>
              <a:ea typeface="Yu Gothic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2E5C47E-423A-897A-402A-1240D17F2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5632193"/>
              </p:ext>
            </p:extLst>
          </p:nvPr>
        </p:nvGraphicFramePr>
        <p:xfrm>
          <a:off x="714374" y="1571624"/>
          <a:ext cx="10453651" cy="45315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35262">
                  <a:extLst>
                    <a:ext uri="{9D8B030D-6E8A-4147-A177-3AD203B41FA5}">
                      <a16:colId xmlns:a16="http://schemas.microsoft.com/office/drawing/2014/main" val="1089446358"/>
                    </a:ext>
                  </a:extLst>
                </a:gridCol>
                <a:gridCol w="6118389">
                  <a:extLst>
                    <a:ext uri="{9D8B030D-6E8A-4147-A177-3AD203B41FA5}">
                      <a16:colId xmlns:a16="http://schemas.microsoft.com/office/drawing/2014/main" val="1439952202"/>
                    </a:ext>
                  </a:extLst>
                </a:gridCol>
              </a:tblGrid>
              <a:tr h="1015681"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solidFill>
                            <a:srgbClr val="5B5B5B"/>
                          </a:solidFill>
                          <a:effectLst/>
                        </a:rPr>
                        <a:t>特徴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 b="1">
                          <a:solidFill>
                            <a:srgbClr val="5B5B5B"/>
                          </a:solidFill>
                          <a:effectLst/>
                        </a:rPr>
                        <a:t>内容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1301410"/>
                  </a:ext>
                </a:extLst>
              </a:tr>
              <a:tr h="1171941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関数コンポーネントで使える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クラスは不要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390286"/>
                  </a:ext>
                </a:extLst>
              </a:tr>
              <a:tr h="1171941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再利用しやすい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カスタム</a:t>
                      </a:r>
                      <a:r>
                        <a:rPr lang="en-US" dirty="0">
                          <a:effectLst/>
                        </a:rPr>
                        <a:t>Hook</a:t>
                      </a:r>
                      <a:r>
                        <a:rPr lang="ja-JP" altLang="en-US">
                          <a:effectLst/>
                        </a:rPr>
                        <a:t>も作れる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154013"/>
                  </a:ext>
                </a:extLst>
              </a:tr>
              <a:tr h="1171941"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状態と副作用を簡潔に記述できる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コードがシンプル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0756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04543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E23F9B-B1CD-DD17-23D0-BD4AECDAAF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3500EA0-061D-C8D4-D72C-5972E9C373DC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ja-JP" altLang="en-US" dirty="0" err="1">
                <a:latin typeface="Yu Gothic"/>
                <a:ea typeface="Yu Gothic"/>
                <a:cs typeface="+mj-lt"/>
              </a:rPr>
              <a:t>デフォルトページ</a:t>
            </a:r>
            <a:endParaRPr lang="ja-JP" altLang="en-US" dirty="0" err="1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1050D35-BBD3-3639-403C-756CC5E0CA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5008274"/>
              </p:ext>
            </p:extLst>
          </p:nvPr>
        </p:nvGraphicFramePr>
        <p:xfrm>
          <a:off x="406893" y="1413029"/>
          <a:ext cx="11310902" cy="474937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982679">
                  <a:extLst>
                    <a:ext uri="{9D8B030D-6E8A-4147-A177-3AD203B41FA5}">
                      <a16:colId xmlns:a16="http://schemas.microsoft.com/office/drawing/2014/main" val="2032862043"/>
                    </a:ext>
                  </a:extLst>
                </a:gridCol>
                <a:gridCol w="5075067">
                  <a:extLst>
                    <a:ext uri="{9D8B030D-6E8A-4147-A177-3AD203B41FA5}">
                      <a16:colId xmlns:a16="http://schemas.microsoft.com/office/drawing/2014/main" val="2443860746"/>
                    </a:ext>
                  </a:extLst>
                </a:gridCol>
                <a:gridCol w="4253156">
                  <a:extLst>
                    <a:ext uri="{9D8B030D-6E8A-4147-A177-3AD203B41FA5}">
                      <a16:colId xmlns:a16="http://schemas.microsoft.com/office/drawing/2014/main" val="3063476823"/>
                    </a:ext>
                  </a:extLst>
                </a:gridCol>
              </a:tblGrid>
              <a:tr h="524470">
                <a:tc>
                  <a:txBody>
                    <a:bodyPr/>
                    <a:lstStyle/>
                    <a:p>
                      <a:pPr algn="l"/>
                      <a:r>
                        <a:rPr lang="en-US" dirty="0">
                          <a:solidFill>
                            <a:srgbClr val="5B5B5B"/>
                          </a:solidFill>
                          <a:effectLst/>
                        </a:rPr>
                        <a:t>Hook</a:t>
                      </a:r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名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役割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ja-JP" altLang="en-US">
                          <a:solidFill>
                            <a:srgbClr val="5B5B5B"/>
                          </a:solidFill>
                          <a:effectLst/>
                        </a:rPr>
                        <a:t>使用例</a:t>
                      </a:r>
                    </a:p>
                  </a:txBody>
                  <a:tcPr marL="57150" marR="57150" marT="57150" marB="571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4296040"/>
                  </a:ext>
                </a:extLst>
              </a:tr>
              <a:tr h="64102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useState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値の状態を管理する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カウント、入力値など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597098"/>
                  </a:ext>
                </a:extLst>
              </a:tr>
              <a:tr h="1019806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useEffect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副作用（データ取得・タイマーなど）</a:t>
                      </a:r>
                      <a:endParaRPr lang="ja-JP" altLang="en-US" dirty="0">
                        <a:effectLst/>
                      </a:endParaRPr>
                    </a:p>
                    <a:p>
                      <a:pPr lvl="0">
                        <a:buNone/>
                      </a:pPr>
                      <a:r>
                        <a:rPr lang="ja-JP" altLang="en-US">
                          <a:effectLst/>
                        </a:rPr>
                        <a:t>データが更新されたら反応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初期データ読み込み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350526"/>
                  </a:ext>
                </a:extLst>
              </a:tr>
              <a:tr h="64102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useRef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DOM</a:t>
                      </a:r>
                      <a:r>
                        <a:rPr lang="ja-JP" altLang="en-US">
                          <a:effectLst/>
                        </a:rPr>
                        <a:t>や値の参照を保持する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フォーカス制御、前回値の保持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3758573"/>
                  </a:ext>
                </a:extLst>
              </a:tr>
              <a:tr h="64102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useContext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グローバル状態の共有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テーマ切替、ログイン状態など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34681"/>
                  </a:ext>
                </a:extLst>
              </a:tr>
              <a:tr h="64102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useMemo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値のメモ化で再計算を抑える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計算の最適化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4746757"/>
                  </a:ext>
                </a:extLst>
              </a:tr>
              <a:tr h="641020">
                <a:tc>
                  <a:txBody>
                    <a:bodyPr/>
                    <a:lstStyle/>
                    <a:p>
                      <a:r>
                        <a:rPr lang="en-US" dirty="0" err="1">
                          <a:effectLst/>
                        </a:rPr>
                        <a:t>useCallback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関数のメモ化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ja-JP" altLang="en-US">
                          <a:effectLst/>
                        </a:rPr>
                        <a:t>不必要な再レンダリング防止</a:t>
                      </a:r>
                    </a:p>
                  </a:txBody>
                  <a:tcPr marL="95250" marR="95250" marT="95250" marB="9525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73968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166210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D0A93-46B9-A123-8EB1-266AE65A5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ECB151-9FC9-5B23-74E7-CE7EE6FF792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useState</a:t>
            </a:r>
            <a:endParaRPr lang="en-US" altLang="ja-JP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04B35F59-1608-FCB2-C32B-F64C3B8B3D79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データ（状態）を保持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クリックしたら１増加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34" charset="-128"/>
              <a:ea typeface="游ゴシック" panose="020B0400000000000000" pitchFamily="34" charset="-128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CCD00AB7-3E00-9A85-479F-608B85375E70}"/>
              </a:ext>
            </a:extLst>
          </p:cNvPr>
          <p:cNvSpPr/>
          <p:nvPr/>
        </p:nvSpPr>
        <p:spPr>
          <a:xfrm>
            <a:off x="905861" y="2724134"/>
            <a:ext cx="10650711" cy="3726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useState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'react'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8E8E"/>
                </a:solidFill>
                <a:effectLst/>
                <a:latin typeface="Consolas"/>
              </a:rPr>
              <a:t>function</a:t>
            </a:r>
            <a:r>
              <a:rPr lang="en" sz="2000" dirty="0">
                <a:latin typeface="Consolas"/>
              </a:rPr>
              <a:t> 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Counter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{</a:t>
            </a:r>
            <a:r>
              <a:rPr lang="en" sz="2000" dirty="0">
                <a:latin typeface="Consolas"/>
              </a:rPr>
              <a:t>
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[</a:t>
            </a:r>
            <a:r>
              <a:rPr lang="en" sz="2000" dirty="0">
                <a:latin typeface="Consolas"/>
              </a:rPr>
              <a:t>count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setCount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]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useState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0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FFFF"/>
                </a:solidFill>
                <a:effectLst/>
                <a:latin typeface="Consolas"/>
              </a:rPr>
              <a:t>  </a:t>
            </a:r>
            <a:r>
              <a:rPr lang="en" sz="2000" dirty="0">
                <a:solidFill>
                  <a:srgbClr val="FF8E8E"/>
                </a:solidFill>
                <a:effectLst/>
                <a:latin typeface="Consolas"/>
              </a:rPr>
              <a:t>return</a:t>
            </a:r>
            <a:r>
              <a:rPr lang="en" sz="2000" dirty="0"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FFFF"/>
                </a:solidFill>
                <a:effectLst/>
                <a:latin typeface="Consolas"/>
              </a:rPr>
              <a:t>   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&lt;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 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&lt;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p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&gt;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カウント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{</a:t>
            </a:r>
            <a:r>
              <a:rPr lang="en" sz="2000" dirty="0">
                <a:latin typeface="Consolas"/>
              </a:rPr>
              <a:t>count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}&lt;/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p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 dirty="0">
                <a:latin typeface="Consolas"/>
              </a:rPr>
              <a:t>
     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button </a:t>
            </a:r>
            <a:r>
              <a:rPr lang="en" sz="2000" dirty="0" err="1">
                <a:solidFill>
                  <a:srgbClr val="FF9191"/>
                </a:solidFill>
                <a:latin typeface="Consolas"/>
              </a:rPr>
              <a:t>onClick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={()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setCount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count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+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1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)}&gt;</a:t>
            </a:r>
            <a:r>
              <a:rPr lang="ja-JP" altLang="en" sz="2000" dirty="0">
                <a:solidFill>
                  <a:srgbClr val="B2CAD5"/>
                </a:solidFill>
                <a:latin typeface="Consolas"/>
                <a:ea typeface="游ゴシック"/>
              </a:rPr>
              <a:t>+1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button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&lt;/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}</a:t>
            </a:r>
            <a:endParaRPr lang="en-US" dirty="0">
              <a:latin typeface="Consola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332A902-D7F2-1424-3882-12DE8F7F87ED}"/>
              </a:ext>
            </a:extLst>
          </p:cNvPr>
          <p:cNvSpPr/>
          <p:nvPr/>
        </p:nvSpPr>
        <p:spPr>
          <a:xfrm>
            <a:off x="1148771" y="3770745"/>
            <a:ext cx="5579918" cy="3798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3">
            <a:extLst>
              <a:ext uri="{FF2B5EF4-FFF2-40B4-BE49-F238E27FC236}">
                <a16:creationId xmlns:a16="http://schemas.microsoft.com/office/drawing/2014/main" id="{5481C0F8-8FAB-2C46-5FBD-28B4E2871064}"/>
              </a:ext>
            </a:extLst>
          </p:cNvPr>
          <p:cNvSpPr/>
          <p:nvPr/>
        </p:nvSpPr>
        <p:spPr>
          <a:xfrm>
            <a:off x="1931553" y="2766289"/>
            <a:ext cx="1790700" cy="393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3">
            <a:extLst>
              <a:ext uri="{FF2B5EF4-FFF2-40B4-BE49-F238E27FC236}">
                <a16:creationId xmlns:a16="http://schemas.microsoft.com/office/drawing/2014/main" id="{CA3D5A09-792F-3EBE-8203-83B572539BB1}"/>
              </a:ext>
            </a:extLst>
          </p:cNvPr>
          <p:cNvSpPr/>
          <p:nvPr/>
        </p:nvSpPr>
        <p:spPr>
          <a:xfrm>
            <a:off x="5014189" y="5073071"/>
            <a:ext cx="2712027" cy="4075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9808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ED26C-CEFC-4BB1-8EDB-20FD59D69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02ED8DA-25C4-070E-7989-B62AC7412C0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2925" y="424492"/>
            <a:ext cx="10880574" cy="575155"/>
          </a:xfrm>
        </p:spPr>
        <p:txBody>
          <a:bodyPr>
            <a:normAutofit fontScale="90000"/>
          </a:bodyPr>
          <a:lstStyle/>
          <a:p>
            <a:r>
              <a:rPr lang="en-US" altLang="ja-JP" dirty="0" err="1">
                <a:latin typeface="Yu Gothic"/>
                <a:ea typeface="Yu Gothic"/>
                <a:cs typeface="+mj-lt"/>
              </a:rPr>
              <a:t>useState</a:t>
            </a:r>
            <a:endParaRPr lang="en-US" altLang="ja-JP" dirty="0" err="1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01B9A3F-EBA6-31D7-5C61-3FED0B903DD5}"/>
              </a:ext>
            </a:extLst>
          </p:cNvPr>
          <p:cNvSpPr txBox="1"/>
          <p:nvPr/>
        </p:nvSpPr>
        <p:spPr>
          <a:xfrm>
            <a:off x="683212" y="1418756"/>
            <a:ext cx="10858881" cy="114858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err="1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データ（状態）を保持</a:t>
            </a:r>
            <a:endParaRPr lang="en-US" altLang="ja-JP" sz="2400">
              <a:solidFill>
                <a:schemeClr val="tx1">
                  <a:lumMod val="75000"/>
                  <a:lumOff val="25000"/>
                </a:schemeClr>
              </a:solidFill>
              <a:latin typeface="游ゴシック"/>
              <a:ea typeface="游ゴシック"/>
              <a:cs typeface="+mn-lt"/>
            </a:endParaRPr>
          </a:p>
          <a:p>
            <a:pPr marL="457200" indent="-457200">
              <a:lnSpc>
                <a:spcPct val="150000"/>
              </a:lnSpc>
              <a:buFont typeface="Arial"/>
              <a:buChar char="•"/>
            </a:pPr>
            <a:r>
              <a:rPr lang="en-US" altLang="ja-JP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游ゴシック"/>
                <a:ea typeface="游ゴシック"/>
                <a:cs typeface="+mn-lt"/>
              </a:rPr>
              <a:t>クリックしたら１増加</a:t>
            </a:r>
            <a:endParaRPr lang="en-US" altLang="ja-JP" sz="2400" dirty="0">
              <a:solidFill>
                <a:schemeClr val="tx1">
                  <a:lumMod val="75000"/>
                  <a:lumOff val="25000"/>
                </a:schemeClr>
              </a:solidFill>
              <a:latin typeface="游ゴシック" panose="020B0400000000000000" pitchFamily="34" charset="-128"/>
              <a:ea typeface="游ゴシック" panose="020B0400000000000000" pitchFamily="34" charset="-128"/>
              <a:cs typeface="+mn-lt"/>
            </a:endParaRPr>
          </a:p>
        </p:txBody>
      </p:sp>
      <p:sp>
        <p:nvSpPr>
          <p:cNvPr id="3" name="四角形: 角を丸くする 3">
            <a:extLst>
              <a:ext uri="{FF2B5EF4-FFF2-40B4-BE49-F238E27FC236}">
                <a16:creationId xmlns:a16="http://schemas.microsoft.com/office/drawing/2014/main" id="{66BBDB8E-55A4-F120-03F9-B2622C00B26D}"/>
              </a:ext>
            </a:extLst>
          </p:cNvPr>
          <p:cNvSpPr/>
          <p:nvPr/>
        </p:nvSpPr>
        <p:spPr>
          <a:xfrm>
            <a:off x="905861" y="2724134"/>
            <a:ext cx="10650711" cy="37263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" sz="2000" dirty="0">
                <a:solidFill>
                  <a:srgbClr val="FF8E8E"/>
                </a:solidFill>
                <a:latin typeface="Consolas"/>
              </a:rPr>
              <a:t>import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{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useState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from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'react'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8E8E"/>
                </a:solidFill>
                <a:effectLst/>
                <a:latin typeface="Consolas"/>
              </a:rPr>
              <a:t>function</a:t>
            </a:r>
            <a:r>
              <a:rPr lang="en" sz="2000" dirty="0">
                <a:latin typeface="Consolas"/>
              </a:rPr>
              <a:t> 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Counter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()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{</a:t>
            </a:r>
            <a:r>
              <a:rPr lang="en" sz="2000" dirty="0">
                <a:latin typeface="Consolas"/>
              </a:rPr>
              <a:t>
  </a:t>
            </a:r>
            <a:r>
              <a:rPr lang="en" sz="2000" dirty="0">
                <a:solidFill>
                  <a:srgbClr val="FF8E8E"/>
                </a:solidFill>
                <a:latin typeface="Consolas"/>
              </a:rPr>
              <a:t>const</a:t>
            </a:r>
            <a:r>
              <a:rPr lang="en" sz="2000" dirty="0"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[</a:t>
            </a:r>
            <a:r>
              <a:rPr lang="en" sz="2000" dirty="0">
                <a:latin typeface="Consolas"/>
              </a:rPr>
              <a:t>count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,</a:t>
            </a:r>
            <a:r>
              <a:rPr lang="en" sz="2000" dirty="0">
                <a:latin typeface="Consolas"/>
              </a:rPr>
              <a:t> 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setCount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]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useState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0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FFFF"/>
                </a:solidFill>
                <a:effectLst/>
                <a:latin typeface="Consolas"/>
              </a:rPr>
              <a:t>  </a:t>
            </a:r>
            <a:r>
              <a:rPr lang="en" sz="2000" dirty="0">
                <a:solidFill>
                  <a:srgbClr val="FF8E8E"/>
                </a:solidFill>
                <a:effectLst/>
                <a:latin typeface="Consolas"/>
              </a:rPr>
              <a:t>return</a:t>
            </a:r>
            <a:r>
              <a:rPr lang="en" sz="2000" dirty="0">
                <a:latin typeface="Consolas"/>
              </a:rPr>
              <a:t>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(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FFFFFF"/>
                </a:solidFill>
                <a:effectLst/>
                <a:latin typeface="Consolas"/>
              </a:rPr>
              <a:t>   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&lt;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 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&lt;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p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&gt;</a:t>
            </a:r>
            <a:r>
              <a:rPr lang="en" sz="2000" dirty="0" err="1">
                <a:solidFill>
                  <a:srgbClr val="FFFFFF"/>
                </a:solidFill>
                <a:latin typeface="Consolas"/>
              </a:rPr>
              <a:t>カウント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: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{</a:t>
            </a:r>
            <a:r>
              <a:rPr lang="en" sz="2000" dirty="0">
                <a:latin typeface="Consolas"/>
              </a:rPr>
              <a:t>count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}&lt;/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p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&gt;</a:t>
            </a:r>
            <a:r>
              <a:rPr lang="en" sz="2000" dirty="0">
                <a:latin typeface="Consolas"/>
              </a:rPr>
              <a:t>
     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&lt;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button </a:t>
            </a:r>
            <a:r>
              <a:rPr lang="en" sz="2000" dirty="0" err="1">
                <a:solidFill>
                  <a:srgbClr val="FF9191"/>
                </a:solidFill>
                <a:latin typeface="Consolas"/>
              </a:rPr>
              <a:t>onClick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={()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=&gt;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000" dirty="0" err="1">
                <a:solidFill>
                  <a:srgbClr val="56CDFF"/>
                </a:solidFill>
                <a:latin typeface="Consolas"/>
              </a:rPr>
              <a:t>setCount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(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count </a:t>
            </a:r>
            <a:r>
              <a:rPr lang="en" sz="2000" dirty="0">
                <a:solidFill>
                  <a:srgbClr val="67CDCC"/>
                </a:solidFill>
                <a:latin typeface="Consolas"/>
              </a:rPr>
              <a:t>+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 </a:t>
            </a:r>
            <a:r>
              <a:rPr lang="en" sz="2000" dirty="0">
                <a:solidFill>
                  <a:srgbClr val="FFE7C6"/>
                </a:solidFill>
                <a:latin typeface="Consolas"/>
              </a:rPr>
              <a:t>1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)}&gt;</a:t>
            </a:r>
            <a:r>
              <a:rPr lang="ja-JP" altLang="en" sz="2000" dirty="0">
                <a:solidFill>
                  <a:srgbClr val="B2CAD5"/>
                </a:solidFill>
                <a:latin typeface="Consolas"/>
                <a:ea typeface="游ゴシック"/>
              </a:rPr>
              <a:t>+1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&lt;/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button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  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&lt;/</a:t>
            </a:r>
            <a:r>
              <a:rPr lang="en" sz="2000" dirty="0">
                <a:solidFill>
                  <a:srgbClr val="56CDFF"/>
                </a:solidFill>
                <a:latin typeface="Consolas"/>
              </a:rPr>
              <a:t>div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&gt;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  </a:t>
            </a:r>
            <a:r>
              <a:rPr lang="en" sz="2000" dirty="0">
                <a:solidFill>
                  <a:srgbClr val="B2CAD5"/>
                </a:solidFill>
                <a:latin typeface="Consolas"/>
              </a:rPr>
              <a:t>);</a:t>
            </a:r>
            <a:r>
              <a:rPr lang="en" sz="2000" dirty="0">
                <a:solidFill>
                  <a:srgbClr val="FFFFFF"/>
                </a:solidFill>
                <a:latin typeface="Consolas"/>
              </a:rPr>
              <a:t>
</a:t>
            </a:r>
            <a:r>
              <a:rPr lang="en" sz="2000" dirty="0">
                <a:solidFill>
                  <a:srgbClr val="B2CAD5"/>
                </a:solidFill>
                <a:effectLst/>
                <a:latin typeface="Consolas"/>
              </a:rPr>
              <a:t>}</a:t>
            </a:r>
            <a:endParaRPr lang="en-US" dirty="0">
              <a:latin typeface="Consolas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7905A594-490F-BCF5-A4EE-447C56F20115}"/>
              </a:ext>
            </a:extLst>
          </p:cNvPr>
          <p:cNvSpPr/>
          <p:nvPr/>
        </p:nvSpPr>
        <p:spPr>
          <a:xfrm>
            <a:off x="1148771" y="3770745"/>
            <a:ext cx="5579918" cy="3798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3">
            <a:extLst>
              <a:ext uri="{FF2B5EF4-FFF2-40B4-BE49-F238E27FC236}">
                <a16:creationId xmlns:a16="http://schemas.microsoft.com/office/drawing/2014/main" id="{14E6AC9A-9C86-A63B-9AD6-7F936786A492}"/>
              </a:ext>
            </a:extLst>
          </p:cNvPr>
          <p:cNvSpPr/>
          <p:nvPr/>
        </p:nvSpPr>
        <p:spPr>
          <a:xfrm>
            <a:off x="1931553" y="2766289"/>
            <a:ext cx="1790700" cy="39370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3">
            <a:extLst>
              <a:ext uri="{FF2B5EF4-FFF2-40B4-BE49-F238E27FC236}">
                <a16:creationId xmlns:a16="http://schemas.microsoft.com/office/drawing/2014/main" id="{6F83037D-FB2C-1A14-7123-B81848E5F25B}"/>
              </a:ext>
            </a:extLst>
          </p:cNvPr>
          <p:cNvSpPr/>
          <p:nvPr/>
        </p:nvSpPr>
        <p:spPr>
          <a:xfrm>
            <a:off x="5014189" y="5073071"/>
            <a:ext cx="2712027" cy="407554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7530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タイトル 17">
            <a:extLst>
              <a:ext uri="{FF2B5EF4-FFF2-40B4-BE49-F238E27FC236}">
                <a16:creationId xmlns:a16="http://schemas.microsoft.com/office/drawing/2014/main" id="{2645D06E-B335-F949-7FE6-214E9D8BE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altLang="ja-JP"/>
              <a:t>DEMO</a:t>
            </a:r>
            <a:endParaRPr lang="ja-JP" altLang="en-US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C5368A72-BA71-A8AE-64AF-D0AEB83E2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7436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475</TotalTime>
  <Words>959</Words>
  <Application>Microsoft Office PowerPoint</Application>
  <PresentationFormat>Widescreen</PresentationFormat>
  <Paragraphs>186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テーマ</vt:lpstr>
      <vt:lpstr>JS34</vt:lpstr>
      <vt:lpstr>React Hookとは</vt:lpstr>
      <vt:lpstr>React Hook</vt:lpstr>
      <vt:lpstr>React Hook の特徴</vt:lpstr>
      <vt:lpstr>デフォルトページ</vt:lpstr>
      <vt:lpstr>useState</vt:lpstr>
      <vt:lpstr>useState</vt:lpstr>
      <vt:lpstr>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TH-INST 吉川洋平</cp:lastModifiedBy>
  <cp:revision>188</cp:revision>
  <dcterms:created xsi:type="dcterms:W3CDTF">2012-07-27T23:28:17Z</dcterms:created>
  <dcterms:modified xsi:type="dcterms:W3CDTF">2025-05-06T15:41:11Z</dcterms:modified>
</cp:coreProperties>
</file>