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33"/>
  </p:notesMasterIdLst>
  <p:sldIdLst>
    <p:sldId id="256" r:id="rId2"/>
    <p:sldId id="285" r:id="rId3"/>
    <p:sldId id="522" r:id="rId4"/>
    <p:sldId id="486" r:id="rId5"/>
    <p:sldId id="514" r:id="rId6"/>
    <p:sldId id="523" r:id="rId7"/>
    <p:sldId id="524" r:id="rId8"/>
    <p:sldId id="528" r:id="rId9"/>
    <p:sldId id="525" r:id="rId10"/>
    <p:sldId id="526" r:id="rId11"/>
    <p:sldId id="527" r:id="rId12"/>
    <p:sldId id="344" r:id="rId13"/>
    <p:sldId id="517" r:id="rId14"/>
    <p:sldId id="529" r:id="rId15"/>
    <p:sldId id="530" r:id="rId16"/>
    <p:sldId id="518" r:id="rId17"/>
    <p:sldId id="519" r:id="rId18"/>
    <p:sldId id="531" r:id="rId19"/>
    <p:sldId id="532" r:id="rId20"/>
    <p:sldId id="533" r:id="rId21"/>
    <p:sldId id="534" r:id="rId22"/>
    <p:sldId id="535" r:id="rId23"/>
    <p:sldId id="536" r:id="rId24"/>
    <p:sldId id="537" r:id="rId25"/>
    <p:sldId id="538" r:id="rId26"/>
    <p:sldId id="539" r:id="rId27"/>
    <p:sldId id="540" r:id="rId28"/>
    <p:sldId id="541" r:id="rId29"/>
    <p:sldId id="543" r:id="rId30"/>
    <p:sldId id="542" r:id="rId31"/>
    <p:sldId id="544" r:id="rId3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React Hookとは" id="{F68014BC-725C-CF46-A7F4-F3F9D47A6B5E}">
          <p14:sldIdLst>
            <p14:sldId id="285"/>
            <p14:sldId id="522"/>
            <p14:sldId id="486"/>
            <p14:sldId id="514"/>
            <p14:sldId id="523"/>
            <p14:sldId id="524"/>
            <p14:sldId id="528"/>
            <p14:sldId id="525"/>
            <p14:sldId id="526"/>
            <p14:sldId id="527"/>
            <p14:sldId id="344"/>
            <p14:sldId id="517"/>
            <p14:sldId id="529"/>
            <p14:sldId id="530"/>
            <p14:sldId id="518"/>
            <p14:sldId id="519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3"/>
            <p14:sldId id="542"/>
            <p14:sldId id="5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1342AA-FD35-AEF1-BF80-919934B536EA}" v="948" dt="2025-05-13T17:57:25.5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3"/>
    <p:restoredTop sz="94619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F21342AA-FD35-AEF1-BF80-919934B536EA}"/>
    <pc:docChg chg="addSld delSld modSld sldOrd modSection">
      <pc:chgData name="TH-INST 吉川洋平" userId="S::yoshikawa.yohei@thi.hal.ac.jp::19706b0f-5609-49a4-9fe3-c6e485df3adf" providerId="AD" clId="Web-{F21342AA-FD35-AEF1-BF80-919934B536EA}" dt="2025-05-13T17:57:25.515" v="653"/>
      <pc:docMkLst>
        <pc:docMk/>
      </pc:docMkLst>
      <pc:sldChg chg="modSp">
        <pc:chgData name="TH-INST 吉川洋平" userId="S::yoshikawa.yohei@thi.hal.ac.jp::19706b0f-5609-49a4-9fe3-c6e485df3adf" providerId="AD" clId="Web-{F21342AA-FD35-AEF1-BF80-919934B536EA}" dt="2025-05-13T17:25:20.286" v="3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21342AA-FD35-AEF1-BF80-919934B536EA}" dt="2025-05-13T17:25:20.286" v="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F21342AA-FD35-AEF1-BF80-919934B536EA}" dt="2025-05-13T17:25:32.334" v="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F21342AA-FD35-AEF1-BF80-919934B536EA}" dt="2025-05-13T17:25:32.334" v="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delSp modSp add del ord">
        <pc:chgData name="TH-INST 吉川洋平" userId="S::yoshikawa.yohei@thi.hal.ac.jp::19706b0f-5609-49a4-9fe3-c6e485df3adf" providerId="AD" clId="Web-{F21342AA-FD35-AEF1-BF80-919934B536EA}" dt="2025-05-13T17:31:15.625" v="95"/>
        <pc:sldMkLst>
          <pc:docMk/>
          <pc:sldMk cId="867743678" sldId="344"/>
        </pc:sldMkLst>
        <pc:spChg chg="add del mod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3" creationId="{797B142F-1017-BB1C-B15A-A2792137AA96}"/>
          </ac:spMkLst>
        </pc:spChg>
        <pc:spChg chg="add del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18" creationId="{2645D06E-B335-F949-7FE6-214E9D8BE9C1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45:44.230" v="402"/>
        <pc:sldMkLst>
          <pc:docMk/>
          <pc:sldMk cId="4020454311" sldId="480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45:44.230" v="401"/>
        <pc:sldMkLst>
          <pc:docMk/>
          <pc:sldMk cId="716621073" sldId="483"/>
        </pc:sldMkLst>
      </pc:sldChg>
      <pc:sldChg chg="modSp">
        <pc:chgData name="TH-INST 吉川洋平" userId="S::yoshikawa.yohei@thi.hal.ac.jp::19706b0f-5609-49a4-9fe3-c6e485df3adf" providerId="AD" clId="Web-{F21342AA-FD35-AEF1-BF80-919934B536EA}" dt="2025-05-13T17:27:31.40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F21342AA-FD35-AEF1-BF80-919934B536EA}" dt="2025-05-13T17:26:40.836" v="14" actId="20577"/>
          <ac:spMkLst>
            <pc:docMk/>
            <pc:sldMk cId="707486350" sldId="486"/>
            <ac:spMk id="2" creationId="{E949B5BA-6F92-264C-5945-67377D2DD6E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7:31.400" v="34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modSp ord">
        <pc:chgData name="TH-INST 吉川洋平" userId="S::yoshikawa.yohei@thi.hal.ac.jp::19706b0f-5609-49a4-9fe3-c6e485df3adf" providerId="AD" clId="Web-{F21342AA-FD35-AEF1-BF80-919934B536EA}" dt="2025-05-13T17:29:59.873" v="75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F21342AA-FD35-AEF1-BF80-919934B536EA}" dt="2025-05-13T17:28:16.385" v="4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9:59.873" v="75" actId="20577"/>
          <ac:spMkLst>
            <pc:docMk/>
            <pc:sldMk cId="3147530865" sldId="514"/>
            <ac:spMk id="3" creationId="{66BBDB8E-55A4-F120-03F9-B2622C00B26D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8:33.104" v="55" actId="20577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31:12.640" v="94"/>
        <pc:sldMkLst>
          <pc:docMk/>
          <pc:sldMk cId="1224274113" sldId="515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31:10.859" v="93"/>
        <pc:sldMkLst>
          <pc:docMk/>
          <pc:sldMk cId="1154966129" sldId="516"/>
        </pc:sldMkLst>
      </pc:sldChg>
      <pc:sldChg chg="modSp ord">
        <pc:chgData name="TH-INST 吉川洋平" userId="S::yoshikawa.yohei@thi.hal.ac.jp::19706b0f-5609-49a4-9fe3-c6e485df3adf" providerId="AD" clId="Web-{F21342AA-FD35-AEF1-BF80-919934B536EA}" dt="2025-05-13T17:36:16.946" v="206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F21342AA-FD35-AEF1-BF80-919934B536EA}" dt="2025-05-13T17:36:16.946" v="206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4:10.490" v="373" actId="20577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F21342AA-FD35-AEF1-BF80-919934B536EA}" dt="2025-05-13T17:43:35.052" v="358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3:28.458" v="357" actId="20577"/>
          <ac:spMkLst>
            <pc:docMk/>
            <pc:sldMk cId="795783519" sldId="518"/>
            <ac:spMk id="3" creationId="{25D5BC82-21A9-38AA-DB3D-4247548E4D6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4:10.490" v="373" actId="20577"/>
          <ac:spMkLst>
            <pc:docMk/>
            <pc:sldMk cId="795783519" sldId="518"/>
            <ac:spMk id="6" creationId="{FC361F26-923B-8DE1-B8D1-55F45BFB2D96}"/>
          </ac:spMkLst>
        </pc:spChg>
        <pc:spChg chg="add del mod">
          <ac:chgData name="TH-INST 吉川洋平" userId="S::yoshikawa.yohei@thi.hal.ac.jp::19706b0f-5609-49a4-9fe3-c6e485df3adf" providerId="AD" clId="Web-{F21342AA-FD35-AEF1-BF80-919934B536EA}" dt="2025-05-13T17:42:50.753" v="345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5:22.245" v="398" actId="20577"/>
        <pc:sldMkLst>
          <pc:docMk/>
          <pc:sldMk cId="708765163" sldId="519"/>
        </pc:sldMkLst>
        <pc:spChg chg="mod">
          <ac:chgData name="TH-INST 吉川洋平" userId="S::yoshikawa.yohei@thi.hal.ac.jp::19706b0f-5609-49a4-9fe3-c6e485df3adf" providerId="AD" clId="Web-{F21342AA-FD35-AEF1-BF80-919934B536EA}" dt="2025-05-13T17:45:06.229" v="390" actId="20577"/>
          <ac:spMkLst>
            <pc:docMk/>
            <pc:sldMk cId="708765163" sldId="519"/>
            <ac:spMk id="2" creationId="{FDA2E26F-D5B6-5050-9248-051FAFC65FF0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7.618" v="376"/>
          <ac:spMkLst>
            <pc:docMk/>
            <pc:sldMk cId="708765163" sldId="519"/>
            <ac:spMk id="4" creationId="{3CAFF4CF-42FD-9D67-6ED1-9A454B076B85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5.931" v="375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5:22.245" v="398" actId="20577"/>
          <ac:spMkLst>
            <pc:docMk/>
            <pc:sldMk cId="708765163" sldId="519"/>
            <ac:spMk id="6" creationId="{D64744FE-7031-E8A5-68D7-9B7618A8FA84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4.412" v="374"/>
          <ac:spMkLst>
            <pc:docMk/>
            <pc:sldMk cId="708765163" sldId="519"/>
            <ac:spMk id="8" creationId="{C2B75644-CA59-EE24-C5CB-649FFA8C10B3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45:18.167" v="396" actId="1076"/>
          <ac:picMkLst>
            <pc:docMk/>
            <pc:sldMk cId="708765163" sldId="519"/>
            <ac:picMk id="3" creationId="{F07E2118-C582-23A3-0533-76E0CEA7C578}"/>
          </ac:picMkLst>
        </pc:picChg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4"/>
        <pc:sldMkLst>
          <pc:docMk/>
          <pc:sldMk cId="2518180639" sldId="520"/>
        </pc:sldMkLst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3"/>
        <pc:sldMkLst>
          <pc:docMk/>
          <pc:sldMk cId="2941253393" sldId="521"/>
        </pc:sldMkLst>
      </pc:sldChg>
      <pc:sldChg chg="addSp delSp modSp">
        <pc:chgData name="TH-INST 吉川洋平" userId="S::yoshikawa.yohei@thi.hal.ac.jp::19706b0f-5609-49a4-9fe3-c6e485df3adf" providerId="AD" clId="Web-{F21342AA-FD35-AEF1-BF80-919934B536EA}" dt="2025-05-13T17:26:26.820" v="12" actId="20577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F21342AA-FD35-AEF1-BF80-919934B536EA}" dt="2025-05-13T17:26:26.820" v="12" actId="20577"/>
          <ac:spMkLst>
            <pc:docMk/>
            <pc:sldMk cId="1386366232" sldId="522"/>
            <ac:spMk id="2" creationId="{FAA16F68-BE7A-E0F2-3F7E-EF382DD9CF9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26:21.507" v="10" actId="1076"/>
          <ac:picMkLst>
            <pc:docMk/>
            <pc:sldMk cId="1386366232" sldId="522"/>
            <ac:picMk id="3" creationId="{E0FB0140-EA4B-009E-C119-31D14F1D695D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25:39.318" v="7"/>
          <ac:picMkLst>
            <pc:docMk/>
            <pc:sldMk cId="1386366232" sldId="522"/>
            <ac:picMk id="5" creationId="{20B24723-6625-809A-5B8D-7E1BE0C76DAF}"/>
          </ac:picMkLst>
        </pc:picChg>
      </pc:sldChg>
      <pc:sldChg chg="modSp add ord replId">
        <pc:chgData name="TH-INST 吉川洋平" userId="S::yoshikawa.yohei@thi.hal.ac.jp::19706b0f-5609-49a4-9fe3-c6e485df3adf" providerId="AD" clId="Web-{F21342AA-FD35-AEF1-BF80-919934B536EA}" dt="2025-05-13T17:30:33.295" v="84" actId="14100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F21342AA-FD35-AEF1-BF80-919934B536EA}" dt="2025-05-13T17:29:42.872" v="71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33.295" v="84" actId="14100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29.686" v="83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 del replId">
        <pc:chgData name="TH-INST 吉川洋平" userId="S::yoshikawa.yohei@thi.hal.ac.jp::19706b0f-5609-49a4-9fe3-c6e485df3adf" providerId="AD" clId="Web-{F21342AA-FD35-AEF1-BF80-919934B536EA}" dt="2025-05-13T17:30:59.484" v="89"/>
        <pc:sldMkLst>
          <pc:docMk/>
          <pc:sldMk cId="826497914" sldId="524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2:40.596" v="115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F21342AA-FD35-AEF1-BF80-919934B536EA}" dt="2025-05-13T17:31:26.938" v="102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18.984" v="97"/>
          <ac:spMkLst>
            <pc:docMk/>
            <pc:sldMk cId="2477867209" sldId="524"/>
            <ac:spMk id="3" creationId="{6BE987CD-CA43-F343-4D93-77D85941F1BD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22.844" v="100"/>
          <ac:spMkLst>
            <pc:docMk/>
            <pc:sldMk cId="2477867209" sldId="524"/>
            <ac:spMk id="6" creationId="{08911920-EEB8-B475-1D5D-D88D70172C1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2:40.596" v="115" actId="1076"/>
          <ac:picMkLst>
            <pc:docMk/>
            <pc:sldMk cId="2477867209" sldId="524"/>
            <ac:picMk id="4" creationId="{6F7672B0-1665-52C2-78C0-F1C53357E733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31:56.938" v="107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F21342AA-FD35-AEF1-BF80-919934B536EA}" dt="2025-05-13T17:31:56.938" v="107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F21342AA-FD35-AEF1-BF80-919934B536EA}" dt="2025-05-13T17:33:01.096" v="127" actId="1076"/>
        <pc:sldMkLst>
          <pc:docMk/>
          <pc:sldMk cId="1320864164" sldId="526"/>
        </pc:sldMkLst>
        <pc:spChg chg="add mod">
          <ac:chgData name="TH-INST 吉川洋平" userId="S::yoshikawa.yohei@thi.hal.ac.jp::19706b0f-5609-49a4-9fe3-c6e485df3adf" providerId="AD" clId="Web-{F21342AA-FD35-AEF1-BF80-919934B536EA}" dt="2025-05-13T17:32:54.893" v="124" actId="20577"/>
          <ac:spMkLst>
            <pc:docMk/>
            <pc:sldMk cId="1320864164" sldId="526"/>
            <ac:spMk id="6" creationId="{6D8C706D-EDD4-5C6D-7002-4A84ED3F4DD7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3:01.096" v="127" actId="1076"/>
          <ac:picMkLst>
            <pc:docMk/>
            <pc:sldMk cId="1320864164" sldId="526"/>
            <ac:picMk id="3" creationId="{751BD0AD-51BA-B255-18AE-25B4B52F2546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32:23.595" v="110"/>
          <ac:picMkLst>
            <pc:docMk/>
            <pc:sldMk cId="1320864164" sldId="526"/>
            <ac:picMk id="4" creationId="{EE072C89-AE5D-84F0-9234-EFA0E4BBD11E}"/>
          </ac:picMkLst>
        </pc:picChg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5:42.617" v="201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F21342AA-FD35-AEF1-BF80-919934B536EA}" dt="2025-05-13T17:35:42.617" v="201" actId="1076"/>
          <ac:spMkLst>
            <pc:docMk/>
            <pc:sldMk cId="4092384157" sldId="527"/>
            <ac:spMk id="3" creationId="{FF1A7F5D-C60D-19E0-EEF9-5FAAB3AD35F9}"/>
          </ac:spMkLst>
        </pc:spChg>
        <pc:spChg chg="add">
          <ac:chgData name="TH-INST 吉川洋平" userId="S::yoshikawa.yohei@thi.hal.ac.jp::19706b0f-5609-49a4-9fe3-c6e485df3adf" providerId="AD" clId="Web-{F21342AA-FD35-AEF1-BF80-919934B536EA}" dt="2025-05-13T17:35:36.038" v="199"/>
          <ac:spMkLst>
            <pc:docMk/>
            <pc:sldMk cId="4092384157" sldId="527"/>
            <ac:spMk id="5" creationId="{2A961230-29A3-CAEB-8BD4-0F73F09286D2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3:09.831" v="131"/>
          <ac:spMkLst>
            <pc:docMk/>
            <pc:sldMk cId="4092384157" sldId="527"/>
            <ac:spMk id="6" creationId="{4E4E2F95-8922-0F96-74FC-477A1B4405A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36:02.070" v="202"/>
        <pc:sldMkLst>
          <pc:docMk/>
          <pc:sldMk cId="2536048624" sldId="528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47:32.983" v="445" actId="20577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F21342AA-FD35-AEF1-BF80-919934B536EA}" dt="2025-05-13T17:39:18.669" v="277" actId="20577"/>
          <ac:spMkLst>
            <pc:docMk/>
            <pc:sldMk cId="3442085534" sldId="529"/>
            <ac:spMk id="2" creationId="{9666EE01-3807-65E3-1421-155EB1D4533A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7:48.729" v="235"/>
          <ac:spMkLst>
            <pc:docMk/>
            <pc:sldMk cId="3442085534" sldId="529"/>
            <ac:spMk id="3" creationId="{AF923040-CCFB-47C6-EB06-8F50EDE6335B}"/>
          </ac:spMkLst>
        </pc:spChg>
        <pc:spChg chg="add mod">
          <ac:chgData name="TH-INST 吉川洋平" userId="S::yoshikawa.yohei@thi.hal.ac.jp::19706b0f-5609-49a4-9fe3-c6e485df3adf" providerId="AD" clId="Web-{F21342AA-FD35-AEF1-BF80-919934B536EA}" dt="2025-05-13T17:39:08.528" v="276" actId="20577"/>
          <ac:spMkLst>
            <pc:docMk/>
            <pc:sldMk cId="3442085534" sldId="529"/>
            <ac:spMk id="4" creationId="{5862E033-8A98-A0A5-239E-34B7794D036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7:32.983" v="445" actId="20577"/>
          <ac:spMkLst>
            <pc:docMk/>
            <pc:sldMk cId="3442085534" sldId="529"/>
            <ac:spMk id="6" creationId="{8F670967-434C-9866-B5CB-8ED632F8C929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0:52.875" v="314" actId="20577"/>
        <pc:sldMkLst>
          <pc:docMk/>
          <pc:sldMk cId="4241565353" sldId="530"/>
        </pc:sldMkLst>
        <pc:spChg chg="mod">
          <ac:chgData name="TH-INST 吉川洋平" userId="S::yoshikawa.yohei@thi.hal.ac.jp::19706b0f-5609-49a4-9fe3-c6e485df3adf" providerId="AD" clId="Web-{F21342AA-FD35-AEF1-BF80-919934B536EA}" dt="2025-05-13T17:39:38.592" v="283" actId="20577"/>
          <ac:spMkLst>
            <pc:docMk/>
            <pc:sldMk cId="4241565353" sldId="530"/>
            <ac:spMk id="2" creationId="{C9ABBDE1-D68E-9A68-6BA5-59A92ED6B5B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14.343" v="301" actId="20577"/>
          <ac:spMkLst>
            <pc:docMk/>
            <pc:sldMk cId="4241565353" sldId="530"/>
            <ac:spMk id="4" creationId="{47405FFC-73ED-F5FF-EF32-CD6F121B938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52.875" v="314" actId="20577"/>
          <ac:spMkLst>
            <pc:docMk/>
            <pc:sldMk cId="4241565353" sldId="530"/>
            <ac:spMk id="6" creationId="{31C4E107-18D3-C8CF-1304-A953FA04CDFB}"/>
          </ac:spMkLst>
        </pc:spChg>
      </pc:sldChg>
      <pc:sldChg chg="add ord replId">
        <pc:chgData name="TH-INST 吉川洋平" userId="S::yoshikawa.yohei@thi.hal.ac.jp::19706b0f-5609-49a4-9fe3-c6e485df3adf" providerId="AD" clId="Web-{F21342AA-FD35-AEF1-BF80-919934B536EA}" dt="2025-05-13T17:45:40.261" v="400"/>
        <pc:sldMkLst>
          <pc:docMk/>
          <pc:sldMk cId="1401837335" sldId="53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45:54.371" v="407" actId="20577"/>
        <pc:sldMkLst>
          <pc:docMk/>
          <pc:sldMk cId="3474348696" sldId="532"/>
        </pc:sldMkLst>
        <pc:spChg chg="mod">
          <ac:chgData name="TH-INST 吉川洋平" userId="S::yoshikawa.yohei@thi.hal.ac.jp::19706b0f-5609-49a4-9fe3-c6e485df3adf" providerId="AD" clId="Web-{F21342AA-FD35-AEF1-BF80-919934B536EA}" dt="2025-05-13T17:45:54.371" v="407" actId="20577"/>
          <ac:spMkLst>
            <pc:docMk/>
            <pc:sldMk cId="3474348696" sldId="532"/>
            <ac:spMk id="2" creationId="{D38D94DA-1B73-48C2-CAFD-3512D887DC5A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8:11.593" v="466" actId="20577"/>
        <pc:sldMkLst>
          <pc:docMk/>
          <pc:sldMk cId="3795797446" sldId="533"/>
        </pc:sldMkLst>
        <pc:spChg chg="mod">
          <ac:chgData name="TH-INST 吉川洋平" userId="S::yoshikawa.yohei@thi.hal.ac.jp::19706b0f-5609-49a4-9fe3-c6e485df3adf" providerId="AD" clId="Web-{F21342AA-FD35-AEF1-BF80-919934B536EA}" dt="2025-05-13T17:48:07.124" v="465" actId="1076"/>
          <ac:spMkLst>
            <pc:docMk/>
            <pc:sldMk cId="3795797446" sldId="533"/>
            <ac:spMk id="4" creationId="{4B24A61F-744D-64DC-941E-61CEA8712318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8:11.593" v="466" actId="20577"/>
          <ac:spMkLst>
            <pc:docMk/>
            <pc:sldMk cId="3795797446" sldId="533"/>
            <ac:spMk id="6" creationId="{D6AA2C7E-B96D-C2CD-A770-B7423575EFC3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9:17.611" v="490" actId="20577"/>
        <pc:sldMkLst>
          <pc:docMk/>
          <pc:sldMk cId="2367027579" sldId="534"/>
        </pc:sldMkLst>
        <pc:spChg chg="mod">
          <ac:chgData name="TH-INST 吉川洋平" userId="S::yoshikawa.yohei@thi.hal.ac.jp::19706b0f-5609-49a4-9fe3-c6e485df3adf" providerId="AD" clId="Web-{F21342AA-FD35-AEF1-BF80-919934B536EA}" dt="2025-05-13T17:48:57.142" v="479" actId="1076"/>
          <ac:spMkLst>
            <pc:docMk/>
            <pc:sldMk cId="2367027579" sldId="534"/>
            <ac:spMk id="4" creationId="{F1187E1C-138B-C025-3662-92961BE9B291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9:17.611" v="490" actId="20577"/>
          <ac:spMkLst>
            <pc:docMk/>
            <pc:sldMk cId="2367027579" sldId="534"/>
            <ac:spMk id="6" creationId="{AA7C4F20-043C-3BF2-23B5-0B58BCE6BA48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0:28.628" v="514" actId="1076"/>
        <pc:sldMkLst>
          <pc:docMk/>
          <pc:sldMk cId="3050506218" sldId="535"/>
        </pc:sldMkLst>
        <pc:spChg chg="mod">
          <ac:chgData name="TH-INST 吉川洋平" userId="S::yoshikawa.yohei@thi.hal.ac.jp::19706b0f-5609-49a4-9fe3-c6e485df3adf" providerId="AD" clId="Web-{F21342AA-FD35-AEF1-BF80-919934B536EA}" dt="2025-05-13T17:49:44.205" v="492" actId="20577"/>
          <ac:spMkLst>
            <pc:docMk/>
            <pc:sldMk cId="3050506218" sldId="535"/>
            <ac:spMk id="2" creationId="{781E3C0F-8387-C30D-4FB1-4A713AAD933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28.628" v="514" actId="1076"/>
          <ac:spMkLst>
            <pc:docMk/>
            <pc:sldMk cId="3050506218" sldId="535"/>
            <ac:spMk id="3" creationId="{B16CD400-75E9-56C6-1344-C3D0C60C3A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03.565" v="503" actId="20577"/>
          <ac:spMkLst>
            <pc:docMk/>
            <pc:sldMk cId="3050506218" sldId="535"/>
            <ac:spMk id="6" creationId="{CADEA082-37A6-9467-79C5-E8D7C5CA4E2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0:50.410" v="515"/>
        <pc:sldMkLst>
          <pc:docMk/>
          <pc:sldMk cId="122926780" sldId="536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1:09.223" v="523" actId="20577"/>
        <pc:sldMkLst>
          <pc:docMk/>
          <pc:sldMk cId="477554578" sldId="537"/>
        </pc:sldMkLst>
        <pc:spChg chg="mod">
          <ac:chgData name="TH-INST 吉川洋平" userId="S::yoshikawa.yohei@thi.hal.ac.jp::19706b0f-5609-49a4-9fe3-c6e485df3adf" providerId="AD" clId="Web-{F21342AA-FD35-AEF1-BF80-919934B536EA}" dt="2025-05-13T17:51:09.223" v="523" actId="20577"/>
          <ac:spMkLst>
            <pc:docMk/>
            <pc:sldMk cId="477554578" sldId="537"/>
            <ac:spMk id="2" creationId="{4DD3AEF2-B56D-68B2-E1FD-3A17503C9C32}"/>
          </ac:spMkLst>
        </pc:spChg>
      </pc:sldChg>
      <pc:sldChg chg="addSp modSp add replId">
        <pc:chgData name="TH-INST 吉川洋平" userId="S::yoshikawa.yohei@thi.hal.ac.jp::19706b0f-5609-49a4-9fe3-c6e485df3adf" providerId="AD" clId="Web-{F21342AA-FD35-AEF1-BF80-919934B536EA}" dt="2025-05-13T17:52:09.319" v="543" actId="14100"/>
        <pc:sldMkLst>
          <pc:docMk/>
          <pc:sldMk cId="860349667" sldId="538"/>
        </pc:sldMkLst>
        <pc:spChg chg="mod">
          <ac:chgData name="TH-INST 吉川洋平" userId="S::yoshikawa.yohei@thi.hal.ac.jp::19706b0f-5609-49a4-9fe3-c6e485df3adf" providerId="AD" clId="Web-{F21342AA-FD35-AEF1-BF80-919934B536EA}" dt="2025-05-13T17:51:52.850" v="537" actId="1076"/>
          <ac:spMkLst>
            <pc:docMk/>
            <pc:sldMk cId="860349667" sldId="538"/>
            <ac:spMk id="4" creationId="{04843EBC-9AA5-A58A-6CD6-24497642772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2:09.319" v="543" actId="14100"/>
          <ac:spMkLst>
            <pc:docMk/>
            <pc:sldMk cId="860349667" sldId="538"/>
            <ac:spMk id="6" creationId="{A022A0DB-BA08-542C-14C4-09CD21658C1C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51:58.693" v="540" actId="1076"/>
          <ac:picMkLst>
            <pc:docMk/>
            <pc:sldMk cId="860349667" sldId="538"/>
            <ac:picMk id="3" creationId="{BB676EB1-7524-CE89-8F9D-5BD4CD7F17A9}"/>
          </ac:picMkLst>
        </pc:picChg>
      </pc:sldChg>
      <pc:sldChg chg="delSp modSp add replId">
        <pc:chgData name="TH-INST 吉川洋平" userId="S::yoshikawa.yohei@thi.hal.ac.jp::19706b0f-5609-49a4-9fe3-c6e485df3adf" providerId="AD" clId="Web-{F21342AA-FD35-AEF1-BF80-919934B536EA}" dt="2025-05-13T17:55:32.324" v="621" actId="1076"/>
        <pc:sldMkLst>
          <pc:docMk/>
          <pc:sldMk cId="2297082811" sldId="539"/>
        </pc:sldMkLst>
        <pc:spChg chg="mod">
          <ac:chgData name="TH-INST 吉川洋平" userId="S::yoshikawa.yohei@thi.hal.ac.jp::19706b0f-5609-49a4-9fe3-c6e485df3adf" providerId="AD" clId="Web-{F21342AA-FD35-AEF1-BF80-919934B536EA}" dt="2025-05-13T17:52:26.288" v="546" actId="20577"/>
          <ac:spMkLst>
            <pc:docMk/>
            <pc:sldMk cId="2297082811" sldId="539"/>
            <ac:spMk id="2" creationId="{70747CD5-EAA4-659F-8BBB-5A3C574FC81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5:32.324" v="621" actId="1076"/>
          <ac:spMkLst>
            <pc:docMk/>
            <pc:sldMk cId="2297082811" sldId="539"/>
            <ac:spMk id="4" creationId="{96EB1A56-61FB-BB52-1BD8-48A4BFC6821F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43.589" v="603" actId="20577"/>
          <ac:spMkLst>
            <pc:docMk/>
            <pc:sldMk cId="2297082811" sldId="539"/>
            <ac:spMk id="6" creationId="{95652B84-DBF2-B8E0-490B-D19004C2FB7C}"/>
          </ac:spMkLst>
        </pc:spChg>
        <pc:picChg chg="del">
          <ac:chgData name="TH-INST 吉川洋平" userId="S::yoshikawa.yohei@thi.hal.ac.jp::19706b0f-5609-49a4-9fe3-c6e485df3adf" providerId="AD" clId="Web-{F21342AA-FD35-AEF1-BF80-919934B536EA}" dt="2025-05-13T17:52:34.210" v="549"/>
          <ac:picMkLst>
            <pc:docMk/>
            <pc:sldMk cId="2297082811" sldId="539"/>
            <ac:picMk id="3" creationId="{C671977A-ED69-805B-C82E-FFB181891CC6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54:55.792" v="614" actId="20577"/>
        <pc:sldMkLst>
          <pc:docMk/>
          <pc:sldMk cId="1319031687" sldId="540"/>
        </pc:sldMkLst>
        <pc:spChg chg="mod">
          <ac:chgData name="TH-INST 吉川洋平" userId="S::yoshikawa.yohei@thi.hal.ac.jp::19706b0f-5609-49a4-9fe3-c6e485df3adf" providerId="AD" clId="Web-{F21342AA-FD35-AEF1-BF80-919934B536EA}" dt="2025-05-13T17:54:15.119" v="589" actId="20577"/>
          <ac:spMkLst>
            <pc:docMk/>
            <pc:sldMk cId="1319031687" sldId="540"/>
            <ac:spMk id="4" creationId="{E60A43CA-7C52-C8B6-5AA8-1A72CDE65E2A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55.792" v="614" actId="20577"/>
          <ac:spMkLst>
            <pc:docMk/>
            <pc:sldMk cId="1319031687" sldId="540"/>
            <ac:spMk id="6" creationId="{7BB2B011-CB33-9C46-47A8-6B9A32CF822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5:04.652" v="615"/>
        <pc:sldMkLst>
          <pc:docMk/>
          <pc:sldMk cId="4156639391" sldId="54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7:20.812" v="652" actId="1076"/>
        <pc:sldMkLst>
          <pc:docMk/>
          <pc:sldMk cId="355429349" sldId="542"/>
        </pc:sldMkLst>
        <pc:spChg chg="mod">
          <ac:chgData name="TH-INST 吉川洋平" userId="S::yoshikawa.yohei@thi.hal.ac.jp::19706b0f-5609-49a4-9fe3-c6e485df3adf" providerId="AD" clId="Web-{F21342AA-FD35-AEF1-BF80-919934B536EA}" dt="2025-05-13T17:55:27.340" v="619" actId="20577"/>
          <ac:spMkLst>
            <pc:docMk/>
            <pc:sldMk cId="355429349" sldId="542"/>
            <ac:spMk id="2" creationId="{871A8DD8-45A8-33E9-DA5B-45D83FD46235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20.812" v="652" actId="1076"/>
          <ac:spMkLst>
            <pc:docMk/>
            <pc:sldMk cId="355429349" sldId="542"/>
            <ac:spMk id="4" creationId="{DA3FDED3-C83D-6181-A9FC-F1064B13FC0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10.796" v="649" actId="20577"/>
          <ac:spMkLst>
            <pc:docMk/>
            <pc:sldMk cId="355429349" sldId="542"/>
            <ac:spMk id="6" creationId="{C414CF00-FF01-99A5-C9AA-455673257F7C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6:16.435" v="634" actId="20577"/>
        <pc:sldMkLst>
          <pc:docMk/>
          <pc:sldMk cId="1019822043" sldId="543"/>
        </pc:sldMkLst>
        <pc:spChg chg="mod">
          <ac:chgData name="TH-INST 吉川洋平" userId="S::yoshikawa.yohei@thi.hal.ac.jp::19706b0f-5609-49a4-9fe3-c6e485df3adf" providerId="AD" clId="Web-{F21342AA-FD35-AEF1-BF80-919934B536EA}" dt="2025-05-13T17:56:00.169" v="625" actId="20577"/>
          <ac:spMkLst>
            <pc:docMk/>
            <pc:sldMk cId="1019822043" sldId="543"/>
            <ac:spMk id="2" creationId="{CD6058E5-162C-EE2B-CEA5-67AC646BCCF7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02.185" v="627" actId="20577"/>
          <ac:spMkLst>
            <pc:docMk/>
            <pc:sldMk cId="1019822043" sldId="543"/>
            <ac:spMk id="4" creationId="{5CD77B89-C587-42EE-1B8E-0E56AD4C1B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16.435" v="634" actId="20577"/>
          <ac:spMkLst>
            <pc:docMk/>
            <pc:sldMk cId="1019822043" sldId="543"/>
            <ac:spMk id="6" creationId="{EC4726A7-5767-03B6-978B-34802521730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7:25.515" v="653"/>
        <pc:sldMkLst>
          <pc:docMk/>
          <pc:sldMk cId="286662959" sldId="544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B8D57CBB-94F9-8DFC-5B5F-011FDA9DA8D9}"/>
    <pc:docChg chg="addSld delSld modSld sldOrd delSection modSection">
      <pc:chgData name="TH-INST 吉川洋平" userId="S::yoshikawa.yohei@thi.hal.ac.jp::19706b0f-5609-49a4-9fe3-c6e485df3adf" providerId="AD" clId="Web-{B8D57CBB-94F9-8DFC-5B5F-011FDA9DA8D9}" dt="2025-05-07T02:10:26.960" v="226" actId="1076"/>
      <pc:docMkLst>
        <pc:docMk/>
      </pc:docMkLst>
      <pc:sldChg chg="addSp delSp modSp">
        <pc:chgData name="TH-INST 吉川洋平" userId="S::yoshikawa.yohei@thi.hal.ac.jp::19706b0f-5609-49a4-9fe3-c6e485df3adf" providerId="AD" clId="Web-{B8D57CBB-94F9-8DFC-5B5F-011FDA9DA8D9}" dt="2025-05-06T15:39:19.532" v="5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B8D57CBB-94F9-8DFC-5B5F-011FDA9DA8D9}" dt="2025-05-06T15:39:11.282" v="0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9.532" v="5" actId="1076"/>
          <ac:picMkLst>
            <pc:docMk/>
            <pc:sldMk cId="2128380218" sldId="256"/>
            <ac:picMk id="5" creationId="{9B54C24E-DE70-6246-8E3E-D2FBDB6EDE77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4.797" v="4" actId="1076"/>
          <ac:picMkLst>
            <pc:docMk/>
            <pc:sldMk cId="2128380218" sldId="256"/>
            <ac:picMk id="6" creationId="{ED216F28-F4C0-A2A1-3A02-EC46771265CD}"/>
          </ac:picMkLst>
        </pc:picChg>
      </pc:sldChg>
      <pc:sldChg chg="modSp">
        <pc:chgData name="TH-INST 吉川洋平" userId="S::yoshikawa.yohei@thi.hal.ac.jp::19706b0f-5609-49a4-9fe3-c6e485df3adf" providerId="AD" clId="Web-{B8D57CBB-94F9-8DFC-5B5F-011FDA9DA8D9}" dt="2025-05-07T01:53:20.440" v="3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B8D57CBB-94F9-8DFC-5B5F-011FDA9DA8D9}" dt="2025-05-07T01:53:20.440" v="3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B8D57CBB-94F9-8DFC-5B5F-011FDA9DA8D9}" dt="2025-05-06T15:40:45.612" v="22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32.938" v="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3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7T02:01:48.755" v="55"/>
        <pc:sldMkLst>
          <pc:docMk/>
          <pc:sldMk cId="4039808312" sldId="48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1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0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8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8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9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4"/>
        <pc:sldMkLst>
          <pc:docMk/>
          <pc:sldMk cId="3209193390" sldId="50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3"/>
        <pc:sldMkLst>
          <pc:docMk/>
          <pc:sldMk cId="2069133906" sldId="50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5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2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0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1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8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6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9"/>
        <pc:sldMkLst>
          <pc:docMk/>
          <pc:sldMk cId="77609872" sldId="51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7"/>
        <pc:sldMkLst>
          <pc:docMk/>
          <pc:sldMk cId="2183776560" sldId="51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11.332" v="34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3.611" v="7"/>
        <pc:sldMkLst>
          <pc:docMk/>
          <pc:sldMk cId="3216564289" sldId="513"/>
        </pc:sldMkLst>
      </pc:sldChg>
      <pc:sldChg chg="delSp modSp">
        <pc:chgData name="TH-INST 吉川洋平" userId="S::yoshikawa.yohei@thi.hal.ac.jp::19706b0f-5609-49a4-9fe3-c6e485df3adf" providerId="AD" clId="Web-{B8D57CBB-94F9-8DFC-5B5F-011FDA9DA8D9}" dt="2025-05-07T02:04:12.994" v="118" actId="1076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B8D57CBB-94F9-8DFC-5B5F-011FDA9DA8D9}" dt="2025-05-07T02:04:12.994" v="118" actId="1076"/>
          <ac:spMkLst>
            <pc:docMk/>
            <pc:sldMk cId="3147530865" sldId="514"/>
            <ac:spMk id="3" creationId="{66BBDB8E-55A4-F120-03F9-B2622C00B26D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3.757" v="75"/>
          <ac:spMkLst>
            <pc:docMk/>
            <pc:sldMk cId="3147530865" sldId="514"/>
            <ac:spMk id="4" creationId="{7905A594-490F-BCF5-A4EE-447C56F2011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5.773" v="76"/>
          <ac:spMkLst>
            <pc:docMk/>
            <pc:sldMk cId="3147530865" sldId="514"/>
            <ac:spMk id="5" creationId="{14E6AC9A-9C86-A63B-9AD6-7F936786A492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4:11.056" v="117" actId="20577"/>
          <ac:spMkLst>
            <pc:docMk/>
            <pc:sldMk cId="3147530865" sldId="514"/>
            <ac:spMk id="6" creationId="{D01B9A3F-EBA6-31D7-5C61-3FED0B903DD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3:00.788" v="78"/>
          <ac:spMkLst>
            <pc:docMk/>
            <pc:sldMk cId="3147530865" sldId="514"/>
            <ac:spMk id="7" creationId="{6F83037D-FB2C-1A14-7123-B81848E5F25B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B8D57CBB-94F9-8DFC-5B5F-011FDA9DA8D9}" dt="2025-05-07T02:02:39.038" v="71" actId="1076"/>
        <pc:sldMkLst>
          <pc:docMk/>
          <pc:sldMk cId="1224274113" sldId="515"/>
        </pc:sldMkLst>
        <pc:spChg chg="mod">
          <ac:chgData name="TH-INST 吉川洋平" userId="S::yoshikawa.yohei@thi.hal.ac.jp::19706b0f-5609-49a4-9fe3-c6e485df3adf" providerId="AD" clId="Web-{B8D57CBB-94F9-8DFC-5B5F-011FDA9DA8D9}" dt="2025-05-07T02:02:39.038" v="71" actId="1076"/>
          <ac:spMkLst>
            <pc:docMk/>
            <pc:sldMk cId="1224274113" sldId="515"/>
            <ac:spMk id="3" creationId="{0AB00A04-F64F-9E81-3246-544AFAEB2C63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2.628" v="41"/>
          <ac:spMkLst>
            <pc:docMk/>
            <pc:sldMk cId="1224274113" sldId="515"/>
            <ac:spMk id="4" creationId="{F9AB2F26-91BB-C75D-9870-DDE775D2402B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1.253" v="40"/>
          <ac:spMkLst>
            <pc:docMk/>
            <pc:sldMk cId="1224274113" sldId="515"/>
            <ac:spMk id="5" creationId="{505258D7-CA46-B7DD-67E4-3A67A12E2F87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2:36.991" v="70" actId="20577"/>
          <ac:spMkLst>
            <pc:docMk/>
            <pc:sldMk cId="1224274113" sldId="515"/>
            <ac:spMk id="6" creationId="{7D0595FB-6AC2-C917-B303-5DDB8F39F02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4.253" v="42"/>
          <ac:spMkLst>
            <pc:docMk/>
            <pc:sldMk cId="1224274113" sldId="515"/>
            <ac:spMk id="7" creationId="{6CB86943-9329-0CA7-2193-C293EBD89BB8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2:19.693" v="60" actId="20577"/>
          <ac:spMkLst>
            <pc:docMk/>
            <pc:sldMk cId="1224274113" sldId="515"/>
            <ac:spMk id="8" creationId="{E4A693AE-9835-976A-F4CD-B7557694FA6F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8:31.284" v="185" actId="20577"/>
        <pc:sldMkLst>
          <pc:docMk/>
          <pc:sldMk cId="1154966129" sldId="516"/>
        </pc:sldMkLst>
        <pc:spChg chg="mod">
          <ac:chgData name="TH-INST 吉川洋平" userId="S::yoshikawa.yohei@thi.hal.ac.jp::19706b0f-5609-49a4-9fe3-c6e485df3adf" providerId="AD" clId="Web-{B8D57CBB-94F9-8DFC-5B5F-011FDA9DA8D9}" dt="2025-05-07T02:08:31.284" v="185" actId="20577"/>
          <ac:spMkLst>
            <pc:docMk/>
            <pc:sldMk cId="1154966129" sldId="516"/>
            <ac:spMk id="3" creationId="{DB505BF8-91C9-B7C7-538C-8E3FF475E926}"/>
          </ac:spMkLst>
        </pc:spChg>
        <pc:spChg chg="del mod">
          <ac:chgData name="TH-INST 吉川洋平" userId="S::yoshikawa.yohei@thi.hal.ac.jp::19706b0f-5609-49a4-9fe3-c6e485df3adf" providerId="AD" clId="Web-{B8D57CBB-94F9-8DFC-5B5F-011FDA9DA8D9}" dt="2025-05-07T02:08:26.550" v="184"/>
          <ac:spMkLst>
            <pc:docMk/>
            <pc:sldMk cId="1154966129" sldId="516"/>
            <ac:spMk id="7" creationId="{0FF4611C-8D5B-DB66-45D5-831BE48E7E63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04:41.370" v="121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B8D57CBB-94F9-8DFC-5B5F-011FDA9DA8D9}" dt="2025-05-07T02:04:41.370" v="121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7:40.907" v="176" actId="1076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B8D57CBB-94F9-8DFC-5B5F-011FDA9DA8D9}" dt="2025-05-07T02:06:07.873" v="151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7:05.281" v="168" actId="1076"/>
          <ac:spMkLst>
            <pc:docMk/>
            <pc:sldMk cId="795783519" sldId="518"/>
            <ac:spMk id="3" creationId="{25D5BC82-21A9-38AA-DB3D-4247548E4D60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4:58.558" v="125"/>
          <ac:spMkLst>
            <pc:docMk/>
            <pc:sldMk cId="795783519" sldId="518"/>
            <ac:spMk id="4" creationId="{337F607A-C98A-9291-1915-8C76CAAF24C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28.043" v="140"/>
          <ac:spMkLst>
            <pc:docMk/>
            <pc:sldMk cId="795783519" sldId="518"/>
            <ac:spMk id="5" creationId="{8383AE81-0333-93D6-06DA-8CE76360B1F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6:20.045" v="154" actId="20577"/>
          <ac:spMkLst>
            <pc:docMk/>
            <pc:sldMk cId="795783519" sldId="518"/>
            <ac:spMk id="6" creationId="{FC361F26-923B-8DE1-B8D1-55F45BFB2D96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00.746" v="126"/>
          <ac:spMkLst>
            <pc:docMk/>
            <pc:sldMk cId="795783519" sldId="518"/>
            <ac:spMk id="7" creationId="{A152FA3D-0E50-32D2-C583-0795C99B3D5B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7:40.907" v="176" actId="1076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9:23.833" v="202" actId="20577"/>
        <pc:sldMkLst>
          <pc:docMk/>
          <pc:sldMk cId="708765163" sldId="519"/>
        </pc:sldMkLst>
        <pc:spChg chg="del">
          <ac:chgData name="TH-INST 吉川洋平" userId="S::yoshikawa.yohei@thi.hal.ac.jp::19706b0f-5609-49a4-9fe3-c6e485df3adf" providerId="AD" clId="Web-{B8D57CBB-94F9-8DFC-5B5F-011FDA9DA8D9}" dt="2025-05-07T02:08:42.347" v="187"/>
          <ac:spMkLst>
            <pc:docMk/>
            <pc:sldMk cId="708765163" sldId="519"/>
            <ac:spMk id="3" creationId="{15F847FA-9AB9-A213-2131-BC29F3B42A80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0.317" v="201" actId="20577"/>
          <ac:spMkLst>
            <pc:docMk/>
            <pc:sldMk cId="708765163" sldId="519"/>
            <ac:spMk id="4" creationId="{3CAFF4CF-42FD-9D67-6ED1-9A454B076B85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3.833" v="202" actId="20577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8:54.176" v="193" actId="20577"/>
          <ac:spMkLst>
            <pc:docMk/>
            <pc:sldMk cId="708765163" sldId="519"/>
            <ac:spMk id="6" creationId="{D64744FE-7031-E8A5-68D7-9B7618A8FA8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05.926" v="196" actId="1076"/>
          <ac:spMkLst>
            <pc:docMk/>
            <pc:sldMk cId="708765163" sldId="519"/>
            <ac:spMk id="8" creationId="{C2B75644-CA59-EE24-C5CB-649FFA8C10B3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9:57.006" v="213"/>
        <pc:sldMkLst>
          <pc:docMk/>
          <pc:sldMk cId="2518180639" sldId="520"/>
        </pc:sldMkLst>
        <pc:spChg chg="del">
          <ac:chgData name="TH-INST 吉川洋平" userId="S::yoshikawa.yohei@thi.hal.ac.jp::19706b0f-5609-49a4-9fe3-c6e485df3adf" providerId="AD" clId="Web-{B8D57CBB-94F9-8DFC-5B5F-011FDA9DA8D9}" dt="2025-05-07T02:09:57.006" v="213"/>
          <ac:spMkLst>
            <pc:docMk/>
            <pc:sldMk cId="2518180639" sldId="520"/>
            <ac:spMk id="4" creationId="{C86374F9-7DCC-3699-97B2-5D3FED0770A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9:55.303" v="212"/>
          <ac:spMkLst>
            <pc:docMk/>
            <pc:sldMk cId="2518180639" sldId="520"/>
            <ac:spMk id="5" creationId="{E8B83904-85D0-E499-5160-8F1489F4F1EA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43.427" v="208" actId="20577"/>
          <ac:spMkLst>
            <pc:docMk/>
            <pc:sldMk cId="2518180639" sldId="520"/>
            <ac:spMk id="6" creationId="{5FF0D790-DC5E-8663-1195-A4E2048A7D89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54.631" v="211" actId="20577"/>
          <ac:spMkLst>
            <pc:docMk/>
            <pc:sldMk cId="2518180639" sldId="520"/>
            <ac:spMk id="8" creationId="{90A95122-7681-1E73-9786-D8440F61BC58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10:26.960" v="226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B8D57CBB-94F9-8DFC-5B5F-011FDA9DA8D9}" dt="2025-05-07T02:10:24.866" v="225" actId="20577"/>
          <ac:spMkLst>
            <pc:docMk/>
            <pc:sldMk cId="2941253393" sldId="521"/>
            <ac:spMk id="2" creationId="{A406B071-8447-D1B0-02E8-E4B4C7606AF3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16.772" v="219" actId="20577"/>
          <ac:spMkLst>
            <pc:docMk/>
            <pc:sldMk cId="2941253393" sldId="521"/>
            <ac:spMk id="6" creationId="{5C218341-7BA6-700A-2573-36E82518455C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26.960" v="226" actId="1076"/>
          <ac:spMkLst>
            <pc:docMk/>
            <pc:sldMk cId="2941253393" sldId="521"/>
            <ac:spMk id="8" creationId="{1B7D0BAC-FE9A-32B5-F5DA-85B6E88DEEA3}"/>
          </ac:spMkLst>
        </pc:spChg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19706b0f-5609-49a4-9fe3-c6e485df3adf" providerId="ADAL" clId="{E67CAC03-F632-B84D-A8CE-B563440B6BAA}"/>
    <pc:docChg chg="modSld">
      <pc:chgData name="TH-INST 吉川洋平" userId="19706b0f-5609-49a4-9fe3-c6e485df3adf" providerId="ADAL" clId="{E67CAC03-F632-B84D-A8CE-B563440B6BAA}" dt="2025-04-20T12:42:05.308" v="24" actId="20577"/>
      <pc:docMkLst>
        <pc:docMk/>
      </pc:docMkLst>
      <pc:sldChg chg="modSp mod">
        <pc:chgData name="TH-INST 吉川洋平" userId="19706b0f-5609-49a4-9fe3-c6e485df3adf" providerId="ADAL" clId="{E67CAC03-F632-B84D-A8CE-B563440B6BAA}" dt="2025-04-20T12:41:59.173" v="9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E67CAC03-F632-B84D-A8CE-B563440B6BAA}" dt="2025-04-20T12:41:59.173" v="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">
        <pc:chgData name="TH-INST 吉川洋平" userId="19706b0f-5609-49a4-9fe3-c6e485df3adf" providerId="ADAL" clId="{E67CAC03-F632-B84D-A8CE-B563440B6BAA}" dt="2025-04-20T12:42:05.308" v="24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E67CAC03-F632-B84D-A8CE-B563440B6BAA}" dt="2025-04-20T12:42:05.308" v="24" actId="20577"/>
          <ac:spMkLst>
            <pc:docMk/>
            <pc:sldMk cId="4022172353" sldId="285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S::yoshikawa.yohei@thi.hal.ac.jp::19706b0f-5609-49a4-9fe3-c6e485df3adf" providerId="AD" clId="Web-{932A567C-458A-326D-3F1D-F5581E050B58}"/>
    <pc:docChg chg="addSld delSld modSld sldOrd modSection">
      <pc:chgData name="TH-INST 吉川洋平" userId="S::yoshikawa.yohei@thi.hal.ac.jp::19706b0f-5609-49a4-9fe3-c6e485df3adf" providerId="AD" clId="Web-{932A567C-458A-326D-3F1D-F5581E050B58}" dt="2025-04-20T12:57:19.177" v="150"/>
      <pc:docMkLst>
        <pc:docMk/>
      </pc:docMkLst>
      <pc:sldChg chg="addSp delSp modSp">
        <pc:chgData name="TH-INST 吉川洋平" userId="S::yoshikawa.yohei@thi.hal.ac.jp::19706b0f-5609-49a4-9fe3-c6e485df3adf" providerId="AD" clId="Web-{932A567C-458A-326D-3F1D-F5581E050B58}" dt="2025-04-20T12:48:49.100" v="41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932A567C-458A-326D-3F1D-F5581E050B58}" dt="2025-04-20T12:48:46.631" v="40" actId="20577"/>
          <ac:spMkLst>
            <pc:docMk/>
            <pc:sldMk cId="4020454311" sldId="480"/>
            <ac:spMk id="2" creationId="{6677CA3B-7EE8-1664-6AF8-4DD5F14A5F9A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48.505" v="22"/>
          <ac:spMkLst>
            <pc:docMk/>
            <pc:sldMk cId="4020454311" sldId="480"/>
            <ac:spMk id="3" creationId="{56298438-C7DF-A967-E005-70B4F1F3860B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50.802" v="23"/>
          <ac:spMkLst>
            <pc:docMk/>
            <pc:sldMk cId="4020454311" sldId="480"/>
            <ac:spMk id="6" creationId="{A94047F1-097D-6618-14FA-7A2E862346E4}"/>
          </ac:spMkLst>
        </pc:spChg>
        <pc:graphicFrameChg chg="add mod modGraphic">
          <ac:chgData name="TH-INST 吉川洋平" userId="S::yoshikawa.yohei@thi.hal.ac.jp::19706b0f-5609-49a4-9fe3-c6e485df3adf" providerId="AD" clId="Web-{932A567C-458A-326D-3F1D-F5581E050B58}" dt="2025-04-20T12:48:49.100" v="41"/>
          <ac:graphicFrameMkLst>
            <pc:docMk/>
            <pc:sldMk cId="4020454311" sldId="480"/>
            <ac:graphicFrameMk id="5" creationId="{D2E5C47E-423A-897A-402A-1240D17F292C}"/>
          </ac:graphicFrameMkLst>
        </pc:graphicFrameChg>
      </pc:sldChg>
      <pc:sldChg chg="del">
        <pc:chgData name="TH-INST 吉川洋平" userId="S::yoshikawa.yohei@thi.hal.ac.jp::19706b0f-5609-49a4-9fe3-c6e485df3adf" providerId="AD" clId="Web-{932A567C-458A-326D-3F1D-F5581E050B58}" dt="2025-04-20T12:48:57.116" v="42"/>
        <pc:sldMkLst>
          <pc:docMk/>
          <pc:sldMk cId="3485596386" sldId="481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50:53.213" v="88"/>
        <pc:sldMkLst>
          <pc:docMk/>
          <pc:sldMk cId="716621073" sldId="483"/>
        </pc:sldMkLst>
        <pc:graphicFrameChg chg="add mod modGraphic">
          <ac:chgData name="TH-INST 吉川洋平" userId="S::yoshikawa.yohei@thi.hal.ac.jp::19706b0f-5609-49a4-9fe3-c6e485df3adf" providerId="AD" clId="Web-{932A567C-458A-326D-3F1D-F5581E050B58}" dt="2025-04-20T12:50:53.213" v="88"/>
          <ac:graphicFrameMkLst>
            <pc:docMk/>
            <pc:sldMk cId="716621073" sldId="483"/>
            <ac:graphicFrameMk id="4" creationId="{81050D35-BBD3-3639-403C-756CC5E0CA29}"/>
          </ac:graphicFrameMkLst>
        </pc:graphicFrameChg>
        <pc:picChg chg="del">
          <ac:chgData name="TH-INST 吉川洋平" userId="S::yoshikawa.yohei@thi.hal.ac.jp::19706b0f-5609-49a4-9fe3-c6e485df3adf" providerId="AD" clId="Web-{932A567C-458A-326D-3F1D-F5581E050B58}" dt="2025-04-20T12:49:13.195" v="43"/>
          <ac:picMkLst>
            <pc:docMk/>
            <pc:sldMk cId="716621073" sldId="483"/>
            <ac:picMk id="5122" creationId="{EDBBF5F5-8CE1-6363-1399-4D2E8FDBFA86}"/>
          </ac:picMkLst>
        </pc:picChg>
      </pc:sldChg>
      <pc:sldChg chg="del">
        <pc:chgData name="TH-INST 吉川洋平" userId="S::yoshikawa.yohei@thi.hal.ac.jp::19706b0f-5609-49a4-9fe3-c6e485df3adf" providerId="AD" clId="Web-{932A567C-458A-326D-3F1D-F5581E050B58}" dt="2025-04-20T12:51:04.385" v="89"/>
        <pc:sldMkLst>
          <pc:docMk/>
          <pc:sldMk cId="1492359328" sldId="484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48:09.13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932A567C-458A-326D-3F1D-F5581E050B58}" dt="2025-04-20T12:48:09.130" v="34" actId="20577"/>
          <ac:spMkLst>
            <pc:docMk/>
            <pc:sldMk cId="707486350" sldId="486"/>
            <ac:spMk id="2" creationId="{E949B5BA-6F92-264C-5945-67377D2DD6E0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47:23.332" v="15"/>
          <ac:spMkLst>
            <pc:docMk/>
            <pc:sldMk cId="707486350" sldId="486"/>
            <ac:spMk id="3" creationId="{C2A1CB3C-1005-3E2B-4CDF-208D06DFB575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47:46.317" v="21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addSp delSp modSp ord">
        <pc:chgData name="TH-INST 吉川洋平" userId="S::yoshikawa.yohei@thi.hal.ac.jp::19706b0f-5609-49a4-9fe3-c6e485df3adf" providerId="AD" clId="Web-{932A567C-458A-326D-3F1D-F5581E050B58}" dt="2025-04-20T12:57:14.896" v="149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932A567C-458A-326D-3F1D-F5581E050B58}" dt="2025-04-20T12:52:10.887" v="115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7:12.865" v="148" actId="20577"/>
          <ac:spMkLst>
            <pc:docMk/>
            <pc:sldMk cId="4039808312" sldId="487"/>
            <ac:spMk id="3" creationId="{CCD00AB7-3E00-9A85-479F-608B85375E70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3:18.264" v="137" actId="1076"/>
          <ac:spMkLst>
            <pc:docMk/>
            <pc:sldMk cId="4039808312" sldId="487"/>
            <ac:spMk id="4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3:14.264" v="136" actId="1076"/>
          <ac:spMkLst>
            <pc:docMk/>
            <pc:sldMk cId="4039808312" sldId="487"/>
            <ac:spMk id="5" creationId="{5481C0F8-8FAB-2C46-5FBD-28B4E2871064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4:02.015" v="146"/>
          <ac:spMkLst>
            <pc:docMk/>
            <pc:sldMk cId="4039808312" sldId="487"/>
            <ac:spMk id="6" creationId="{04B35F59-1608-FCB2-C32B-F64C3B8B3D79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7:14.896" v="149" actId="1076"/>
          <ac:spMkLst>
            <pc:docMk/>
            <pc:sldMk cId="4039808312" sldId="487"/>
            <ac:spMk id="7" creationId="{CA3D5A09-792F-3EBE-8203-83B572539BB1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52:42.732" v="127"/>
          <ac:spMkLst>
            <pc:docMk/>
            <pc:sldMk cId="4039808312" sldId="487"/>
            <ac:spMk id="8" creationId="{F0F6396C-CA07-A2BD-F23B-5819651C7A37}"/>
          </ac:spMkLst>
        </pc:spChg>
      </pc:sldChg>
      <pc:sldChg chg="add replId">
        <pc:chgData name="TH-INST 吉川洋平" userId="S::yoshikawa.yohei@thi.hal.ac.jp::19706b0f-5609-49a4-9fe3-c6e485df3adf" providerId="AD" clId="Web-{932A567C-458A-326D-3F1D-F5581E050B58}" dt="2025-04-20T12:57:19.177" v="150"/>
        <pc:sldMkLst>
          <pc:docMk/>
          <pc:sldMk cId="3147530865" sldId="514"/>
        </pc:sldMkLst>
      </pc:sld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25442A77-2FCB-1E59-EDFC-B8E54C1EBCDB}"/>
    <pc:docChg chg="addSld modSld sldOrd modSection">
      <pc:chgData name="TH-INST 吉川洋平" userId="S::yoshikawa.yohei@thi.hal.ac.jp::19706b0f-5609-49a4-9fe3-c6e485df3adf" providerId="AD" clId="Web-{25442A77-2FCB-1E59-EDFC-B8E54C1EBCDB}" dt="2025-05-07T02:20:54.224" v="19"/>
      <pc:docMkLst>
        <pc:docMk/>
      </pc:docMkLst>
      <pc:sldChg chg="addSp modSp">
        <pc:chgData name="TH-INST 吉川洋平" userId="S::yoshikawa.yohei@thi.hal.ac.jp::19706b0f-5609-49a4-9fe3-c6e485df3adf" providerId="AD" clId="Web-{25442A77-2FCB-1E59-EDFC-B8E54C1EBCDB}" dt="2025-05-07T02:20:05.004" v="8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25442A77-2FCB-1E59-EDFC-B8E54C1EBCDB}" dt="2025-05-07T02:20:00.816" v="5" actId="14100"/>
          <ac:spMkLst>
            <pc:docMk/>
            <pc:sldMk cId="2941253393" sldId="521"/>
            <ac:spMk id="8" creationId="{1B7D0BAC-FE9A-32B5-F5DA-85B6E88DEEA3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05.004" v="8" actId="1076"/>
          <ac:picMkLst>
            <pc:docMk/>
            <pc:sldMk cId="2941253393" sldId="521"/>
            <ac:picMk id="3" creationId="{150585C1-8FCD-60B4-B109-21C2EC4E08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5442A77-2FCB-1E59-EDFC-B8E54C1EBCDB}" dt="2025-05-07T02:20:54.224" v="19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25442A77-2FCB-1E59-EDFC-B8E54C1EBCDB}" dt="2025-05-07T02:20:29.239" v="13" actId="20577"/>
          <ac:spMkLst>
            <pc:docMk/>
            <pc:sldMk cId="1386366232" sldId="522"/>
            <ac:spMk id="2" creationId="{FAA16F68-BE7A-E0F2-3F7E-EF382DD9CF92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1"/>
          <ac:spMkLst>
            <pc:docMk/>
            <pc:sldMk cId="1386366232" sldId="522"/>
            <ac:spMk id="3" creationId="{E519A363-6258-8625-A583-2E2C87C86544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31.708" v="14"/>
          <ac:spMkLst>
            <pc:docMk/>
            <pc:sldMk cId="1386366232" sldId="522"/>
            <ac:spMk id="6" creationId="{92C13B4F-AFE4-6EBF-A214-69F2AAEE6499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0"/>
          <ac:spMkLst>
            <pc:docMk/>
            <pc:sldMk cId="1386366232" sldId="522"/>
            <ac:spMk id="8" creationId="{23892E86-8C6F-AFDC-04D5-5E3C36BE9CC9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40.427" v="18" actId="1076"/>
          <ac:picMkLst>
            <pc:docMk/>
            <pc:sldMk cId="1386366232" sldId="522"/>
            <ac:picMk id="5" creationId="{20B24723-6625-809A-5B8D-7E1BE0C76D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5/13/2025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5/13/2025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ja-JP" dirty="0" err="1">
                <a:ea typeface="Yu Gothic Medium"/>
              </a:rPr>
              <a:t>メモアプリ</a:t>
            </a:r>
            <a:r>
              <a:rPr lang="en-US" altLang="ja-JP" dirty="0">
                <a:ea typeface="Yu Gothic Medium"/>
              </a:rPr>
              <a:t> 1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4C24E-DE70-6246-8E3E-D2FBDB6E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079500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16F28-F4C0-A2A1-3A02-EC46771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349625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BF38F-1CFD-8D65-A1E9-52AF2B9A6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B3608-A306-971D-4810-0166CAB92F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Memoページ</a:t>
            </a:r>
            <a:endParaRPr lang="en-US" altLang="ja-JP" dirty="0" err="1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BD0AD-51BA-B255-18AE-25B4B52F2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775" y="3129398"/>
            <a:ext cx="8286751" cy="372647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D8C706D-EDD4-5C6D-7002-4A84ED3F4DD7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テキストボックス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ボタン</a:t>
            </a:r>
            <a:endParaRPr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3208641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B08-2743-B12F-A7F2-1BC87C3A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45EE-0312-3541-84E2-5F09B7E58F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Memoページ作成</a:t>
            </a:r>
            <a:endParaRPr lang="en-US" altLang="ja-JP" dirty="0" err="1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FF1A7F5D-C60D-19E0-EEF9-5FAAB3AD35F9}"/>
              </a:ext>
            </a:extLst>
          </p:cNvPr>
          <p:cNvSpPr/>
          <p:nvPr/>
        </p:nvSpPr>
        <p:spPr>
          <a:xfrm>
            <a:off x="744670" y="3261636"/>
            <a:ext cx="10702400" cy="3233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endParaRPr lang="en-US" dirty="0">
              <a:solidFill>
                <a:srgbClr val="FFFFFF"/>
              </a:solidFill>
              <a:latin typeface="游ゴシック" panose="02110004020202020204"/>
              <a:ea typeface="游ゴシック" panose="02110004020202020204"/>
            </a:endParaRPr>
          </a:p>
          <a:p>
            <a:r>
              <a:rPr lang="en" sz="2400" dirty="0">
                <a:solidFill>
                  <a:srgbClr val="B2CAD5"/>
                </a:solidFill>
                <a:latin typeface="Consolas"/>
              </a:rPr>
              <a:t>  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section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endParaRPr lang="en-US" dirty="0">
              <a:solidFill>
                <a:srgbClr val="FFFFFF"/>
              </a:solidFill>
              <a:latin typeface="游ゴシック" panose="02110004020202020204"/>
              <a:ea typeface="游ゴシック" panose="02110004020202020204"/>
            </a:endParaRPr>
          </a:p>
          <a:p>
            <a:r>
              <a:rPr lang="en" sz="2400" dirty="0">
                <a:solidFill>
                  <a:srgbClr val="B2CAD5"/>
                </a:solidFill>
                <a:latin typeface="Consolas"/>
              </a:rPr>
              <a:t>      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input </a:t>
            </a:r>
            <a:r>
              <a:rPr lang="en" sz="2400" dirty="0">
                <a:solidFill>
                  <a:srgbClr val="FF9191"/>
                </a:solidFill>
                <a:latin typeface="Consolas"/>
              </a:rPr>
              <a:t>type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text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" </a:t>
            </a:r>
            <a:r>
              <a:rPr lang="en" sz="2400" dirty="0">
                <a:solidFill>
                  <a:srgbClr val="FF9191"/>
                </a:solidFill>
                <a:latin typeface="Consolas"/>
              </a:rPr>
              <a:t>placeholder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</a:t>
            </a:r>
            <a:r>
              <a:rPr lang="ja-JP" altLang="en" sz="2400">
                <a:solidFill>
                  <a:srgbClr val="FFE7C6"/>
                </a:solidFill>
                <a:latin typeface="Consolas"/>
                <a:ea typeface="游ゴシック"/>
              </a:rPr>
              <a:t>メモを追加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" /&gt;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button </a:t>
            </a:r>
            <a:r>
              <a:rPr lang="en" sz="2400" dirty="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=""&gt;</a:t>
            </a:r>
            <a:r>
              <a:rPr lang="ja-JP" altLang="en" sz="2400">
                <a:solidFill>
                  <a:srgbClr val="FFFFFF"/>
                </a:solidFill>
                <a:latin typeface="Consolas"/>
                <a:ea typeface="游ゴシック"/>
              </a:rPr>
              <a:t>追加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button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</a:p>
          <a:p>
            <a:r>
              <a:rPr lang="en" sz="2400" dirty="0">
                <a:solidFill>
                  <a:srgbClr val="FFFFFF"/>
                </a:solidFill>
                <a:latin typeface="Consolas"/>
                <a:ea typeface="游ゴシック" panose="02110004020202020204"/>
              </a:rPr>
              <a:t>    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  <a:ea typeface="游ゴシック" panose="02110004020202020204"/>
              </a:rPr>
              <a:t>div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 panose="02110004020202020204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  &lt;/</a:t>
            </a:r>
            <a:r>
              <a:rPr lang="en" sz="2400" dirty="0">
                <a:solidFill>
                  <a:srgbClr val="56CDFF"/>
                </a:solidFill>
                <a:latin typeface="Consolas"/>
                <a:ea typeface="游ゴシック" panose="02110004020202020204"/>
              </a:rPr>
              <a:t>section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&gt;</a:t>
            </a:r>
            <a:endParaRPr lang="en" dirty="0">
              <a:solidFill>
                <a:srgbClr val="FFFFFF"/>
              </a:solidFill>
              <a:latin typeface="游ゴシック" panose="02110004020202020204"/>
              <a:ea typeface="游ゴシック" panose="02110004020202020204"/>
            </a:endParaRPr>
          </a:p>
          <a:p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endParaRPr lang="en" dirty="0"/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2A961230-29A3-CAEB-8BD4-0F73F09286D2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テキストボックス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ボタン</a:t>
            </a:r>
            <a:endParaRPr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92384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5368A72-BA71-A8AE-64AF-D0AEB83E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3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4E16C7-F4D3-11B1-DFD5-CF942610F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E10E6F3A-6378-E218-C428-E9C0F2CD7E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365C84-5F5F-52E8-7C3A-A79B499AD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FB89F0-16BE-4F97-B8AD-203705295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462476-C9E5-31E3-C855-0D36805DD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D95CE6-E84D-13C1-1B72-47FCFBAA47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F6F468D9-E5A1-1AC4-D031-30606B889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B4416E3-8D2F-9B03-02A8-2D98F0229B9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dirty="0" err="1">
                <a:solidFill>
                  <a:srgbClr val="FFFFFF"/>
                </a:solidFill>
                <a:ea typeface="游ゴシック Light"/>
              </a:rPr>
              <a:t>テキスト管理</a:t>
            </a:r>
            <a:endParaRPr lang="en-US" altLang="ja-JP" sz="4800" kern="1200" dirty="0" err="1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16770622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9371D-478D-BF8E-6A6C-66340327B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6EE01-3807-65E3-1421-155EB1D4533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ステート変数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F670967-434C-9866-B5CB-8ED632F8C929}"/>
              </a:ext>
            </a:extLst>
          </p:cNvPr>
          <p:cNvSpPr txBox="1"/>
          <p:nvPr/>
        </p:nvSpPr>
        <p:spPr>
          <a:xfrm>
            <a:off x="683212" y="1418756"/>
            <a:ext cx="10866207" cy="157697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インポート：</a:t>
            </a:r>
            <a:r>
              <a:rPr lang="en-US" altLang="ja-JP" sz="2400" dirty="0" err="1">
                <a:solidFill>
                  <a:srgbClr val="C00000"/>
                </a:solidFill>
                <a:ea typeface="游ゴシック"/>
              </a:rPr>
              <a:t>useState</a:t>
            </a:r>
            <a:r>
              <a:rPr lang="en-US" altLang="ja-JP" sz="2400" dirty="0">
                <a:solidFill>
                  <a:srgbClr val="C00000"/>
                </a:solidFill>
                <a:ea typeface="游ゴシック"/>
              </a:rPr>
              <a:t>, </a:t>
            </a:r>
            <a:r>
              <a:rPr lang="en-US" altLang="ja-JP" sz="2400" dirty="0" err="1">
                <a:solidFill>
                  <a:srgbClr val="C00000"/>
                </a:solidFill>
                <a:ea typeface="游ゴシック"/>
              </a:rPr>
              <a:t>FormEvent</a:t>
            </a:r>
            <a:endParaRPr lang="en-US" altLang="ja-JP" sz="2400">
              <a:solidFill>
                <a:srgbClr val="C00000"/>
              </a:solidFill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ステート変数：</a:t>
            </a:r>
            <a:r>
              <a:rPr lang="en-US" altLang="ja-JP" sz="2400">
                <a:solidFill>
                  <a:srgbClr val="C00000"/>
                </a:solidFill>
                <a:ea typeface="游ゴシック"/>
              </a:rPr>
              <a:t>memos</a:t>
            </a:r>
            <a:endParaRPr lang="en-US"/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endParaRPr lang="en-US">
              <a:ea typeface="游ゴシック" panose="02110004020202020204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862E033-8A98-A0A5-239E-34B7794D0366}"/>
              </a:ext>
            </a:extLst>
          </p:cNvPr>
          <p:cNvSpPr/>
          <p:nvPr/>
        </p:nvSpPr>
        <p:spPr>
          <a:xfrm>
            <a:off x="920513" y="2968559"/>
            <a:ext cx="10629133" cy="33139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インポート：useState, FormEvent</a:t>
            </a:r>
            <a:endParaRPr lang="en-US" altLang="ja-JP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 err="1">
                <a:latin typeface="Consolas"/>
              </a:rPr>
              <a:t>useState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 err="1">
                <a:latin typeface="Consolas"/>
              </a:rPr>
              <a:t>FormEvent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"react"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export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default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function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  <a:ea typeface="游ゴシック"/>
              </a:rPr>
              <a:t>MemoList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()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400" dirty="0">
                <a:solidFill>
                  <a:srgbClr val="999999"/>
                </a:solidFill>
                <a:latin typeface="Consolas"/>
                <a:ea typeface="游ゴシック"/>
              </a:rPr>
              <a:t>// text</a:t>
            </a:r>
            <a:r>
              <a:rPr lang="ja-JP" altLang="en" sz="2400" dirty="0">
                <a:solidFill>
                  <a:srgbClr val="999999"/>
                </a:solidFill>
                <a:latin typeface="Consolas"/>
                <a:ea typeface="游ゴシック"/>
              </a:rPr>
              <a:t>の値を管理するステート変数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[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  <a:ea typeface="游ゴシック"/>
              </a:rPr>
              <a:t>setText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]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  <a:ea typeface="游ゴシック"/>
              </a:rPr>
              <a:t>useState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" sz="2400" dirty="0">
                <a:solidFill>
                  <a:srgbClr val="FFE7C6"/>
                </a:solidFill>
                <a:latin typeface="Consolas"/>
                <a:ea typeface="游ゴシック"/>
              </a:rPr>
              <a:t>""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400" dirty="0">
                <a:solidFill>
                  <a:srgbClr val="67CDCC"/>
                </a:solidFill>
                <a:latin typeface="Consolas"/>
                <a:ea typeface="游ゴシック"/>
              </a:rPr>
              <a:t>...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endParaRPr lang="en-US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442085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51FEE-C2E0-3DE5-9C51-2834615B2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ABBDE1-D68E-9A68-6BA5-59A92ED6B5B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イベントハンドラ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C4E107-18D3-C8CF-1304-A953FA04CDFB}"/>
              </a:ext>
            </a:extLst>
          </p:cNvPr>
          <p:cNvSpPr txBox="1"/>
          <p:nvPr/>
        </p:nvSpPr>
        <p:spPr>
          <a:xfrm>
            <a:off x="683212" y="1418756"/>
            <a:ext cx="10866207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関数：</a:t>
            </a:r>
            <a:r>
              <a:rPr lang="en-US" altLang="ja-JP" sz="2400" err="1">
                <a:solidFill>
                  <a:srgbClr val="C00000"/>
                </a:solidFill>
                <a:latin typeface="Consolas"/>
                <a:ea typeface="游ゴシック"/>
                <a:cs typeface="+mn-lt"/>
              </a:rPr>
              <a:t>handleTextC</a:t>
            </a:r>
            <a:r>
              <a:rPr lang="en-US" sz="2400" err="1">
                <a:solidFill>
                  <a:srgbClr val="C00000"/>
                </a:solidFill>
                <a:latin typeface="Consolas"/>
                <a:ea typeface="游ゴシック"/>
                <a:cs typeface="+mn-lt"/>
              </a:rPr>
              <a:t>hange</a:t>
            </a:r>
            <a:r>
              <a:rPr lang="ja-JP" sz="2400" dirty="0">
                <a:solidFill>
                  <a:srgbClr val="C00000"/>
                </a:solidFill>
                <a:latin typeface="Consolas"/>
                <a:ea typeface="游ゴシック"/>
                <a:cs typeface="+mn-lt"/>
              </a:rPr>
              <a:t> </a:t>
            </a:r>
            <a:endParaRPr lang="en-US" dirty="0" err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ステート保存：</a:t>
            </a:r>
            <a:r>
              <a:rPr lang="en-US" altLang="ja-JP" sz="2400" dirty="0" err="1">
                <a:solidFill>
                  <a:srgbClr val="C00000"/>
                </a:solidFill>
                <a:ea typeface="游ゴシック"/>
              </a:rPr>
              <a:t>setText</a:t>
            </a:r>
            <a:r>
              <a:rPr lang="en-US" altLang="ja-JP" sz="2400" dirty="0">
                <a:solidFill>
                  <a:srgbClr val="C00000"/>
                </a:solidFill>
                <a:ea typeface="游ゴシック"/>
              </a:rPr>
              <a:t>()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7405FFC-73ED-F5FF-EF32-CD6F121B938C}"/>
              </a:ext>
            </a:extLst>
          </p:cNvPr>
          <p:cNvSpPr/>
          <p:nvPr/>
        </p:nvSpPr>
        <p:spPr>
          <a:xfrm>
            <a:off x="436937" y="2983212"/>
            <a:ext cx="11112709" cy="3299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2400" dirty="0">
                <a:solidFill>
                  <a:srgbClr val="FF8E8E"/>
                </a:solidFill>
                <a:latin typeface="Consolas"/>
                <a:ea typeface="游ゴシック"/>
              </a:rPr>
              <a:t>  con</a:t>
            </a:r>
            <a:r>
              <a:rPr lang="ja-JP" sz="2400">
                <a:solidFill>
                  <a:srgbClr val="FF8E8E"/>
                </a:solidFill>
                <a:latin typeface="Consolas"/>
                <a:ea typeface="游ゴシック"/>
              </a:rPr>
              <a:t>st</a:t>
            </a:r>
            <a:r>
              <a:rPr lang="ja-JP" sz="240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ja-JP" sz="2400">
                <a:solidFill>
                  <a:srgbClr val="56CDFF"/>
                </a:solidFill>
                <a:latin typeface="Consolas"/>
                <a:ea typeface="游ゴシック"/>
              </a:rPr>
              <a:t>handleTextC</a:t>
            </a:r>
            <a:r>
              <a:rPr lang="en-US" altLang="ja-JP" sz="2400" dirty="0" err="1">
                <a:solidFill>
                  <a:srgbClr val="56CDFF"/>
                </a:solidFill>
                <a:latin typeface="Consolas"/>
                <a:ea typeface="游ゴシック"/>
              </a:rPr>
              <a:t>hange</a:t>
            </a:r>
            <a:r>
              <a:rPr lang="ja-JP" altLang="en-US" sz="2400" dirty="0"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ja-JP" altLang="en-US" sz="2400" dirty="0"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ja-JP" sz="2400">
                <a:solidFill>
                  <a:srgbClr val="FFFFFF"/>
                </a:solidFill>
                <a:latin typeface="Consolas"/>
                <a:ea typeface="游ゴシック"/>
              </a:rPr>
              <a:t>e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:</a:t>
            </a:r>
            <a:r>
              <a:rPr lang="ja-JP" altLang="en-US" sz="2400">
                <a:latin typeface="Consolas"/>
                <a:ea typeface="游ゴシック"/>
              </a:rPr>
              <a:t> </a:t>
            </a:r>
            <a:r>
              <a:rPr lang="ja-JP" sz="2400">
                <a:solidFill>
                  <a:srgbClr val="FFFFFF"/>
                </a:solidFill>
                <a:latin typeface="Consolas"/>
                <a:ea typeface="游ゴシック"/>
              </a:rPr>
              <a:t>FormEvent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&lt;</a:t>
            </a:r>
            <a:r>
              <a:rPr lang="en-US" altLang="ja-JP" sz="2400" dirty="0" err="1">
                <a:solidFill>
                  <a:srgbClr val="FFFFFF"/>
                </a:solidFill>
                <a:latin typeface="Consolas"/>
                <a:ea typeface="游ゴシック"/>
              </a:rPr>
              <a:t>HTMLInputElement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&gt;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ja-JP" alt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=&gt;</a:t>
            </a:r>
            <a:r>
              <a:rPr lang="ja-JP" alt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ja-JP" alt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  </a:t>
            </a:r>
            <a:r>
              <a:rPr lang="en-US" altLang="ja-JP" sz="2400" dirty="0">
                <a:solidFill>
                  <a:srgbClr val="999999"/>
                </a:solidFill>
                <a:latin typeface="Consolas"/>
                <a:ea typeface="游ゴシック"/>
              </a:rPr>
              <a:t>//</a:t>
            </a:r>
            <a:r>
              <a:rPr lang="ja-JP" altLang="en-US" sz="2400" dirty="0">
                <a:solidFill>
                  <a:srgbClr val="999999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999999"/>
                </a:solidFill>
                <a:latin typeface="Consolas"/>
                <a:ea typeface="游ゴシック"/>
              </a:rPr>
              <a:t>text</a:t>
            </a:r>
            <a:r>
              <a:rPr lang="ja-JP" sz="2400" dirty="0">
                <a:solidFill>
                  <a:srgbClr val="999999"/>
                </a:solidFill>
                <a:latin typeface="Consolas"/>
                <a:ea typeface="游ゴシック"/>
              </a:rPr>
              <a:t>の値を更新する</a:t>
            </a:r>
            <a:r>
              <a:rPr lang="ja-JP" sz="2400" dirty="0">
                <a:solidFill>
                  <a:srgbClr val="FFFFFF"/>
                </a:solidFill>
                <a:latin typeface="Consolas"/>
                <a:ea typeface="游ゴシック"/>
              </a:rPr>
              <a:t>
 </a:t>
            </a:r>
            <a:r>
              <a:rPr lang="ja-JP" alt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    </a:t>
            </a:r>
            <a:r>
              <a:rPr lang="en-US" altLang="ja-JP" sz="2400" dirty="0">
                <a:solidFill>
                  <a:srgbClr val="56CDFF"/>
                </a:solidFill>
                <a:latin typeface="Consolas"/>
                <a:ea typeface="游ゴシック"/>
              </a:rPr>
              <a:t>s</a:t>
            </a:r>
            <a:r>
              <a:rPr lang="ja-JP" sz="2400">
                <a:solidFill>
                  <a:srgbClr val="56CDFF"/>
                </a:solidFill>
                <a:latin typeface="Consolas"/>
                <a:ea typeface="游ゴシック"/>
              </a:rPr>
              <a:t>etText</a:t>
            </a:r>
            <a:r>
              <a:rPr lang="ja-JP" sz="240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ja-JP" sz="2400">
                <a:solidFill>
                  <a:srgbClr val="FFFFFF"/>
                </a:solidFill>
                <a:latin typeface="Consolas"/>
                <a:ea typeface="游ゴシック"/>
              </a:rPr>
              <a:t>e</a:t>
            </a:r>
            <a:r>
              <a:rPr lang="ja-JP" sz="2400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ja-JP" sz="2400">
                <a:solidFill>
                  <a:srgbClr val="FFFFFF"/>
                </a:solidFill>
                <a:latin typeface="Consolas"/>
                <a:ea typeface="游ゴシック"/>
              </a:rPr>
              <a:t>currentTarget</a:t>
            </a:r>
            <a:r>
              <a:rPr lang="ja-JP" sz="2400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ja-JP" sz="2400">
                <a:solidFill>
                  <a:srgbClr val="FFFFFF"/>
                </a:solidFill>
                <a:latin typeface="Consolas"/>
                <a:ea typeface="游ゴシック"/>
              </a:rPr>
              <a:t>value</a:t>
            </a:r>
            <a:r>
              <a:rPr lang="ja-JP" sz="240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ja-JP" sz="2400" dirty="0">
                <a:solidFill>
                  <a:srgbClr val="FFFFFF"/>
                </a:solidFill>
                <a:latin typeface="Consolas"/>
                <a:ea typeface="游ゴシック"/>
              </a:rPr>
              <a:t>
     </a:t>
            </a:r>
            <a:r>
              <a:rPr lang="ja-JP" alt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FFE3BB"/>
                </a:solidFill>
                <a:latin typeface="Consolas"/>
                <a:ea typeface="游ゴシック"/>
              </a:rPr>
              <a:t>console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altLang="ja-JP" sz="2400" dirty="0">
                <a:solidFill>
                  <a:srgbClr val="56CDFF"/>
                </a:solidFill>
                <a:latin typeface="Consolas"/>
                <a:ea typeface="游ゴシック"/>
              </a:rPr>
              <a:t>log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ja-JP" alt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15653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929DB-DC99-8F99-38E9-8FBF0F26B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DED161-E272-CBBC-8352-24CCD6588B5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ステートとイベント登録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C361F26-923B-8DE1-B8D1-55F45BFB2D96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イベント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： 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onChange</a:t>
            </a:r>
            <a:r>
              <a:rPr lang="en-US" altLang="ja-JP" sz="2400" dirty="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={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handleTextChange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}</a:t>
            </a:r>
            <a:endParaRPr lang="en-US" altLang="ja-JP" sz="2400" dirty="0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ステート変数：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value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={text}</a:t>
            </a:r>
            <a:endParaRPr lang="en-US" altLang="ja-JP" sz="2400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5D5BC82-21A9-38AA-DB3D-4247548E4D60}"/>
              </a:ext>
            </a:extLst>
          </p:cNvPr>
          <p:cNvSpPr/>
          <p:nvPr/>
        </p:nvSpPr>
        <p:spPr>
          <a:xfrm>
            <a:off x="762986" y="2969062"/>
            <a:ext cx="10657514" cy="11410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B2CAD5"/>
                </a:solidFill>
                <a:latin typeface="Consolas"/>
              </a:rPr>
              <a:t> &lt;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input </a:t>
            </a:r>
            <a:r>
              <a:rPr lang="en" sz="2000" dirty="0" err="1">
                <a:solidFill>
                  <a:srgbClr val="FF9191"/>
                </a:solidFill>
                <a:latin typeface="Consolas"/>
              </a:rPr>
              <a:t>onClick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text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"</a:t>
            </a:r>
            <a:r>
              <a:rPr lang="en" sz="2000" dirty="0">
                <a:solidFill>
                  <a:srgbClr val="FF9191"/>
                </a:solidFill>
                <a:latin typeface="Consolas"/>
              </a:rPr>
              <a:t> </a:t>
            </a:r>
            <a:r>
              <a:rPr lang="en" sz="2000" dirty="0" err="1">
                <a:solidFill>
                  <a:srgbClr val="FF9191"/>
                </a:solidFill>
                <a:latin typeface="Consolas"/>
              </a:rPr>
              <a:t>onChange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={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handleTextChange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 </a:t>
            </a:r>
            <a:r>
              <a:rPr lang="en" sz="2000" dirty="0">
                <a:solidFill>
                  <a:srgbClr val="FF9191"/>
                </a:solidFill>
                <a:latin typeface="Consolas"/>
              </a:rPr>
              <a:t>value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={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text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 /&gt;</a:t>
            </a:r>
            <a:r>
              <a:rPr lang="ja-JP" altLang="en" sz="2000">
                <a:solidFill>
                  <a:srgbClr val="B2CAD5"/>
                </a:solidFill>
                <a:latin typeface="Consolas"/>
                <a:ea typeface="游ゴシック"/>
              </a:rPr>
              <a:t>追加</a:t>
            </a:r>
            <a:endParaRPr lang="en-US" altLang="ja-JP">
              <a:solidFill>
                <a:srgbClr val="FFFFFF"/>
              </a:solidFill>
              <a:latin typeface="游ゴシック" panose="02110004020202020204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957835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8A2874-4BB5-7E6D-70DB-A71D8DDE7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A2E26F-D5B6-5050-9248-051FAFC65F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リアルタイム入力確認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4744FE-7031-E8A5-68D7-9B7618A8FA84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テキストボックスで入力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コンソールログで確認</a:t>
            </a:r>
            <a:endParaRPr lang="en-US" altLang="ja-JP" sz="2400" dirty="0" err="1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34" charset="-128"/>
              <a:ea typeface="游ゴシック" panose="020B0400000000000000" pitchFamily="34" charset="-128"/>
              <a:cs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7E2118-C582-23A3-0533-76E0CEA7C5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853" y="1985818"/>
            <a:ext cx="7391295" cy="467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7651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4735-B321-37D0-C9D6-77DEE5DA6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D2843E09-383C-34BD-5B7D-13614B8F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F8E4D94-1685-8E13-D173-8033DD2B3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37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D51B81-33F4-D959-85D1-94D507712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86D72BF-CAEC-901E-AA01-934AB2E66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4AFFD7-F682-45BF-B77D-493428515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18B6A8-C714-B635-D121-C509B107A0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3CF59D1-D9EA-E1EB-8CC4-57ABC00944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D15B09-1C6E-E57E-9936-0C0284DCE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FF86056-855A-FB66-1F72-D1A8F4C6FB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D38D94DA-1B73-48C2-CAFD-3512D887DC5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dirty="0" err="1">
                <a:solidFill>
                  <a:srgbClr val="FFFFFF"/>
                </a:solidFill>
                <a:ea typeface="游ゴシック Light"/>
              </a:rPr>
              <a:t>メモ管理</a:t>
            </a:r>
            <a:endParaRPr lang="en-US" altLang="ja-JP" sz="4800" kern="1200" dirty="0" err="1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347434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dirty="0" err="1">
                <a:solidFill>
                  <a:srgbClr val="FFFFFF"/>
                </a:solidFill>
                <a:ea typeface="游ゴシック Light"/>
              </a:rPr>
              <a:t>Memoページ作成</a:t>
            </a:r>
            <a:endParaRPr lang="en-US" altLang="ja-JP" dirty="0" err="1"/>
          </a:p>
        </p:txBody>
      </p:sp>
    </p:spTree>
    <p:extLst>
      <p:ext uri="{BB962C8B-B14F-4D97-AF65-F5344CB8AC3E}">
        <p14:creationId xmlns:p14="http://schemas.microsoft.com/office/powerpoint/2010/main" val="40221723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71EEC-86BB-68EB-6ED6-FBCE4ED5F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4CB4BF-95B8-4BD4-0293-36EB69111CA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ステート変数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6AA2C7E-B96D-C2CD-A770-B7423575EFC3}"/>
              </a:ext>
            </a:extLst>
          </p:cNvPr>
          <p:cNvSpPr txBox="1"/>
          <p:nvPr/>
        </p:nvSpPr>
        <p:spPr>
          <a:xfrm>
            <a:off x="683212" y="1418756"/>
            <a:ext cx="10866207" cy="1144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游ゴシック"/>
                <a:cs typeface="Arial"/>
              </a:rPr>
              <a:t>ステート変数：</a:t>
            </a:r>
            <a:r>
              <a:rPr lang="en-US" sz="2400" dirty="0" err="1">
                <a:solidFill>
                  <a:srgbClr val="C00000"/>
                </a:solidFill>
                <a:latin typeface="Arial"/>
                <a:ea typeface="游ゴシック"/>
                <a:cs typeface="Arial"/>
              </a:rPr>
              <a:t>memos</a:t>
            </a:r>
            <a:endParaRPr lang="en-US" sz="2400" dirty="0" err="1">
              <a:solidFill>
                <a:srgbClr val="000000"/>
              </a:solidFill>
              <a:latin typeface="Arial"/>
              <a:ea typeface="游ゴシック"/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游ゴシック" panose="02110004020202020204"/>
                <a:cs typeface="Arial"/>
              </a:rPr>
              <a:t>文字列の配列データ</a:t>
            </a:r>
            <a:endParaRPr lang="en-US" sz="2400">
              <a:solidFill>
                <a:schemeClr val="tx1">
                  <a:lumMod val="75000"/>
                  <a:lumOff val="25000"/>
                </a:schemeClr>
              </a:solidFill>
              <a:latin typeface="Arial"/>
              <a:ea typeface="游ゴシック" panose="02110004020202020204"/>
              <a:cs typeface="Arial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B24A61F-744D-64DC-941E-61CEA8712318}"/>
              </a:ext>
            </a:extLst>
          </p:cNvPr>
          <p:cNvSpPr/>
          <p:nvPr/>
        </p:nvSpPr>
        <p:spPr>
          <a:xfrm>
            <a:off x="927840" y="3430154"/>
            <a:ext cx="10629133" cy="141626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   </a:t>
            </a:r>
            <a:r>
              <a:rPr lang="en" sz="2400" dirty="0">
                <a:solidFill>
                  <a:srgbClr val="999999"/>
                </a:solidFill>
                <a:latin typeface="Consolas"/>
                <a:ea typeface="游ゴシック"/>
              </a:rPr>
              <a:t>// memos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の値を管理するステート変数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[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memos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err="1">
                <a:solidFill>
                  <a:srgbClr val="FFFFFF"/>
                </a:solidFill>
                <a:latin typeface="Consolas"/>
                <a:ea typeface="游ゴシック"/>
              </a:rPr>
              <a:t>setMemos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]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err="1">
                <a:solidFill>
                  <a:srgbClr val="56CDFF"/>
                </a:solidFill>
                <a:latin typeface="Consolas"/>
                <a:ea typeface="游ゴシック"/>
              </a:rPr>
              <a:t>useState</a:t>
            </a:r>
            <a:r>
              <a:rPr lang="en" sz="2400" dirty="0">
                <a:solidFill>
                  <a:srgbClr val="67CDCC"/>
                </a:solidFill>
                <a:latin typeface="Consolas"/>
                <a:ea typeface="游ゴシック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  <a:ea typeface="游ゴシック"/>
              </a:rPr>
              <a:t>string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[]</a:t>
            </a:r>
            <a:r>
              <a:rPr lang="en" sz="2400" dirty="0">
                <a:solidFill>
                  <a:srgbClr val="67CDCC"/>
                </a:solidFill>
                <a:latin typeface="Consolas"/>
                <a:ea typeface="游ゴシック"/>
              </a:rPr>
              <a:t>&gt;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([]);</a:t>
            </a:r>
            <a:endParaRPr lang="en" sz="2400" dirty="0">
              <a:solidFill>
                <a:srgbClr val="FFFFFF"/>
              </a:solidFill>
              <a:latin typeface="Consolas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7957974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A4A48-1086-7D8A-325E-559C1881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1B335E-ECB0-8300-419D-2B637005A45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イベントハンドラ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7C4F20-043C-3BF2-23B5-0B58BCE6BA48}"/>
              </a:ext>
            </a:extLst>
          </p:cNvPr>
          <p:cNvSpPr txBox="1"/>
          <p:nvPr/>
        </p:nvSpPr>
        <p:spPr>
          <a:xfrm>
            <a:off x="683212" y="1418756"/>
            <a:ext cx="10866207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関数：</a:t>
            </a:r>
            <a:r>
              <a:rPr lang="en-US" altLang="ja-JP" sz="2400" dirty="0" err="1">
                <a:solidFill>
                  <a:srgbClr val="C00000"/>
                </a:solidFill>
                <a:latin typeface="Consolas"/>
                <a:ea typeface="游ゴシック"/>
                <a:cs typeface="+mn-lt"/>
              </a:rPr>
              <a:t>handleAdd</a:t>
            </a:r>
            <a:r>
              <a:rPr lang="ja-JP" sz="2400" dirty="0">
                <a:solidFill>
                  <a:srgbClr val="C00000"/>
                </a:solidFill>
                <a:latin typeface="Consolas"/>
                <a:ea typeface="游ゴシック"/>
                <a:cs typeface="+mn-lt"/>
              </a:rPr>
              <a:t> </a:t>
            </a:r>
            <a:endParaRPr lang="en-US" dirty="0" err="1">
              <a:solidFill>
                <a:srgbClr val="C00000"/>
              </a:solidFill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ステート保存：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setMemos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()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履歴追加はスプレッド構文が便利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1187E1C-138B-C025-3662-92961BE9B291}"/>
              </a:ext>
            </a:extLst>
          </p:cNvPr>
          <p:cNvSpPr/>
          <p:nvPr/>
        </p:nvSpPr>
        <p:spPr>
          <a:xfrm>
            <a:off x="444264" y="3305597"/>
            <a:ext cx="11112709" cy="329928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rgbClr val="FF8E8E"/>
                </a:solidFill>
                <a:latin typeface="Consolas"/>
                <a:ea typeface="游ゴシック"/>
              </a:rPr>
              <a:t>const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 err="1">
                <a:solidFill>
                  <a:srgbClr val="56CDFF"/>
                </a:solidFill>
                <a:latin typeface="Consolas"/>
                <a:ea typeface="游ゴシック"/>
              </a:rPr>
              <a:t>handleAdd</a:t>
            </a:r>
            <a:r>
              <a:rPr lang="en-US" altLang="ja-JP" sz="2400" dirty="0"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=</a:t>
            </a:r>
            <a:r>
              <a:rPr lang="en-US" altLang="ja-JP" sz="2400" dirty="0"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e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:</a:t>
            </a:r>
            <a:r>
              <a:rPr lang="en-US" altLang="ja-JP" sz="2400" dirty="0">
                <a:latin typeface="Consolas"/>
                <a:ea typeface="游ゴシック"/>
              </a:rPr>
              <a:t> </a:t>
            </a:r>
            <a:r>
              <a:rPr lang="en-US" altLang="ja-JP" sz="2400" dirty="0" err="1">
                <a:solidFill>
                  <a:srgbClr val="FFFFFF"/>
                </a:solidFill>
                <a:latin typeface="Consolas"/>
                <a:ea typeface="游ゴシック"/>
              </a:rPr>
              <a:t>FormEvent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=&gt;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altLang="ja-JP" sz="2400" dirty="0" err="1">
                <a:solidFill>
                  <a:srgbClr val="FFFFFF"/>
                </a:solidFill>
                <a:latin typeface="Consolas"/>
                <a:ea typeface="游ゴシック"/>
              </a:rPr>
              <a:t>e</a:t>
            </a:r>
            <a:r>
              <a:rPr lang="en-US" altLang="ja-JP" sz="24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altLang="ja-JP" sz="2400" dirty="0" err="1">
                <a:solidFill>
                  <a:srgbClr val="56CDFF"/>
                </a:solidFill>
                <a:latin typeface="Consolas"/>
                <a:ea typeface="游ゴシック"/>
              </a:rPr>
              <a:t>preventDefault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();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altLang="ja-JP" sz="2400" dirty="0">
                <a:solidFill>
                  <a:srgbClr val="FF8E8E"/>
                </a:solidFill>
                <a:latin typeface="Consolas"/>
                <a:ea typeface="游ゴシック"/>
              </a:rPr>
              <a:t>if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!</a:t>
            </a:r>
            <a:r>
              <a:rPr lang="en-US" altLang="ja-JP" sz="2400" dirty="0" err="1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-US" altLang="ja-JP" sz="24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altLang="ja-JP" sz="2400" dirty="0" err="1">
                <a:solidFill>
                  <a:srgbClr val="56CDFF"/>
                </a:solidFill>
                <a:latin typeface="Consolas"/>
                <a:ea typeface="游ゴシック"/>
              </a:rPr>
              <a:t>trim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())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;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altLang="ja-JP" sz="2400" dirty="0">
                <a:solidFill>
                  <a:srgbClr val="999999"/>
                </a:solidFill>
                <a:latin typeface="Consolas"/>
                <a:ea typeface="游ゴシック"/>
              </a:rPr>
              <a:t>// text</a:t>
            </a:r>
            <a:r>
              <a:rPr lang="ja-JP" altLang="en-US" sz="2400">
                <a:solidFill>
                  <a:srgbClr val="999999"/>
                </a:solidFill>
                <a:latin typeface="Consolas"/>
                <a:ea typeface="游ゴシック"/>
              </a:rPr>
              <a:t>をステート変数</a:t>
            </a:r>
            <a:r>
              <a:rPr lang="en-US" altLang="ja-JP" sz="2400" dirty="0">
                <a:solidFill>
                  <a:srgbClr val="999999"/>
                </a:solidFill>
                <a:latin typeface="Consolas"/>
                <a:ea typeface="游ゴシック"/>
              </a:rPr>
              <a:t> memos </a:t>
            </a:r>
            <a:r>
              <a:rPr lang="ja-JP" altLang="en-US" sz="2400">
                <a:solidFill>
                  <a:srgbClr val="999999"/>
                </a:solidFill>
                <a:latin typeface="Consolas"/>
                <a:ea typeface="游ゴシック"/>
              </a:rPr>
              <a:t>に追加する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altLang="ja-JP" sz="2400" dirty="0" err="1">
                <a:solidFill>
                  <a:srgbClr val="56CDFF"/>
                </a:solidFill>
                <a:latin typeface="Consolas"/>
                <a:ea typeface="游ゴシック"/>
              </a:rPr>
              <a:t>setMemos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((</a:t>
            </a:r>
            <a:r>
              <a:rPr lang="en-US" altLang="ja-JP" sz="2400" dirty="0" err="1">
                <a:solidFill>
                  <a:srgbClr val="FFFFFF"/>
                </a:solidFill>
                <a:latin typeface="Consolas"/>
                <a:ea typeface="游ゴシック"/>
              </a:rPr>
              <a:t>prev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=&gt;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[</a:t>
            </a:r>
            <a:r>
              <a:rPr lang="en-US" altLang="ja-JP" sz="2400" dirty="0">
                <a:solidFill>
                  <a:srgbClr val="67CDCC"/>
                </a:solidFill>
                <a:latin typeface="Consolas"/>
                <a:ea typeface="游ゴシック"/>
              </a:rPr>
              <a:t>...</a:t>
            </a:r>
            <a:r>
              <a:rPr lang="en-US" altLang="ja-JP" sz="2400" dirty="0" err="1">
                <a:solidFill>
                  <a:srgbClr val="FFFFFF"/>
                </a:solidFill>
                <a:latin typeface="Consolas"/>
                <a:ea typeface="游ゴシック"/>
              </a:rPr>
              <a:t>prev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altLang="ja-JP" sz="2400" dirty="0" err="1">
                <a:solidFill>
                  <a:srgbClr val="FFFFFF"/>
                </a:solidFill>
                <a:latin typeface="Consolas"/>
                <a:ea typeface="游ゴシック"/>
              </a:rPr>
              <a:t>text</a:t>
            </a:r>
            <a:r>
              <a:rPr lang="en-US" sz="24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sz="2400" dirty="0" err="1">
                <a:solidFill>
                  <a:srgbClr val="56CDFF"/>
                </a:solidFill>
                <a:latin typeface="Consolas"/>
                <a:ea typeface="游ゴシック"/>
              </a:rPr>
              <a:t>trim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()]);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 err="1">
                <a:solidFill>
                  <a:srgbClr val="56CDFF"/>
                </a:solidFill>
                <a:latin typeface="Consolas"/>
                <a:ea typeface="游ゴシック"/>
              </a:rPr>
              <a:t>setText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sz="2400" dirty="0">
                <a:solidFill>
                  <a:srgbClr val="FFE7C6"/>
                </a:solidFill>
                <a:latin typeface="Consolas"/>
                <a:ea typeface="游ゴシック"/>
              </a:rPr>
              <a:t>""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);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};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027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9F838-15FF-907E-BD86-3B2A87D97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1E3C0F-8387-C30D-4FB1-4A713AAD93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イベント登録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ADEA082-37A6-9467-79C5-E8D7C5CA4E2D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イベント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： 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onClick</a:t>
            </a:r>
            <a:r>
              <a:rPr lang="en-US" altLang="ja-JP" sz="2400" dirty="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={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handleAdd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}</a:t>
            </a:r>
            <a:endParaRPr lang="en-US" altLang="ja-JP" sz="2400" dirty="0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16CD400-75E9-56C6-1344-C3D0C60C3AEE}"/>
              </a:ext>
            </a:extLst>
          </p:cNvPr>
          <p:cNvSpPr/>
          <p:nvPr/>
        </p:nvSpPr>
        <p:spPr>
          <a:xfrm>
            <a:off x="682392" y="2690638"/>
            <a:ext cx="10723454" cy="109704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altLang="ja-JP" sz="20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altLang="ja-JP" sz="2000" dirty="0">
                <a:solidFill>
                  <a:srgbClr val="56CDFF"/>
                </a:solidFill>
                <a:latin typeface="Consolas"/>
                <a:ea typeface="游ゴシック"/>
              </a:rPr>
              <a:t>button </a:t>
            </a:r>
            <a:r>
              <a:rPr lang="en-US" altLang="ja-JP" sz="2000" dirty="0" err="1">
                <a:solidFill>
                  <a:srgbClr val="FF9191"/>
                </a:solidFill>
                <a:latin typeface="Consolas"/>
                <a:ea typeface="游ゴシック"/>
              </a:rPr>
              <a:t>onClick</a:t>
            </a:r>
            <a:r>
              <a:rPr lang="en-US" altLang="ja-JP" sz="2000" dirty="0">
                <a:solidFill>
                  <a:srgbClr val="B2CAD5"/>
                </a:solidFill>
                <a:latin typeface="Consolas"/>
                <a:ea typeface="游ゴシック"/>
              </a:rPr>
              <a:t>={</a:t>
            </a:r>
            <a:r>
              <a:rPr lang="en-US" altLang="ja-JP" sz="2000" dirty="0" err="1">
                <a:solidFill>
                  <a:srgbClr val="56CDFF"/>
                </a:solidFill>
                <a:latin typeface="Consolas"/>
                <a:ea typeface="游ゴシック"/>
              </a:rPr>
              <a:t>handleAdd</a:t>
            </a:r>
            <a:r>
              <a:rPr lang="en-US" altLang="ja-JP" sz="2000" dirty="0">
                <a:solidFill>
                  <a:srgbClr val="B2CAD5"/>
                </a:solidFill>
                <a:latin typeface="Consolas"/>
                <a:ea typeface="游ゴシック"/>
              </a:rPr>
              <a:t>}&gt;</a:t>
            </a:r>
            <a:r>
              <a:rPr lang="ja-JP" sz="2000">
                <a:solidFill>
                  <a:srgbClr val="FFFFFF"/>
                </a:solidFill>
                <a:latin typeface="Consolas"/>
                <a:ea typeface="游ゴシック"/>
              </a:rPr>
              <a:t>追加</a:t>
            </a:r>
            <a:r>
              <a:rPr lang="ja-JP" sz="200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ja-JP" sz="2000">
                <a:solidFill>
                  <a:srgbClr val="56CDFF"/>
                </a:solidFill>
                <a:latin typeface="Consolas"/>
                <a:ea typeface="游ゴシック"/>
              </a:rPr>
              <a:t>button</a:t>
            </a:r>
            <a:r>
              <a:rPr lang="ja-JP" sz="200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062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A7FD1-A27C-CA78-6451-B937C50F1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04E3FA7B-B765-8646-CAAC-D9292C68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724CC53-4332-E30D-02F7-283F26D8B6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67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838E61-BE8B-483C-5F38-1A81D7CA4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F74279B-89AF-8379-2F98-70EF093D7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3ED989-FAD5-51DD-87E8-D9B65F0D0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7B4FC-68C6-2282-72A0-692E88CB2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3405CD-A2FB-75B3-871F-0F56FA4EA8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7DB45B-908D-763E-A6EA-361985DFE7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A7D7D74-FAFB-D8DA-C6BE-CDC43881DB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4DD3AEF2-B56D-68B2-E1FD-3A17503C9C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dirty="0" err="1">
                <a:solidFill>
                  <a:srgbClr val="FFFFFF"/>
                </a:solidFill>
                <a:ea typeface="游ゴシック Light"/>
              </a:rPr>
              <a:t>ステート表示</a:t>
            </a:r>
            <a:endParaRPr lang="en-US" altLang="ja-JP" sz="4800" kern="1200" dirty="0" err="1">
              <a:solidFill>
                <a:srgbClr val="FFFFFF"/>
              </a:solidFill>
              <a:latin typeface="+mj-lt"/>
              <a:ea typeface="游ゴシック Light"/>
            </a:endParaRPr>
          </a:p>
        </p:txBody>
      </p:sp>
    </p:spTree>
    <p:extLst>
      <p:ext uri="{BB962C8B-B14F-4D97-AF65-F5344CB8AC3E}">
        <p14:creationId xmlns:p14="http://schemas.microsoft.com/office/powerpoint/2010/main" val="477554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A4E2F-2541-E787-D393-005B02652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C77AE0-03B9-29F1-C649-F46341C21FF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イベントハンドラ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022A0DB-BA08-542C-14C4-09CD21658C1C}"/>
              </a:ext>
            </a:extLst>
          </p:cNvPr>
          <p:cNvSpPr txBox="1"/>
          <p:nvPr/>
        </p:nvSpPr>
        <p:spPr>
          <a:xfrm>
            <a:off x="683212" y="1418756"/>
            <a:ext cx="4337919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&lt;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ul&gt;&lt;li&gt;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でメモ仮表示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4843EBC-9AA5-A58A-6CD6-24497642772E}"/>
              </a:ext>
            </a:extLst>
          </p:cNvPr>
          <p:cNvSpPr/>
          <p:nvPr/>
        </p:nvSpPr>
        <p:spPr>
          <a:xfrm>
            <a:off x="451591" y="4419289"/>
            <a:ext cx="11120035" cy="22588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ul </a:t>
            </a:r>
            <a:r>
              <a:rPr lang="en-US" sz="2400" dirty="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="</a:t>
            </a:r>
            <a:r>
              <a:rPr lang="en-US" sz="2400" dirty="0">
                <a:solidFill>
                  <a:srgbClr val="FFE7C6"/>
                </a:solidFill>
                <a:latin typeface="Consolas"/>
                <a:ea typeface="游ゴシック"/>
              </a:rPr>
              <a:t>space-y-2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"&gt;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altLang="ja-JP" sz="2400" dirty="0">
                <a:solidFill>
                  <a:srgbClr val="56CDFF"/>
                </a:solidFill>
                <a:latin typeface="Consolas"/>
                <a:ea typeface="游ゴシック"/>
              </a:rPr>
              <a:t>li </a:t>
            </a:r>
            <a:r>
              <a:rPr lang="en-US" sz="2400" dirty="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-US" altLang="ja-JP" sz="2400" dirty="0">
                <a:solidFill>
                  <a:srgbClr val="B2CAD5"/>
                </a:solidFill>
                <a:latin typeface="Consolas"/>
                <a:ea typeface="游ゴシック"/>
              </a:rPr>
              <a:t>="</a:t>
            </a:r>
            <a:r>
              <a:rPr lang="en-US" sz="2400" dirty="0">
                <a:solidFill>
                  <a:srgbClr val="FFE7C6"/>
                </a:solidFill>
                <a:latin typeface="Consolas"/>
                <a:ea typeface="游ゴシック"/>
              </a:rPr>
              <a:t>border-b pb-1 border-gray-300 text-gray-800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"&gt;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   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ja-JP" altLang="en-US" sz="2400" dirty="0">
                <a:solidFill>
                  <a:srgbClr val="FFFFFF"/>
                </a:solidFill>
                <a:latin typeface="Consolas"/>
                <a:ea typeface="游ゴシック"/>
              </a:rPr>
              <a:t>メモ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li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ul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-US" dirty="0">
              <a:ea typeface="游ゴシック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76EB1-7524-CE89-8F9D-5BD4CD7F17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844" y="1421423"/>
            <a:ext cx="6932735" cy="2696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349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0D974-0AA5-C764-8168-93EBDC429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747CD5-EAA4-659F-8BBB-5A3C574FC81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繰り返しレンダリング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652B84-DBF2-B8E0-490B-D19004C2FB7C}"/>
              </a:ext>
            </a:extLst>
          </p:cNvPr>
          <p:cNvSpPr txBox="1"/>
          <p:nvPr/>
        </p:nvSpPr>
        <p:spPr>
          <a:xfrm>
            <a:off x="683212" y="1418756"/>
            <a:ext cx="945211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JSX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で繰り返しレンダリング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繰り返し関数：</a:t>
            </a:r>
            <a:r>
              <a:rPr lang="ja-JP" altLang="en-US" sz="2400">
                <a:solidFill>
                  <a:srgbClr val="C00000"/>
                </a:solidFill>
                <a:ea typeface="游ゴシック"/>
              </a:rPr>
              <a:t>map()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 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6EB1A56-61FB-BB52-1BD8-48A4BFC6821F}"/>
              </a:ext>
            </a:extLst>
          </p:cNvPr>
          <p:cNvSpPr/>
          <p:nvPr/>
        </p:nvSpPr>
        <p:spPr>
          <a:xfrm>
            <a:off x="451591" y="3125922"/>
            <a:ext cx="11113171" cy="18222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-US" sz="2400" dirty="0" err="1">
                <a:solidFill>
                  <a:srgbClr val="FFE3BB"/>
                </a:solidFill>
                <a:latin typeface="Consolas"/>
                <a:ea typeface="游ゴシック"/>
              </a:rPr>
              <a:t>Array</a:t>
            </a:r>
            <a:r>
              <a:rPr lang="en-US" sz="24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sz="2400" dirty="0" err="1">
                <a:solidFill>
                  <a:srgbClr val="56CDFF"/>
                </a:solidFill>
                <a:latin typeface="Consolas"/>
                <a:ea typeface="游ゴシック"/>
              </a:rPr>
              <a:t>map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((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value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key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=&gt;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>
                <a:solidFill>
                  <a:srgbClr val="999999"/>
                </a:solidFill>
                <a:latin typeface="Consolas"/>
                <a:ea typeface="游ゴシック"/>
              </a:rPr>
              <a:t>// </a:t>
            </a:r>
            <a:r>
              <a:rPr lang="ja-JP" altLang="en-US" sz="2400" dirty="0" err="1">
                <a:solidFill>
                  <a:srgbClr val="999999"/>
                </a:solidFill>
                <a:latin typeface="Consolas"/>
                <a:ea typeface="游ゴシック"/>
              </a:rPr>
              <a:t>繰り返し処理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))}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70828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4606B-414D-53CF-564F-4A4FD2F1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227102F-97AC-A953-945D-1C468C3A8E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繰り返しレンダリング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BB2B011-CB33-9C46-47A8-6B9A32CF8225}"/>
              </a:ext>
            </a:extLst>
          </p:cNvPr>
          <p:cNvSpPr txBox="1"/>
          <p:nvPr/>
        </p:nvSpPr>
        <p:spPr>
          <a:xfrm>
            <a:off x="683212" y="1418756"/>
            <a:ext cx="9452111" cy="114480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ステート変数 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m</a:t>
            </a:r>
            <a:r>
              <a:rPr lang="en-US" sz="2400" err="1">
                <a:solidFill>
                  <a:srgbClr val="C00000"/>
                </a:solidFill>
                <a:ea typeface="+mn-lt"/>
                <a:cs typeface="+mn-lt"/>
              </a:rPr>
              <a:t>emos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の繰り返し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繰り返し時には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キーの</a:t>
            </a:r>
            <a:r>
              <a:rPr lang="ja-JP" altLang="en-US" sz="2400">
                <a:solidFill>
                  <a:srgbClr val="C00000"/>
                </a:solidFill>
                <a:ea typeface="+mn-lt"/>
                <a:cs typeface="+mn-lt"/>
              </a:rPr>
              <a:t>設定が</a:t>
            </a:r>
            <a:r>
              <a:rPr lang="ja-JP" sz="2400">
                <a:solidFill>
                  <a:srgbClr val="C00000"/>
                </a:solidFill>
                <a:ea typeface="+mn-lt"/>
                <a:cs typeface="+mn-lt"/>
              </a:rPr>
              <a:t>必要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​ 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E60A43CA-7C52-C8B6-5AA8-1A72CDE65E2A}"/>
              </a:ext>
            </a:extLst>
          </p:cNvPr>
          <p:cNvSpPr/>
          <p:nvPr/>
        </p:nvSpPr>
        <p:spPr>
          <a:xfrm>
            <a:off x="451591" y="2983213"/>
            <a:ext cx="11120035" cy="36949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ul </a:t>
            </a:r>
            <a:r>
              <a:rPr lang="en-US" sz="2400" dirty="0" err="1">
                <a:solidFill>
                  <a:srgbClr val="FF9191"/>
                </a:solidFill>
                <a:latin typeface="Consolas"/>
                <a:ea typeface="游ゴシック"/>
              </a:rPr>
              <a:t>className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="</a:t>
            </a:r>
            <a:r>
              <a:rPr lang="en-US" sz="2400" dirty="0">
                <a:solidFill>
                  <a:srgbClr val="FFE7C6"/>
                </a:solidFill>
                <a:latin typeface="Consolas"/>
                <a:ea typeface="游ゴシック"/>
              </a:rPr>
              <a:t>space-y-2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"&gt;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游ゴシック"/>
              </a:rPr>
              <a:t>memos</a:t>
            </a:r>
            <a:r>
              <a:rPr lang="en-US" sz="24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sz="2400" dirty="0" err="1">
                <a:solidFill>
                  <a:srgbClr val="56CDFF"/>
                </a:solidFill>
                <a:latin typeface="Consolas"/>
                <a:ea typeface="游ゴシック"/>
              </a:rPr>
              <a:t>map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((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memo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key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=&gt;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li </a:t>
            </a:r>
            <a:r>
              <a:rPr lang="en-US" sz="2400" dirty="0">
                <a:solidFill>
                  <a:srgbClr val="FF9191"/>
                </a:solidFill>
                <a:latin typeface="Consolas"/>
                <a:ea typeface="游ゴシック"/>
              </a:rPr>
              <a:t>key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={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key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}&gt;{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memo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}&lt;/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li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</a:t>
            </a:r>
            <a:r>
              <a:rPr lang="en-US" altLang="ja-JP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))}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ul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031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42C7D-6F95-F8F1-A81B-E3FCC92A5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1EDA92-6925-FBDF-A67F-A937E3338CD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簡易メモアプリ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741AD9-C59E-AFAE-E13A-BE9CC7085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7" y="1717674"/>
            <a:ext cx="8950613" cy="44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639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3E4C-B9FB-5238-FAC2-69DB38EB0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6058E5-162C-EE2B-CEA5-67AC646BCCF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dirty="0" err="1">
                <a:ea typeface="+mj-lt"/>
                <a:cs typeface="+mj-lt"/>
              </a:rPr>
              <a:t>条件付きレンダリング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C4726A7-5767-03B6-978B-348025217305}"/>
              </a:ext>
            </a:extLst>
          </p:cNvPr>
          <p:cNvSpPr txBox="1"/>
          <p:nvPr/>
        </p:nvSpPr>
        <p:spPr>
          <a:xfrm>
            <a:off x="683212" y="1418756"/>
            <a:ext cx="945211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条件が </a:t>
            </a:r>
            <a:r>
              <a:rPr lang="ja-JP" altLang="en-US" sz="2400">
                <a:solidFill>
                  <a:srgbClr val="C00000"/>
                </a:solidFill>
                <a:ea typeface="游ゴシック"/>
              </a:rPr>
              <a:t>true 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なら JSX 表示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游ゴシック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CD77B89-C587-42EE-1B8E-0E56AD4C1BEE}"/>
              </a:ext>
            </a:extLst>
          </p:cNvPr>
          <p:cNvSpPr/>
          <p:nvPr/>
        </p:nvSpPr>
        <p:spPr>
          <a:xfrm>
            <a:off x="451591" y="3125922"/>
            <a:ext cx="11113171" cy="182228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ja-JP" altLang="en-US" sz="2400">
                <a:solidFill>
                  <a:srgbClr val="FFFFFF"/>
                </a:solidFill>
                <a:latin typeface="Consolas"/>
                <a:ea typeface="游ゴシック"/>
              </a:rPr>
              <a:t>条件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&amp;&amp;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sz="2400" dirty="0" err="1">
                <a:solidFill>
                  <a:srgbClr val="FFE3BB"/>
                </a:solidFill>
                <a:latin typeface="Consolas"/>
                <a:ea typeface="游ゴシック"/>
              </a:rPr>
              <a:t>JSX</a:t>
            </a:r>
            <a:r>
              <a:rPr lang="ja-JP" altLang="en-US" sz="2400" err="1">
                <a:solidFill>
                  <a:srgbClr val="FFFFFF"/>
                </a:solidFill>
                <a:latin typeface="Consolas"/>
                <a:ea typeface="游ゴシック"/>
              </a:rPr>
              <a:t>要素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822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F6C46-F3FA-C171-3D6E-BE840CCDE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A16F68-BE7A-E0F2-3F7E-EF382DD9CF9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簡易メモアプリ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FB0140-EA4B-009E-C119-31D14F1D69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5057" y="1717674"/>
            <a:ext cx="8950613" cy="44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366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0715C-45FD-1DDF-D483-8664A91EA5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A8DD8-45A8-33E9-DA5B-45D83FD4623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条件付きレンダリング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414CF00-FF01-99A5-C9AA-455673257F7C}"/>
              </a:ext>
            </a:extLst>
          </p:cNvPr>
          <p:cNvSpPr txBox="1"/>
          <p:nvPr/>
        </p:nvSpPr>
        <p:spPr>
          <a:xfrm>
            <a:off x="683212" y="1418756"/>
            <a:ext cx="945211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データ個数が0の時、メッセージ表示</a:t>
            </a:r>
            <a:endParaRPr lang="ja-JP" altLang="en-US" sz="24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A3FDED3-C83D-6181-A9FC-F1064B13FC02}"/>
              </a:ext>
            </a:extLst>
          </p:cNvPr>
          <p:cNvSpPr/>
          <p:nvPr/>
        </p:nvSpPr>
        <p:spPr>
          <a:xfrm>
            <a:off x="533969" y="2454618"/>
            <a:ext cx="11120035" cy="369493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ul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游ゴシック"/>
              </a:rPr>
              <a:t>memos</a:t>
            </a:r>
            <a:r>
              <a:rPr lang="en-US" sz="24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游ゴシック"/>
              </a:rPr>
              <a:t>length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===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FFE7C6"/>
                </a:solidFill>
                <a:latin typeface="Consolas"/>
                <a:ea typeface="游ゴシック"/>
              </a:rPr>
              <a:t>0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&amp;&amp;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li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ja-JP" altLang="en-US" sz="2400">
                <a:solidFill>
                  <a:srgbClr val="FFFFFF"/>
                </a:solidFill>
                <a:latin typeface="Consolas"/>
                <a:ea typeface="游ゴシック"/>
              </a:rPr>
              <a:t>メモはまだありません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li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)}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{</a:t>
            </a:r>
            <a:r>
              <a:rPr lang="en-US" sz="2400" dirty="0" err="1">
                <a:solidFill>
                  <a:srgbClr val="FFFFFF"/>
                </a:solidFill>
                <a:latin typeface="Consolas"/>
                <a:ea typeface="游ゴシック"/>
              </a:rPr>
              <a:t>memos</a:t>
            </a:r>
            <a:r>
              <a:rPr lang="en-US" sz="2400" dirty="0" err="1">
                <a:solidFill>
                  <a:srgbClr val="B2CAD5"/>
                </a:solidFill>
                <a:latin typeface="Consolas"/>
                <a:ea typeface="游ゴシック"/>
              </a:rPr>
              <a:t>.</a:t>
            </a:r>
            <a:r>
              <a:rPr lang="en-US" sz="2400" dirty="0" err="1">
                <a:solidFill>
                  <a:srgbClr val="56CDFF"/>
                </a:solidFill>
                <a:latin typeface="Consolas"/>
                <a:ea typeface="游ゴシック"/>
              </a:rPr>
              <a:t>map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((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memo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,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key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67CDCC"/>
                </a:solidFill>
                <a:latin typeface="Consolas"/>
                <a:ea typeface="游ゴシック"/>
              </a:rPr>
              <a:t>=&gt;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(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li </a:t>
            </a:r>
            <a:r>
              <a:rPr lang="en-US" sz="2400" dirty="0">
                <a:solidFill>
                  <a:srgbClr val="FF9191"/>
                </a:solidFill>
                <a:latin typeface="Consolas"/>
                <a:ea typeface="游ゴシック"/>
              </a:rPr>
              <a:t>key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={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key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}&gt;{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memo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}&lt;/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li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))}</a:t>
            </a:r>
            <a:r>
              <a:rPr lang="en-US" sz="2400" dirty="0">
                <a:solidFill>
                  <a:srgbClr val="FFFFFF"/>
                </a:solidFill>
                <a:latin typeface="Consolas"/>
                <a:ea typeface="游ゴシック"/>
              </a:rPr>
              <a:t>
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&lt;/</a:t>
            </a:r>
            <a:r>
              <a:rPr lang="en-US" sz="2400" dirty="0">
                <a:solidFill>
                  <a:srgbClr val="56CDFF"/>
                </a:solidFill>
                <a:latin typeface="Consolas"/>
                <a:ea typeface="游ゴシック"/>
              </a:rPr>
              <a:t>ul</a:t>
            </a:r>
            <a:r>
              <a:rPr lang="en-US" sz="2400" dirty="0">
                <a:solidFill>
                  <a:srgbClr val="B2CAD5"/>
                </a:solidFill>
                <a:latin typeface="Consolas"/>
                <a:ea typeface="游ゴシック"/>
              </a:rPr>
              <a:t>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293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2F87D-3F20-7AA7-411E-85F27D935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CADCB89A-90AA-9FE3-A22C-31B6119D0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A5E063F-CEA5-2BEE-8000-57A589458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6AB6-4F03-884C-71E8-E588A8C6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9B5BA-6F92-264C-5945-67377D2DD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+mj-lt"/>
                <a:cs typeface="+mj-lt"/>
              </a:rPr>
              <a:t>仕様</a:t>
            </a:r>
            <a:endParaRPr lang="ja-JP" dirty="0">
              <a:ea typeface="+mj-lt"/>
              <a:cs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E185B-B03A-6AD6-1359-00191C88AC9A}"/>
              </a:ext>
            </a:extLst>
          </p:cNvPr>
          <p:cNvSpPr txBox="1"/>
          <p:nvPr/>
        </p:nvSpPr>
        <p:spPr>
          <a:xfrm>
            <a:off x="683212" y="1418756"/>
            <a:ext cx="10858881" cy="29779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テキストボックスに入力</a:t>
            </a:r>
            <a:endParaRPr lang="ja-JP" sz="32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クライアントでデータ一時保存</a:t>
            </a:r>
            <a:endParaRPr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メモ一覧の表示</a:t>
            </a:r>
            <a:r>
              <a:rPr lang="en-US" alt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​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データはリロードすると消える</a:t>
            </a:r>
          </a:p>
        </p:txBody>
      </p:sp>
    </p:spTree>
    <p:extLst>
      <p:ext uri="{BB962C8B-B14F-4D97-AF65-F5344CB8AC3E}">
        <p14:creationId xmlns:p14="http://schemas.microsoft.com/office/powerpoint/2010/main" val="707486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ED26C-CEFC-4BB1-8EDB-20FD59D69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ED8DA-25C4-070E-7989-B62AC7412C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MemoListコンポーネント</a:t>
            </a:r>
            <a:endParaRPr lang="en-US" altLang="ja-JP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1B9A3F-EBA6-31D7-5C61-3FED0B903DD5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コンポーネント：app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/components/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MemoList.tsx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66BBDB8E-55A4-F120-03F9-B2622C00B26D}"/>
              </a:ext>
            </a:extLst>
          </p:cNvPr>
          <p:cNvSpPr/>
          <p:nvPr/>
        </p:nvSpPr>
        <p:spPr>
          <a:xfrm>
            <a:off x="905861" y="2129066"/>
            <a:ext cx="10643324" cy="440987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E7C6"/>
                </a:solidFill>
                <a:latin typeface="Consolas"/>
              </a:rPr>
              <a:t> "use client"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 import</a:t>
            </a:r>
            <a:r>
              <a:rPr lang="en" sz="2400" dirty="0">
                <a:latin typeface="Consolas"/>
              </a:rPr>
              <a:t> React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'react'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 export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default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MemoList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MemoList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53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5893-EDFA-2613-E8F0-2994234D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E4D7-F6A4-9D93-DFAC-3389E338AC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Memoページ作成</a:t>
            </a:r>
            <a:endParaRPr lang="en-US" altLang="ja-JP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7769AA-20D3-1CDD-36E7-C59119422738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コンポーネント：app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/memo/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page.tsx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MemoListコンポーネント読み込み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F3CB5F90-631F-1740-FD7B-D20B63B6568E}"/>
              </a:ext>
            </a:extLst>
          </p:cNvPr>
          <p:cNvSpPr/>
          <p:nvPr/>
        </p:nvSpPr>
        <p:spPr>
          <a:xfrm>
            <a:off x="905861" y="2719443"/>
            <a:ext cx="10636460" cy="381949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 err="1">
                <a:latin typeface="Consolas"/>
              </a:rPr>
              <a:t>MemoList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"@/app/components/</a:t>
            </a:r>
            <a:r>
              <a:rPr lang="en" sz="2400" dirty="0" err="1">
                <a:solidFill>
                  <a:srgbClr val="FFE7C6"/>
                </a:solidFill>
                <a:latin typeface="Consolas"/>
              </a:rPr>
              <a:t>MemoList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default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Page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section </a:t>
            </a:r>
            <a:r>
              <a:rPr lang="en" sz="2400" dirty="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=""&gt;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h1 </a:t>
            </a:r>
            <a:r>
              <a:rPr lang="en" sz="2400" dirty="0" err="1">
                <a:solidFill>
                  <a:srgbClr val="FF9191"/>
                </a:solidFill>
                <a:latin typeface="Consolas"/>
              </a:rPr>
              <a:t>className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=""&gt;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📝 </a:t>
            </a:r>
            <a:r>
              <a:rPr lang="ja-JP" altLang="en" sz="2400">
                <a:solidFill>
                  <a:srgbClr val="FFFFFF"/>
                </a:solidFill>
                <a:latin typeface="Consolas"/>
                <a:ea typeface="游ゴシック"/>
              </a:rPr>
              <a:t>簡単メモアプリ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h1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 err="1">
                <a:solidFill>
                  <a:srgbClr val="FFE3BB"/>
                </a:solidFill>
                <a:latin typeface="Consolas"/>
              </a:rPr>
              <a:t>MemoList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/&gt;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section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endParaRPr lang="en-US" sz="2400"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20527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3C1DD-C172-6236-27FB-0A77C7F5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881F7-D0E7-85E0-14B1-AA6C4768D4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Memoページ</a:t>
            </a:r>
            <a:endParaRPr lang="en-US" altLang="ja-JP" dirty="0" err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7672B0-1665-52C2-78C0-F1C53357E7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475" y="1971209"/>
            <a:ext cx="9925050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7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A2C4-294C-34D4-552A-F65ECB2A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E6EF4DBF-2E35-61F9-2042-C4A90ACF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421AB4-3848-0839-71A7-14F8DB22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D1CAE-EC0A-925F-6EC6-934A84002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030D84-CA31-8F3A-61C2-C4ADE150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8B820-CC7A-32A0-56EE-B56374E7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37201-8E8E-E1C7-3730-1CE7A09AE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9024D1-73EF-42D5-DB38-33A5AD7A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ACA9F-7411-681E-04AF-B6FE620D2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10D320-CB29-AFAB-4B08-95DD5DEF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980797-000A-7754-BB2B-CF92BE06A5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dirty="0" err="1">
                <a:solidFill>
                  <a:srgbClr val="FFFFFF"/>
                </a:solidFill>
                <a:ea typeface="游ゴシック Light"/>
              </a:rPr>
              <a:t>フォーム作成</a:t>
            </a:r>
          </a:p>
        </p:txBody>
      </p:sp>
    </p:spTree>
    <p:extLst>
      <p:ext uri="{BB962C8B-B14F-4D97-AF65-F5344CB8AC3E}">
        <p14:creationId xmlns:p14="http://schemas.microsoft.com/office/powerpoint/2010/main" val="1972576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959</Words>
  <Application>Microsoft Office PowerPoint</Application>
  <PresentationFormat>Widescreen</PresentationFormat>
  <Paragraphs>186</Paragraphs>
  <Slides>31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テーマ</vt:lpstr>
      <vt:lpstr>JS34</vt:lpstr>
      <vt:lpstr>Memoページ作成</vt:lpstr>
      <vt:lpstr>簡易メモアプリ</vt:lpstr>
      <vt:lpstr>仕様</vt:lpstr>
      <vt:lpstr>MemoListコンポーネント</vt:lpstr>
      <vt:lpstr>Memoページ作成</vt:lpstr>
      <vt:lpstr>Memoページ</vt:lpstr>
      <vt:lpstr>DEMO</vt:lpstr>
      <vt:lpstr>フォーム作成</vt:lpstr>
      <vt:lpstr>Memoページ</vt:lpstr>
      <vt:lpstr>Memoページ作成</vt:lpstr>
      <vt:lpstr>DEMO</vt:lpstr>
      <vt:lpstr>テキスト管理</vt:lpstr>
      <vt:lpstr>ステート変数</vt:lpstr>
      <vt:lpstr>イベントハンドラ</vt:lpstr>
      <vt:lpstr>ステートとイベント登録</vt:lpstr>
      <vt:lpstr>リアルタイム入力確認</vt:lpstr>
      <vt:lpstr>DEMO</vt:lpstr>
      <vt:lpstr>メモ管理</vt:lpstr>
      <vt:lpstr>ステート変数</vt:lpstr>
      <vt:lpstr>イベントハンドラ</vt:lpstr>
      <vt:lpstr>イベント登録</vt:lpstr>
      <vt:lpstr>DEMO</vt:lpstr>
      <vt:lpstr>ステート表示</vt:lpstr>
      <vt:lpstr>イベントハンドラ</vt:lpstr>
      <vt:lpstr>繰り返しレンダリング</vt:lpstr>
      <vt:lpstr>繰り返しレンダリング</vt:lpstr>
      <vt:lpstr>簡易メモアプリ</vt:lpstr>
      <vt:lpstr>条件付きレンダリング</vt:lpstr>
      <vt:lpstr>条件付きレンダリング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TH-INST 吉川洋平</cp:lastModifiedBy>
  <cp:revision>515</cp:revision>
  <dcterms:created xsi:type="dcterms:W3CDTF">2012-07-27T23:28:17Z</dcterms:created>
  <dcterms:modified xsi:type="dcterms:W3CDTF">2025-05-13T17:57:26Z</dcterms:modified>
</cp:coreProperties>
</file>