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5"/>
  </p:notesMasterIdLst>
  <p:sldIdLst>
    <p:sldId id="256" r:id="rId2"/>
    <p:sldId id="285" r:id="rId3"/>
    <p:sldId id="559" r:id="rId4"/>
    <p:sldId id="560" r:id="rId5"/>
    <p:sldId id="545" r:id="rId6"/>
    <p:sldId id="523" r:id="rId7"/>
    <p:sldId id="558" r:id="rId8"/>
    <p:sldId id="546" r:id="rId9"/>
    <p:sldId id="561" r:id="rId10"/>
    <p:sldId id="562" r:id="rId11"/>
    <p:sldId id="524" r:id="rId12"/>
    <p:sldId id="528" r:id="rId13"/>
    <p:sldId id="563" r:id="rId14"/>
    <p:sldId id="564" r:id="rId15"/>
    <p:sldId id="565" r:id="rId16"/>
    <p:sldId id="566" r:id="rId17"/>
    <p:sldId id="567" r:id="rId18"/>
    <p:sldId id="568" r:id="rId19"/>
    <p:sldId id="569" r:id="rId20"/>
    <p:sldId id="570" r:id="rId21"/>
    <p:sldId id="571" r:id="rId22"/>
    <p:sldId id="572" r:id="rId23"/>
    <p:sldId id="344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React Hookとは" id="{F68014BC-725C-CF46-A7F4-F3F9D47A6B5E}">
          <p14:sldIdLst>
            <p14:sldId id="285"/>
            <p14:sldId id="559"/>
            <p14:sldId id="560"/>
            <p14:sldId id="545"/>
            <p14:sldId id="523"/>
            <p14:sldId id="558"/>
            <p14:sldId id="546"/>
            <p14:sldId id="561"/>
            <p14:sldId id="562"/>
            <p14:sldId id="524"/>
            <p14:sldId id="528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571"/>
            <p14:sldId id="57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52CD1-F3BB-3C61-0757-3DBEC38216D1}" v="592" dt="2025-05-20T15:17:24.129"/>
    <p1510:client id="{2DFCD83A-0532-F384-074D-46006D7FBF2D}" v="694" dt="2025-05-20T15:43:27.7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3"/>
    <p:restoredTop sz="94619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F21342AA-FD35-AEF1-BF80-919934B536EA}"/>
    <pc:docChg chg="addSld delSld modSld sldOrd modSection">
      <pc:chgData name="TH-INST 吉川洋平" userId="S::yoshikawa.yohei@thi.hal.ac.jp::19706b0f-5609-49a4-9fe3-c6e485df3adf" providerId="AD" clId="Web-{F21342AA-FD35-AEF1-BF80-919934B536EA}" dt="2025-05-13T17:57:25.515" v="653"/>
      <pc:docMkLst>
        <pc:docMk/>
      </pc:docMkLst>
      <pc:sldChg chg="modSp">
        <pc:chgData name="TH-INST 吉川洋平" userId="S::yoshikawa.yohei@thi.hal.ac.jp::19706b0f-5609-49a4-9fe3-c6e485df3adf" providerId="AD" clId="Web-{F21342AA-FD35-AEF1-BF80-919934B536EA}" dt="2025-05-13T17:25:20.286" v="3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F21342AA-FD35-AEF1-BF80-919934B536EA}" dt="2025-05-13T17:25:20.286" v="3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F21342AA-FD35-AEF1-BF80-919934B536EA}" dt="2025-05-13T17:25:32.334" v="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F21342AA-FD35-AEF1-BF80-919934B536EA}" dt="2025-05-13T17:25:32.334" v="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delSp modSp add del ord">
        <pc:chgData name="TH-INST 吉川洋平" userId="S::yoshikawa.yohei@thi.hal.ac.jp::19706b0f-5609-49a4-9fe3-c6e485df3adf" providerId="AD" clId="Web-{F21342AA-FD35-AEF1-BF80-919934B536EA}" dt="2025-05-13T17:31:15.625" v="95"/>
        <pc:sldMkLst>
          <pc:docMk/>
          <pc:sldMk cId="867743678" sldId="344"/>
        </pc:sldMkLst>
        <pc:spChg chg="add del mod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3" creationId="{797B142F-1017-BB1C-B15A-A2792137AA96}"/>
          </ac:spMkLst>
        </pc:spChg>
        <pc:spChg chg="add del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18" creationId="{2645D06E-B335-F949-7FE6-214E9D8BE9C1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45:44.230" v="402"/>
        <pc:sldMkLst>
          <pc:docMk/>
          <pc:sldMk cId="4020454311" sldId="480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45:44.230" v="401"/>
        <pc:sldMkLst>
          <pc:docMk/>
          <pc:sldMk cId="716621073" sldId="483"/>
        </pc:sldMkLst>
      </pc:sldChg>
      <pc:sldChg chg="modSp">
        <pc:chgData name="TH-INST 吉川洋平" userId="S::yoshikawa.yohei@thi.hal.ac.jp::19706b0f-5609-49a4-9fe3-c6e485df3adf" providerId="AD" clId="Web-{F21342AA-FD35-AEF1-BF80-919934B536EA}" dt="2025-05-13T17:27:31.40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F21342AA-FD35-AEF1-BF80-919934B536EA}" dt="2025-05-13T17:26:40.836" v="14" actId="20577"/>
          <ac:spMkLst>
            <pc:docMk/>
            <pc:sldMk cId="707486350" sldId="486"/>
            <ac:spMk id="2" creationId="{E949B5BA-6F92-264C-5945-67377D2DD6E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7:31.400" v="34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modSp ord">
        <pc:chgData name="TH-INST 吉川洋平" userId="S::yoshikawa.yohei@thi.hal.ac.jp::19706b0f-5609-49a4-9fe3-c6e485df3adf" providerId="AD" clId="Web-{F21342AA-FD35-AEF1-BF80-919934B536EA}" dt="2025-05-13T17:29:59.873" v="75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F21342AA-FD35-AEF1-BF80-919934B536EA}" dt="2025-05-13T17:28:16.385" v="4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9:59.873" v="75" actId="20577"/>
          <ac:spMkLst>
            <pc:docMk/>
            <pc:sldMk cId="3147530865" sldId="514"/>
            <ac:spMk id="3" creationId="{66BBDB8E-55A4-F120-03F9-B2622C00B26D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8:33.104" v="55" actId="20577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31:12.640" v="94"/>
        <pc:sldMkLst>
          <pc:docMk/>
          <pc:sldMk cId="1224274113" sldId="515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31:10.859" v="93"/>
        <pc:sldMkLst>
          <pc:docMk/>
          <pc:sldMk cId="1154966129" sldId="516"/>
        </pc:sldMkLst>
      </pc:sldChg>
      <pc:sldChg chg="modSp ord">
        <pc:chgData name="TH-INST 吉川洋平" userId="S::yoshikawa.yohei@thi.hal.ac.jp::19706b0f-5609-49a4-9fe3-c6e485df3adf" providerId="AD" clId="Web-{F21342AA-FD35-AEF1-BF80-919934B536EA}" dt="2025-05-13T17:36:16.946" v="206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F21342AA-FD35-AEF1-BF80-919934B536EA}" dt="2025-05-13T17:36:16.946" v="206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4:10.490" v="373" actId="20577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F21342AA-FD35-AEF1-BF80-919934B536EA}" dt="2025-05-13T17:43:35.052" v="358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3:28.458" v="357" actId="20577"/>
          <ac:spMkLst>
            <pc:docMk/>
            <pc:sldMk cId="795783519" sldId="518"/>
            <ac:spMk id="3" creationId="{25D5BC82-21A9-38AA-DB3D-4247548E4D6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4:10.490" v="373" actId="20577"/>
          <ac:spMkLst>
            <pc:docMk/>
            <pc:sldMk cId="795783519" sldId="518"/>
            <ac:spMk id="6" creationId="{FC361F26-923B-8DE1-B8D1-55F45BFB2D96}"/>
          </ac:spMkLst>
        </pc:spChg>
        <pc:spChg chg="add del mod">
          <ac:chgData name="TH-INST 吉川洋平" userId="S::yoshikawa.yohei@thi.hal.ac.jp::19706b0f-5609-49a4-9fe3-c6e485df3adf" providerId="AD" clId="Web-{F21342AA-FD35-AEF1-BF80-919934B536EA}" dt="2025-05-13T17:42:50.753" v="345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5:22.245" v="398" actId="20577"/>
        <pc:sldMkLst>
          <pc:docMk/>
          <pc:sldMk cId="708765163" sldId="519"/>
        </pc:sldMkLst>
        <pc:spChg chg="mod">
          <ac:chgData name="TH-INST 吉川洋平" userId="S::yoshikawa.yohei@thi.hal.ac.jp::19706b0f-5609-49a4-9fe3-c6e485df3adf" providerId="AD" clId="Web-{F21342AA-FD35-AEF1-BF80-919934B536EA}" dt="2025-05-13T17:45:06.229" v="390" actId="20577"/>
          <ac:spMkLst>
            <pc:docMk/>
            <pc:sldMk cId="708765163" sldId="519"/>
            <ac:spMk id="2" creationId="{FDA2E26F-D5B6-5050-9248-051FAFC65FF0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7.618" v="376"/>
          <ac:spMkLst>
            <pc:docMk/>
            <pc:sldMk cId="708765163" sldId="519"/>
            <ac:spMk id="4" creationId="{3CAFF4CF-42FD-9D67-6ED1-9A454B076B85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5.931" v="375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5:22.245" v="398" actId="20577"/>
          <ac:spMkLst>
            <pc:docMk/>
            <pc:sldMk cId="708765163" sldId="519"/>
            <ac:spMk id="6" creationId="{D64744FE-7031-E8A5-68D7-9B7618A8FA84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4.412" v="374"/>
          <ac:spMkLst>
            <pc:docMk/>
            <pc:sldMk cId="708765163" sldId="519"/>
            <ac:spMk id="8" creationId="{C2B75644-CA59-EE24-C5CB-649FFA8C10B3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45:18.167" v="396" actId="1076"/>
          <ac:picMkLst>
            <pc:docMk/>
            <pc:sldMk cId="708765163" sldId="519"/>
            <ac:picMk id="3" creationId="{F07E2118-C582-23A3-0533-76E0CEA7C578}"/>
          </ac:picMkLst>
        </pc:picChg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4"/>
        <pc:sldMkLst>
          <pc:docMk/>
          <pc:sldMk cId="2518180639" sldId="520"/>
        </pc:sldMkLst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3"/>
        <pc:sldMkLst>
          <pc:docMk/>
          <pc:sldMk cId="2941253393" sldId="521"/>
        </pc:sldMkLst>
      </pc:sldChg>
      <pc:sldChg chg="addSp delSp modSp">
        <pc:chgData name="TH-INST 吉川洋平" userId="S::yoshikawa.yohei@thi.hal.ac.jp::19706b0f-5609-49a4-9fe3-c6e485df3adf" providerId="AD" clId="Web-{F21342AA-FD35-AEF1-BF80-919934B536EA}" dt="2025-05-13T17:26:26.820" v="12" actId="20577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F21342AA-FD35-AEF1-BF80-919934B536EA}" dt="2025-05-13T17:26:26.820" v="12" actId="20577"/>
          <ac:spMkLst>
            <pc:docMk/>
            <pc:sldMk cId="1386366232" sldId="522"/>
            <ac:spMk id="2" creationId="{FAA16F68-BE7A-E0F2-3F7E-EF382DD9CF9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26:21.507" v="10" actId="1076"/>
          <ac:picMkLst>
            <pc:docMk/>
            <pc:sldMk cId="1386366232" sldId="522"/>
            <ac:picMk id="3" creationId="{E0FB0140-EA4B-009E-C119-31D14F1D695D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25:39.318" v="7"/>
          <ac:picMkLst>
            <pc:docMk/>
            <pc:sldMk cId="1386366232" sldId="522"/>
            <ac:picMk id="5" creationId="{20B24723-6625-809A-5B8D-7E1BE0C76DAF}"/>
          </ac:picMkLst>
        </pc:picChg>
      </pc:sldChg>
      <pc:sldChg chg="modSp add ord replId">
        <pc:chgData name="TH-INST 吉川洋平" userId="S::yoshikawa.yohei@thi.hal.ac.jp::19706b0f-5609-49a4-9fe3-c6e485df3adf" providerId="AD" clId="Web-{F21342AA-FD35-AEF1-BF80-919934B536EA}" dt="2025-05-13T17:30:33.295" v="84" actId="14100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F21342AA-FD35-AEF1-BF80-919934B536EA}" dt="2025-05-13T17:29:42.872" v="71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33.295" v="84" actId="14100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29.686" v="83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 del replId">
        <pc:chgData name="TH-INST 吉川洋平" userId="S::yoshikawa.yohei@thi.hal.ac.jp::19706b0f-5609-49a4-9fe3-c6e485df3adf" providerId="AD" clId="Web-{F21342AA-FD35-AEF1-BF80-919934B536EA}" dt="2025-05-13T17:30:59.484" v="89"/>
        <pc:sldMkLst>
          <pc:docMk/>
          <pc:sldMk cId="826497914" sldId="524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2:40.596" v="115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F21342AA-FD35-AEF1-BF80-919934B536EA}" dt="2025-05-13T17:31:26.938" v="102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18.984" v="97"/>
          <ac:spMkLst>
            <pc:docMk/>
            <pc:sldMk cId="2477867209" sldId="524"/>
            <ac:spMk id="3" creationId="{6BE987CD-CA43-F343-4D93-77D85941F1BD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22.844" v="100"/>
          <ac:spMkLst>
            <pc:docMk/>
            <pc:sldMk cId="2477867209" sldId="524"/>
            <ac:spMk id="6" creationId="{08911920-EEB8-B475-1D5D-D88D70172C1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2:40.596" v="115" actId="1076"/>
          <ac:picMkLst>
            <pc:docMk/>
            <pc:sldMk cId="2477867209" sldId="524"/>
            <ac:picMk id="4" creationId="{6F7672B0-1665-52C2-78C0-F1C53357E733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31:56.938" v="107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F21342AA-FD35-AEF1-BF80-919934B536EA}" dt="2025-05-13T17:31:56.938" v="107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F21342AA-FD35-AEF1-BF80-919934B536EA}" dt="2025-05-13T17:33:01.096" v="127" actId="1076"/>
        <pc:sldMkLst>
          <pc:docMk/>
          <pc:sldMk cId="1320864164" sldId="526"/>
        </pc:sldMkLst>
        <pc:spChg chg="add mod">
          <ac:chgData name="TH-INST 吉川洋平" userId="S::yoshikawa.yohei@thi.hal.ac.jp::19706b0f-5609-49a4-9fe3-c6e485df3adf" providerId="AD" clId="Web-{F21342AA-FD35-AEF1-BF80-919934B536EA}" dt="2025-05-13T17:32:54.893" v="124" actId="20577"/>
          <ac:spMkLst>
            <pc:docMk/>
            <pc:sldMk cId="1320864164" sldId="526"/>
            <ac:spMk id="6" creationId="{6D8C706D-EDD4-5C6D-7002-4A84ED3F4DD7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3:01.096" v="127" actId="1076"/>
          <ac:picMkLst>
            <pc:docMk/>
            <pc:sldMk cId="1320864164" sldId="526"/>
            <ac:picMk id="3" creationId="{751BD0AD-51BA-B255-18AE-25B4B52F2546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32:23.595" v="110"/>
          <ac:picMkLst>
            <pc:docMk/>
            <pc:sldMk cId="1320864164" sldId="526"/>
            <ac:picMk id="4" creationId="{EE072C89-AE5D-84F0-9234-EFA0E4BBD11E}"/>
          </ac:picMkLst>
        </pc:picChg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5:42.617" v="201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F21342AA-FD35-AEF1-BF80-919934B536EA}" dt="2025-05-13T17:35:42.617" v="201" actId="1076"/>
          <ac:spMkLst>
            <pc:docMk/>
            <pc:sldMk cId="4092384157" sldId="527"/>
            <ac:spMk id="3" creationId="{FF1A7F5D-C60D-19E0-EEF9-5FAAB3AD35F9}"/>
          </ac:spMkLst>
        </pc:spChg>
        <pc:spChg chg="add">
          <ac:chgData name="TH-INST 吉川洋平" userId="S::yoshikawa.yohei@thi.hal.ac.jp::19706b0f-5609-49a4-9fe3-c6e485df3adf" providerId="AD" clId="Web-{F21342AA-FD35-AEF1-BF80-919934B536EA}" dt="2025-05-13T17:35:36.038" v="199"/>
          <ac:spMkLst>
            <pc:docMk/>
            <pc:sldMk cId="4092384157" sldId="527"/>
            <ac:spMk id="5" creationId="{2A961230-29A3-CAEB-8BD4-0F73F09286D2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3:09.831" v="131"/>
          <ac:spMkLst>
            <pc:docMk/>
            <pc:sldMk cId="4092384157" sldId="527"/>
            <ac:spMk id="6" creationId="{4E4E2F95-8922-0F96-74FC-477A1B4405A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36:02.070" v="202"/>
        <pc:sldMkLst>
          <pc:docMk/>
          <pc:sldMk cId="2536048624" sldId="528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47:32.983" v="445" actId="20577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F21342AA-FD35-AEF1-BF80-919934B536EA}" dt="2025-05-13T17:39:18.669" v="277" actId="20577"/>
          <ac:spMkLst>
            <pc:docMk/>
            <pc:sldMk cId="3442085534" sldId="529"/>
            <ac:spMk id="2" creationId="{9666EE01-3807-65E3-1421-155EB1D4533A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7:48.729" v="235"/>
          <ac:spMkLst>
            <pc:docMk/>
            <pc:sldMk cId="3442085534" sldId="529"/>
            <ac:spMk id="3" creationId="{AF923040-CCFB-47C6-EB06-8F50EDE6335B}"/>
          </ac:spMkLst>
        </pc:spChg>
        <pc:spChg chg="add mod">
          <ac:chgData name="TH-INST 吉川洋平" userId="S::yoshikawa.yohei@thi.hal.ac.jp::19706b0f-5609-49a4-9fe3-c6e485df3adf" providerId="AD" clId="Web-{F21342AA-FD35-AEF1-BF80-919934B536EA}" dt="2025-05-13T17:39:08.528" v="276" actId="20577"/>
          <ac:spMkLst>
            <pc:docMk/>
            <pc:sldMk cId="3442085534" sldId="529"/>
            <ac:spMk id="4" creationId="{5862E033-8A98-A0A5-239E-34B7794D036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7:32.983" v="445" actId="20577"/>
          <ac:spMkLst>
            <pc:docMk/>
            <pc:sldMk cId="3442085534" sldId="529"/>
            <ac:spMk id="6" creationId="{8F670967-434C-9866-B5CB-8ED632F8C929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0:52.875" v="314" actId="20577"/>
        <pc:sldMkLst>
          <pc:docMk/>
          <pc:sldMk cId="4241565353" sldId="530"/>
        </pc:sldMkLst>
        <pc:spChg chg="mod">
          <ac:chgData name="TH-INST 吉川洋平" userId="S::yoshikawa.yohei@thi.hal.ac.jp::19706b0f-5609-49a4-9fe3-c6e485df3adf" providerId="AD" clId="Web-{F21342AA-FD35-AEF1-BF80-919934B536EA}" dt="2025-05-13T17:39:38.592" v="283" actId="20577"/>
          <ac:spMkLst>
            <pc:docMk/>
            <pc:sldMk cId="4241565353" sldId="530"/>
            <ac:spMk id="2" creationId="{C9ABBDE1-D68E-9A68-6BA5-59A92ED6B5B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14.343" v="301" actId="20577"/>
          <ac:spMkLst>
            <pc:docMk/>
            <pc:sldMk cId="4241565353" sldId="530"/>
            <ac:spMk id="4" creationId="{47405FFC-73ED-F5FF-EF32-CD6F121B938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52.875" v="314" actId="20577"/>
          <ac:spMkLst>
            <pc:docMk/>
            <pc:sldMk cId="4241565353" sldId="530"/>
            <ac:spMk id="6" creationId="{31C4E107-18D3-C8CF-1304-A953FA04CDFB}"/>
          </ac:spMkLst>
        </pc:spChg>
      </pc:sldChg>
      <pc:sldChg chg="add ord replId">
        <pc:chgData name="TH-INST 吉川洋平" userId="S::yoshikawa.yohei@thi.hal.ac.jp::19706b0f-5609-49a4-9fe3-c6e485df3adf" providerId="AD" clId="Web-{F21342AA-FD35-AEF1-BF80-919934B536EA}" dt="2025-05-13T17:45:40.261" v="400"/>
        <pc:sldMkLst>
          <pc:docMk/>
          <pc:sldMk cId="1401837335" sldId="53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45:54.371" v="407" actId="20577"/>
        <pc:sldMkLst>
          <pc:docMk/>
          <pc:sldMk cId="3474348696" sldId="532"/>
        </pc:sldMkLst>
        <pc:spChg chg="mod">
          <ac:chgData name="TH-INST 吉川洋平" userId="S::yoshikawa.yohei@thi.hal.ac.jp::19706b0f-5609-49a4-9fe3-c6e485df3adf" providerId="AD" clId="Web-{F21342AA-FD35-AEF1-BF80-919934B536EA}" dt="2025-05-13T17:45:54.371" v="407" actId="20577"/>
          <ac:spMkLst>
            <pc:docMk/>
            <pc:sldMk cId="3474348696" sldId="532"/>
            <ac:spMk id="2" creationId="{D38D94DA-1B73-48C2-CAFD-3512D887DC5A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8:11.593" v="466" actId="20577"/>
        <pc:sldMkLst>
          <pc:docMk/>
          <pc:sldMk cId="3795797446" sldId="533"/>
        </pc:sldMkLst>
        <pc:spChg chg="mod">
          <ac:chgData name="TH-INST 吉川洋平" userId="S::yoshikawa.yohei@thi.hal.ac.jp::19706b0f-5609-49a4-9fe3-c6e485df3adf" providerId="AD" clId="Web-{F21342AA-FD35-AEF1-BF80-919934B536EA}" dt="2025-05-13T17:48:07.124" v="465" actId="1076"/>
          <ac:spMkLst>
            <pc:docMk/>
            <pc:sldMk cId="3795797446" sldId="533"/>
            <ac:spMk id="4" creationId="{4B24A61F-744D-64DC-941E-61CEA8712318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8:11.593" v="466" actId="20577"/>
          <ac:spMkLst>
            <pc:docMk/>
            <pc:sldMk cId="3795797446" sldId="533"/>
            <ac:spMk id="6" creationId="{D6AA2C7E-B96D-C2CD-A770-B7423575EFC3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9:17.611" v="490" actId="20577"/>
        <pc:sldMkLst>
          <pc:docMk/>
          <pc:sldMk cId="2367027579" sldId="534"/>
        </pc:sldMkLst>
        <pc:spChg chg="mod">
          <ac:chgData name="TH-INST 吉川洋平" userId="S::yoshikawa.yohei@thi.hal.ac.jp::19706b0f-5609-49a4-9fe3-c6e485df3adf" providerId="AD" clId="Web-{F21342AA-FD35-AEF1-BF80-919934B536EA}" dt="2025-05-13T17:48:57.142" v="479" actId="1076"/>
          <ac:spMkLst>
            <pc:docMk/>
            <pc:sldMk cId="2367027579" sldId="534"/>
            <ac:spMk id="4" creationId="{F1187E1C-138B-C025-3662-92961BE9B291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9:17.611" v="490" actId="20577"/>
          <ac:spMkLst>
            <pc:docMk/>
            <pc:sldMk cId="2367027579" sldId="534"/>
            <ac:spMk id="6" creationId="{AA7C4F20-043C-3BF2-23B5-0B58BCE6BA48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0:28.628" v="514" actId="1076"/>
        <pc:sldMkLst>
          <pc:docMk/>
          <pc:sldMk cId="3050506218" sldId="535"/>
        </pc:sldMkLst>
        <pc:spChg chg="mod">
          <ac:chgData name="TH-INST 吉川洋平" userId="S::yoshikawa.yohei@thi.hal.ac.jp::19706b0f-5609-49a4-9fe3-c6e485df3adf" providerId="AD" clId="Web-{F21342AA-FD35-AEF1-BF80-919934B536EA}" dt="2025-05-13T17:49:44.205" v="492" actId="20577"/>
          <ac:spMkLst>
            <pc:docMk/>
            <pc:sldMk cId="3050506218" sldId="535"/>
            <ac:spMk id="2" creationId="{781E3C0F-8387-C30D-4FB1-4A713AAD933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28.628" v="514" actId="1076"/>
          <ac:spMkLst>
            <pc:docMk/>
            <pc:sldMk cId="3050506218" sldId="535"/>
            <ac:spMk id="3" creationId="{B16CD400-75E9-56C6-1344-C3D0C60C3A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03.565" v="503" actId="20577"/>
          <ac:spMkLst>
            <pc:docMk/>
            <pc:sldMk cId="3050506218" sldId="535"/>
            <ac:spMk id="6" creationId="{CADEA082-37A6-9467-79C5-E8D7C5CA4E2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0:50.410" v="515"/>
        <pc:sldMkLst>
          <pc:docMk/>
          <pc:sldMk cId="122926780" sldId="536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1:09.223" v="523" actId="20577"/>
        <pc:sldMkLst>
          <pc:docMk/>
          <pc:sldMk cId="477554578" sldId="537"/>
        </pc:sldMkLst>
        <pc:spChg chg="mod">
          <ac:chgData name="TH-INST 吉川洋平" userId="S::yoshikawa.yohei@thi.hal.ac.jp::19706b0f-5609-49a4-9fe3-c6e485df3adf" providerId="AD" clId="Web-{F21342AA-FD35-AEF1-BF80-919934B536EA}" dt="2025-05-13T17:51:09.223" v="523" actId="20577"/>
          <ac:spMkLst>
            <pc:docMk/>
            <pc:sldMk cId="477554578" sldId="537"/>
            <ac:spMk id="2" creationId="{4DD3AEF2-B56D-68B2-E1FD-3A17503C9C32}"/>
          </ac:spMkLst>
        </pc:spChg>
      </pc:sldChg>
      <pc:sldChg chg="addSp modSp add replId">
        <pc:chgData name="TH-INST 吉川洋平" userId="S::yoshikawa.yohei@thi.hal.ac.jp::19706b0f-5609-49a4-9fe3-c6e485df3adf" providerId="AD" clId="Web-{F21342AA-FD35-AEF1-BF80-919934B536EA}" dt="2025-05-13T17:52:09.319" v="543" actId="14100"/>
        <pc:sldMkLst>
          <pc:docMk/>
          <pc:sldMk cId="860349667" sldId="538"/>
        </pc:sldMkLst>
        <pc:spChg chg="mod">
          <ac:chgData name="TH-INST 吉川洋平" userId="S::yoshikawa.yohei@thi.hal.ac.jp::19706b0f-5609-49a4-9fe3-c6e485df3adf" providerId="AD" clId="Web-{F21342AA-FD35-AEF1-BF80-919934B536EA}" dt="2025-05-13T17:51:52.850" v="537" actId="1076"/>
          <ac:spMkLst>
            <pc:docMk/>
            <pc:sldMk cId="860349667" sldId="538"/>
            <ac:spMk id="4" creationId="{04843EBC-9AA5-A58A-6CD6-24497642772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2:09.319" v="543" actId="14100"/>
          <ac:spMkLst>
            <pc:docMk/>
            <pc:sldMk cId="860349667" sldId="538"/>
            <ac:spMk id="6" creationId="{A022A0DB-BA08-542C-14C4-09CD21658C1C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51:58.693" v="540" actId="1076"/>
          <ac:picMkLst>
            <pc:docMk/>
            <pc:sldMk cId="860349667" sldId="538"/>
            <ac:picMk id="3" creationId="{BB676EB1-7524-CE89-8F9D-5BD4CD7F17A9}"/>
          </ac:picMkLst>
        </pc:picChg>
      </pc:sldChg>
      <pc:sldChg chg="delSp modSp add replId">
        <pc:chgData name="TH-INST 吉川洋平" userId="S::yoshikawa.yohei@thi.hal.ac.jp::19706b0f-5609-49a4-9fe3-c6e485df3adf" providerId="AD" clId="Web-{F21342AA-FD35-AEF1-BF80-919934B536EA}" dt="2025-05-13T17:55:32.324" v="621" actId="1076"/>
        <pc:sldMkLst>
          <pc:docMk/>
          <pc:sldMk cId="2297082811" sldId="539"/>
        </pc:sldMkLst>
        <pc:spChg chg="mod">
          <ac:chgData name="TH-INST 吉川洋平" userId="S::yoshikawa.yohei@thi.hal.ac.jp::19706b0f-5609-49a4-9fe3-c6e485df3adf" providerId="AD" clId="Web-{F21342AA-FD35-AEF1-BF80-919934B536EA}" dt="2025-05-13T17:52:26.288" v="546" actId="20577"/>
          <ac:spMkLst>
            <pc:docMk/>
            <pc:sldMk cId="2297082811" sldId="539"/>
            <ac:spMk id="2" creationId="{70747CD5-EAA4-659F-8BBB-5A3C574FC81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5:32.324" v="621" actId="1076"/>
          <ac:spMkLst>
            <pc:docMk/>
            <pc:sldMk cId="2297082811" sldId="539"/>
            <ac:spMk id="4" creationId="{96EB1A56-61FB-BB52-1BD8-48A4BFC6821F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43.589" v="603" actId="20577"/>
          <ac:spMkLst>
            <pc:docMk/>
            <pc:sldMk cId="2297082811" sldId="539"/>
            <ac:spMk id="6" creationId="{95652B84-DBF2-B8E0-490B-D19004C2FB7C}"/>
          </ac:spMkLst>
        </pc:spChg>
        <pc:picChg chg="del">
          <ac:chgData name="TH-INST 吉川洋平" userId="S::yoshikawa.yohei@thi.hal.ac.jp::19706b0f-5609-49a4-9fe3-c6e485df3adf" providerId="AD" clId="Web-{F21342AA-FD35-AEF1-BF80-919934B536EA}" dt="2025-05-13T17:52:34.210" v="549"/>
          <ac:picMkLst>
            <pc:docMk/>
            <pc:sldMk cId="2297082811" sldId="539"/>
            <ac:picMk id="3" creationId="{C671977A-ED69-805B-C82E-FFB181891CC6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54:55.792" v="614" actId="20577"/>
        <pc:sldMkLst>
          <pc:docMk/>
          <pc:sldMk cId="1319031687" sldId="540"/>
        </pc:sldMkLst>
        <pc:spChg chg="mod">
          <ac:chgData name="TH-INST 吉川洋平" userId="S::yoshikawa.yohei@thi.hal.ac.jp::19706b0f-5609-49a4-9fe3-c6e485df3adf" providerId="AD" clId="Web-{F21342AA-FD35-AEF1-BF80-919934B536EA}" dt="2025-05-13T17:54:15.119" v="589" actId="20577"/>
          <ac:spMkLst>
            <pc:docMk/>
            <pc:sldMk cId="1319031687" sldId="540"/>
            <ac:spMk id="4" creationId="{E60A43CA-7C52-C8B6-5AA8-1A72CDE65E2A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55.792" v="614" actId="20577"/>
          <ac:spMkLst>
            <pc:docMk/>
            <pc:sldMk cId="1319031687" sldId="540"/>
            <ac:spMk id="6" creationId="{7BB2B011-CB33-9C46-47A8-6B9A32CF822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5:04.652" v="615"/>
        <pc:sldMkLst>
          <pc:docMk/>
          <pc:sldMk cId="4156639391" sldId="54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7:20.812" v="652" actId="1076"/>
        <pc:sldMkLst>
          <pc:docMk/>
          <pc:sldMk cId="355429349" sldId="542"/>
        </pc:sldMkLst>
        <pc:spChg chg="mod">
          <ac:chgData name="TH-INST 吉川洋平" userId="S::yoshikawa.yohei@thi.hal.ac.jp::19706b0f-5609-49a4-9fe3-c6e485df3adf" providerId="AD" clId="Web-{F21342AA-FD35-AEF1-BF80-919934B536EA}" dt="2025-05-13T17:55:27.340" v="619" actId="20577"/>
          <ac:spMkLst>
            <pc:docMk/>
            <pc:sldMk cId="355429349" sldId="542"/>
            <ac:spMk id="2" creationId="{871A8DD8-45A8-33E9-DA5B-45D83FD46235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20.812" v="652" actId="1076"/>
          <ac:spMkLst>
            <pc:docMk/>
            <pc:sldMk cId="355429349" sldId="542"/>
            <ac:spMk id="4" creationId="{DA3FDED3-C83D-6181-A9FC-F1064B13FC0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10.796" v="649" actId="20577"/>
          <ac:spMkLst>
            <pc:docMk/>
            <pc:sldMk cId="355429349" sldId="542"/>
            <ac:spMk id="6" creationId="{C414CF00-FF01-99A5-C9AA-455673257F7C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6:16.435" v="634" actId="20577"/>
        <pc:sldMkLst>
          <pc:docMk/>
          <pc:sldMk cId="1019822043" sldId="543"/>
        </pc:sldMkLst>
        <pc:spChg chg="mod">
          <ac:chgData name="TH-INST 吉川洋平" userId="S::yoshikawa.yohei@thi.hal.ac.jp::19706b0f-5609-49a4-9fe3-c6e485df3adf" providerId="AD" clId="Web-{F21342AA-FD35-AEF1-BF80-919934B536EA}" dt="2025-05-13T17:56:00.169" v="625" actId="20577"/>
          <ac:spMkLst>
            <pc:docMk/>
            <pc:sldMk cId="1019822043" sldId="543"/>
            <ac:spMk id="2" creationId="{CD6058E5-162C-EE2B-CEA5-67AC646BCCF7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02.185" v="627" actId="20577"/>
          <ac:spMkLst>
            <pc:docMk/>
            <pc:sldMk cId="1019822043" sldId="543"/>
            <ac:spMk id="4" creationId="{5CD77B89-C587-42EE-1B8E-0E56AD4C1B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16.435" v="634" actId="20577"/>
          <ac:spMkLst>
            <pc:docMk/>
            <pc:sldMk cId="1019822043" sldId="543"/>
            <ac:spMk id="6" creationId="{EC4726A7-5767-03B6-978B-34802521730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7:25.515" v="653"/>
        <pc:sldMkLst>
          <pc:docMk/>
          <pc:sldMk cId="286662959" sldId="544"/>
        </pc:sldMkLst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2DFCD83A-0532-F384-074D-46006D7FBF2D}"/>
    <pc:docChg chg="addSld delSld modSld sldOrd modSection">
      <pc:chgData name="TH-INST 吉川洋平" userId="S::yoshikawa.yohei@thi.hal.ac.jp::19706b0f-5609-49a4-9fe3-c6e485df3adf" providerId="AD" clId="Web-{2DFCD83A-0532-F384-074D-46006D7FBF2D}" dt="2025-05-20T15:43:27.714" v="454" actId="1076"/>
      <pc:docMkLst>
        <pc:docMk/>
      </pc:docMkLst>
      <pc:sldChg chg="modSp">
        <pc:chgData name="TH-INST 吉川洋平" userId="S::yoshikawa.yohei@thi.hal.ac.jp::19706b0f-5609-49a4-9fe3-c6e485df3adf" providerId="AD" clId="Web-{2DFCD83A-0532-F384-074D-46006D7FBF2D}" dt="2025-05-20T15:19:10.550" v="6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2DFCD83A-0532-F384-074D-46006D7FBF2D}" dt="2025-05-20T15:19:10.550" v="6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2DFCD83A-0532-F384-074D-46006D7FBF2D}" dt="2025-05-20T15:19:17.457" v="9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2DFCD83A-0532-F384-074D-46006D7FBF2D}" dt="2025-05-20T15:19:17.457" v="9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2DFCD83A-0532-F384-074D-46006D7FBF2D}" dt="2025-05-20T15:19:26.317" v="10"/>
        <pc:sldMkLst>
          <pc:docMk/>
          <pc:sldMk cId="707486350" sldId="486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25:16.267" v="127"/>
        <pc:sldMkLst>
          <pc:docMk/>
          <pc:sldMk cId="3147530865" sldId="514"/>
        </pc:sldMkLst>
      </pc:sldChg>
      <pc:sldChg chg="addSp delSp modSp">
        <pc:chgData name="TH-INST 吉川洋平" userId="S::yoshikawa.yohei@thi.hal.ac.jp::19706b0f-5609-49a4-9fe3-c6e485df3adf" providerId="AD" clId="Web-{2DFCD83A-0532-F384-074D-46006D7FBF2D}" dt="2025-05-20T15:24:48.360" v="124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2DFCD83A-0532-F384-074D-46006D7FBF2D}" dt="2025-05-20T15:24:48.360" v="124" actId="20577"/>
          <ac:spMkLst>
            <pc:docMk/>
            <pc:sldMk cId="3205270090" sldId="523"/>
            <ac:spMk id="2" creationId="{9533E4D7-F6A4-9D93-DFAC-3389E338AC0B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4:30.203" v="116"/>
          <ac:spMkLst>
            <pc:docMk/>
            <pc:sldMk cId="3205270090" sldId="523"/>
            <ac:spMk id="3" creationId="{F3CB5F90-631F-1740-FD7B-D20B63B6568E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24:33.547" v="119"/>
          <ac:spMkLst>
            <pc:docMk/>
            <pc:sldMk cId="3205270090" sldId="523"/>
            <ac:spMk id="6" creationId="{0F7769AA-20D3-1CDD-36E7-C59119422738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24:38.954" v="122" actId="1076"/>
          <ac:picMkLst>
            <pc:docMk/>
            <pc:sldMk cId="3205270090" sldId="523"/>
            <ac:picMk id="4" creationId="{EF2155BD-511E-4BD5-7502-F0029639E7A1}"/>
          </ac:picMkLst>
        </pc:picChg>
      </pc:sldChg>
      <pc:sldChg chg="addSp delSp modSp">
        <pc:chgData name="TH-INST 吉川洋平" userId="S::yoshikawa.yohei@thi.hal.ac.jp::19706b0f-5609-49a4-9fe3-c6e485df3adf" providerId="AD" clId="Web-{2DFCD83A-0532-F384-074D-46006D7FBF2D}" dt="2025-05-20T15:31:49.829" v="213" actId="20577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2DFCD83A-0532-F384-074D-46006D7FBF2D}" dt="2025-05-20T15:31:49.829" v="213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0:41.998" v="196"/>
          <ac:spMkLst>
            <pc:docMk/>
            <pc:sldMk cId="2477867209" sldId="524"/>
            <ac:spMk id="4" creationId="{1D248040-913C-2C6C-8031-6A00DEC257A0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31:11.296" v="201"/>
          <ac:spMkLst>
            <pc:docMk/>
            <pc:sldMk cId="2477867209" sldId="524"/>
            <ac:spMk id="6" creationId="{D7CCB745-271D-A84D-3508-3E4337D912E8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31:28.234" v="208" actId="1076"/>
          <ac:picMkLst>
            <pc:docMk/>
            <pc:sldMk cId="2477867209" sldId="524"/>
            <ac:picMk id="3" creationId="{2ECD53B4-15B4-75A0-9454-79FC22F7AC27}"/>
          </ac:picMkLst>
        </pc:picChg>
      </pc:sldChg>
      <pc:sldChg chg="del">
        <pc:chgData name="TH-INST 吉川洋平" userId="S::yoshikawa.yohei@thi.hal.ac.jp::19706b0f-5609-49a4-9fe3-c6e485df3adf" providerId="AD" clId="Web-{2DFCD83A-0532-F384-074D-46006D7FBF2D}" dt="2025-05-20T15:33:42.411" v="253"/>
        <pc:sldMkLst>
          <pc:docMk/>
          <pc:sldMk cId="1972576292" sldId="525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7"/>
        <pc:sldMkLst>
          <pc:docMk/>
          <pc:sldMk cId="4092384157" sldId="527"/>
        </pc:sldMkLst>
      </pc:sldChg>
      <pc:sldChg chg="modSp">
        <pc:chgData name="TH-INST 吉川洋平" userId="S::yoshikawa.yohei@thi.hal.ac.jp::19706b0f-5609-49a4-9fe3-c6e485df3adf" providerId="AD" clId="Web-{2DFCD83A-0532-F384-074D-46006D7FBF2D}" dt="2025-05-20T15:25:04.001" v="12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2DFCD83A-0532-F384-074D-46006D7FBF2D}" dt="2025-05-20T15:25:04.001" v="12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">
        <pc:chgData name="TH-INST 吉川洋平" userId="S::yoshikawa.yohei@thi.hal.ac.jp::19706b0f-5609-49a4-9fe3-c6e485df3adf" providerId="AD" clId="Web-{2DFCD83A-0532-F384-074D-46006D7FBF2D}" dt="2025-05-20T15:27:32.663" v="187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2DFCD83A-0532-F384-074D-46006D7FBF2D}" dt="2025-05-20T15:27:11.881" v="181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5:29.189" v="129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7:32.663" v="187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del">
        <pc:chgData name="TH-INST 吉川洋平" userId="S::yoshikawa.yohei@thi.hal.ac.jp::19706b0f-5609-49a4-9fe3-c6e485df3adf" providerId="AD" clId="Web-{2DFCD83A-0532-F384-074D-46006D7FBF2D}" dt="2025-05-20T15:33:42.395" v="250"/>
        <pc:sldMkLst>
          <pc:docMk/>
          <pc:sldMk cId="1594958790" sldId="548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411" v="252"/>
        <pc:sldMkLst>
          <pc:docMk/>
          <pc:sldMk cId="645658324" sldId="549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9"/>
        <pc:sldMkLst>
          <pc:docMk/>
          <pc:sldMk cId="85396950" sldId="550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8"/>
        <pc:sldMkLst>
          <pc:docMk/>
          <pc:sldMk cId="2349505670" sldId="551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5"/>
        <pc:sldMkLst>
          <pc:docMk/>
          <pc:sldMk cId="1690488521" sldId="552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3"/>
        <pc:sldMkLst>
          <pc:docMk/>
          <pc:sldMk cId="1991870881" sldId="553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6"/>
        <pc:sldMkLst>
          <pc:docMk/>
          <pc:sldMk cId="2517575018" sldId="554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395" v="244"/>
        <pc:sldMkLst>
          <pc:docMk/>
          <pc:sldMk cId="3944552882" sldId="555"/>
        </pc:sldMkLst>
      </pc:sldChg>
      <pc:sldChg chg="del">
        <pc:chgData name="TH-INST 吉川洋平" userId="S::yoshikawa.yohei@thi.hal.ac.jp::19706b0f-5609-49a4-9fe3-c6e485df3adf" providerId="AD" clId="Web-{2DFCD83A-0532-F384-074D-46006D7FBF2D}" dt="2025-05-20T15:33:42.411" v="251"/>
        <pc:sldMkLst>
          <pc:docMk/>
          <pc:sldMk cId="3632332112" sldId="556"/>
        </pc:sldMkLst>
      </pc:sldChg>
      <pc:sldChg chg="modSp ord">
        <pc:chgData name="TH-INST 吉川洋平" userId="S::yoshikawa.yohei@thi.hal.ac.jp::19706b0f-5609-49a4-9fe3-c6e485df3adf" providerId="AD" clId="Web-{2DFCD83A-0532-F384-074D-46006D7FBF2D}" dt="2025-05-20T15:26:51.771" v="169" actId="1076"/>
        <pc:sldMkLst>
          <pc:docMk/>
          <pc:sldMk cId="1085996074" sldId="558"/>
        </pc:sldMkLst>
        <pc:spChg chg="mod">
          <ac:chgData name="TH-INST 吉川洋平" userId="S::yoshikawa.yohei@thi.hal.ac.jp::19706b0f-5609-49a4-9fe3-c6e485df3adf" providerId="AD" clId="Web-{2DFCD83A-0532-F384-074D-46006D7FBF2D}" dt="2025-05-20T15:25:56.722" v="135" actId="20577"/>
          <ac:spMkLst>
            <pc:docMk/>
            <pc:sldMk cId="1085996074" sldId="558"/>
            <ac:spMk id="2" creationId="{682F794C-8043-0299-FF63-AFEDE8F82FE6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6:51.771" v="169" actId="1076"/>
          <ac:spMkLst>
            <pc:docMk/>
            <pc:sldMk cId="1085996074" sldId="558"/>
            <ac:spMk id="3" creationId="{2C82F3A8-E6F6-14CF-9835-144ABAD0FB67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6:47.771" v="168" actId="20577"/>
          <ac:spMkLst>
            <pc:docMk/>
            <pc:sldMk cId="1085996074" sldId="558"/>
            <ac:spMk id="6" creationId="{4BF5C54E-0160-687C-E902-A776A0843886}"/>
          </ac:spMkLst>
        </pc:spChg>
      </pc:sldChg>
      <pc:sldChg chg="addSp modSp add replId">
        <pc:chgData name="TH-INST 吉川洋平" userId="S::yoshikawa.yohei@thi.hal.ac.jp::19706b0f-5609-49a4-9fe3-c6e485df3adf" providerId="AD" clId="Web-{2DFCD83A-0532-F384-074D-46006D7FBF2D}" dt="2025-05-20T15:22:13.276" v="77" actId="20577"/>
        <pc:sldMkLst>
          <pc:docMk/>
          <pc:sldMk cId="1460656462" sldId="559"/>
        </pc:sldMkLst>
        <pc:spChg chg="mod">
          <ac:chgData name="TH-INST 吉川洋平" userId="S::yoshikawa.yohei@thi.hal.ac.jp::19706b0f-5609-49a4-9fe3-c6e485df3adf" providerId="AD" clId="Web-{2DFCD83A-0532-F384-074D-46006D7FBF2D}" dt="2025-05-20T15:19:46.286" v="17" actId="20577"/>
          <ac:spMkLst>
            <pc:docMk/>
            <pc:sldMk cId="1460656462" sldId="559"/>
            <ac:spMk id="2" creationId="{6CDCDA1F-F0C7-FD5B-3CFF-5F88D3CC33A3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2:13.276" v="77" actId="20577"/>
          <ac:spMkLst>
            <pc:docMk/>
            <pc:sldMk cId="1460656462" sldId="559"/>
            <ac:spMk id="3" creationId="{E46459FB-0DD1-3FD6-26AB-74C965AC36CA}"/>
          </ac:spMkLst>
        </pc:spChg>
        <pc:spChg chg="add mod">
          <ac:chgData name="TH-INST 吉川洋平" userId="S::yoshikawa.yohei@thi.hal.ac.jp::19706b0f-5609-49a4-9fe3-c6e485df3adf" providerId="AD" clId="Web-{2DFCD83A-0532-F384-074D-46006D7FBF2D}" dt="2025-05-20T15:22:11.510" v="76" actId="20577"/>
          <ac:spMkLst>
            <pc:docMk/>
            <pc:sldMk cId="1460656462" sldId="559"/>
            <ac:spMk id="4" creationId="{0A07FE79-998A-D8FF-DF89-DA466AE0CC70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1:22.915" v="55" actId="20577"/>
          <ac:spMkLst>
            <pc:docMk/>
            <pc:sldMk cId="1460656462" sldId="559"/>
            <ac:spMk id="6" creationId="{A63C4970-9169-A447-F872-AF2FA07B142E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24:01.999" v="115" actId="1076"/>
        <pc:sldMkLst>
          <pc:docMk/>
          <pc:sldMk cId="4066074274" sldId="560"/>
        </pc:sldMkLst>
        <pc:spChg chg="mod">
          <ac:chgData name="TH-INST 吉川洋平" userId="S::yoshikawa.yohei@thi.hal.ac.jp::19706b0f-5609-49a4-9fe3-c6e485df3adf" providerId="AD" clId="Web-{2DFCD83A-0532-F384-074D-46006D7FBF2D}" dt="2025-05-20T15:23:50.061" v="106" actId="20577"/>
          <ac:spMkLst>
            <pc:docMk/>
            <pc:sldMk cId="4066074274" sldId="560"/>
            <ac:spMk id="2" creationId="{E2108185-AF03-2758-AA5F-7F76B8AF30F1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2:32.433" v="79"/>
          <ac:spMkLst>
            <pc:docMk/>
            <pc:sldMk cId="4066074274" sldId="560"/>
            <ac:spMk id="3" creationId="{53684A69-8D81-A55E-6E59-5010102CCCE5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22:33.464" v="80"/>
          <ac:spMkLst>
            <pc:docMk/>
            <pc:sldMk cId="4066074274" sldId="560"/>
            <ac:spMk id="4" creationId="{EB15D803-A5E4-51F3-F301-6942BAED15E1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4:00.327" v="114" actId="20577"/>
          <ac:spMkLst>
            <pc:docMk/>
            <pc:sldMk cId="4066074274" sldId="560"/>
            <ac:spMk id="6" creationId="{19FEFED1-FFCF-7A6E-8942-DCDA233BF606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24:01.999" v="115" actId="1076"/>
          <ac:picMkLst>
            <pc:docMk/>
            <pc:sldMk cId="4066074274" sldId="560"/>
            <ac:picMk id="5" creationId="{385F3C6C-130F-95BB-794C-ECC8CABF27D0}"/>
          </ac:picMkLst>
        </pc:picChg>
      </pc:sldChg>
      <pc:sldChg chg="modSp add replId">
        <pc:chgData name="TH-INST 吉川洋平" userId="S::yoshikawa.yohei@thi.hal.ac.jp::19706b0f-5609-49a4-9fe3-c6e485df3adf" providerId="AD" clId="Web-{2DFCD83A-0532-F384-074D-46006D7FBF2D}" dt="2025-05-20T15:28:02.695" v="195" actId="20577"/>
        <pc:sldMkLst>
          <pc:docMk/>
          <pc:sldMk cId="2698940418" sldId="561"/>
        </pc:sldMkLst>
        <pc:spChg chg="mod">
          <ac:chgData name="TH-INST 吉川洋平" userId="S::yoshikawa.yohei@thi.hal.ac.jp::19706b0f-5609-49a4-9fe3-c6e485df3adf" providerId="AD" clId="Web-{2DFCD83A-0532-F384-074D-46006D7FBF2D}" dt="2025-05-20T15:28:02.695" v="195" actId="20577"/>
          <ac:spMkLst>
            <pc:docMk/>
            <pc:sldMk cId="2698940418" sldId="561"/>
            <ac:spMk id="2" creationId="{1A82BB55-3D6F-AFEF-B1A8-622D86356AC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27:57.507" v="192" actId="20577"/>
          <ac:spMkLst>
            <pc:docMk/>
            <pc:sldMk cId="2698940418" sldId="561"/>
            <ac:spMk id="3" creationId="{2ACCCED2-13C5-8E73-E9FE-EAB8F0DECEE8}"/>
          </ac:spMkLst>
        </pc:spChg>
      </pc:sldChg>
      <pc:sldChg chg="add del replId">
        <pc:chgData name="TH-INST 吉川洋平" userId="S::yoshikawa.yohei@thi.hal.ac.jp::19706b0f-5609-49a4-9fe3-c6e485df3adf" providerId="AD" clId="Web-{2DFCD83A-0532-F384-074D-46006D7FBF2D}" dt="2025-05-20T15:22:36.667" v="82"/>
        <pc:sldMkLst>
          <pc:docMk/>
          <pc:sldMk cId="4066469957" sldId="561"/>
        </pc:sldMkLst>
      </pc:sldChg>
      <pc:sldChg chg="modSp add replId">
        <pc:chgData name="TH-INST 吉川洋平" userId="S::yoshikawa.yohei@thi.hal.ac.jp::19706b0f-5609-49a4-9fe3-c6e485df3adf" providerId="AD" clId="Web-{2DFCD83A-0532-F384-074D-46006D7FBF2D}" dt="2025-05-20T15:33:27.629" v="242" actId="20577"/>
        <pc:sldMkLst>
          <pc:docMk/>
          <pc:sldMk cId="2224889794" sldId="562"/>
        </pc:sldMkLst>
        <pc:spChg chg="mod">
          <ac:chgData name="TH-INST 吉川洋平" userId="S::yoshikawa.yohei@thi.hal.ac.jp::19706b0f-5609-49a4-9fe3-c6e485df3adf" providerId="AD" clId="Web-{2DFCD83A-0532-F384-074D-46006D7FBF2D}" dt="2025-05-20T15:32:47.518" v="217" actId="20577"/>
          <ac:spMkLst>
            <pc:docMk/>
            <pc:sldMk cId="2224889794" sldId="562"/>
            <ac:spMk id="2" creationId="{C8EB4D70-70B2-2C92-4743-605FCF83203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3:01.862" v="231" actId="20577"/>
          <ac:spMkLst>
            <pc:docMk/>
            <pc:sldMk cId="2224889794" sldId="562"/>
            <ac:spMk id="3" creationId="{627F9923-49E1-7867-5FCB-112FED1CB04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3:27.629" v="242" actId="20577"/>
          <ac:spMkLst>
            <pc:docMk/>
            <pc:sldMk cId="2224889794" sldId="562"/>
            <ac:spMk id="6" creationId="{AD6A967A-50AC-3A6B-CCBA-B8200BFE4C0E}"/>
          </ac:spMkLst>
        </pc:spChg>
      </pc:sldChg>
      <pc:sldChg chg="add del replId">
        <pc:chgData name="TH-INST 吉川洋平" userId="S::yoshikawa.yohei@thi.hal.ac.jp::19706b0f-5609-49a4-9fe3-c6e485df3adf" providerId="AD" clId="Web-{2DFCD83A-0532-F384-074D-46006D7FBF2D}" dt="2025-05-20T15:33:59.536" v="255"/>
        <pc:sldMkLst>
          <pc:docMk/>
          <pc:sldMk cId="119057432" sldId="563"/>
        </pc:sldMkLst>
      </pc:sldChg>
      <pc:sldChg chg="modSp add ord replId">
        <pc:chgData name="TH-INST 吉川洋平" userId="S::yoshikawa.yohei@thi.hal.ac.jp::19706b0f-5609-49a4-9fe3-c6e485df3adf" providerId="AD" clId="Web-{2DFCD83A-0532-F384-074D-46006D7FBF2D}" dt="2025-05-20T15:34:11.990" v="259" actId="20577"/>
        <pc:sldMkLst>
          <pc:docMk/>
          <pc:sldMk cId="1420314832" sldId="563"/>
        </pc:sldMkLst>
        <pc:spChg chg="mod">
          <ac:chgData name="TH-INST 吉川洋平" userId="S::yoshikawa.yohei@thi.hal.ac.jp::19706b0f-5609-49a4-9fe3-c6e485df3adf" providerId="AD" clId="Web-{2DFCD83A-0532-F384-074D-46006D7FBF2D}" dt="2025-05-20T15:34:11.990" v="259" actId="20577"/>
          <ac:spMkLst>
            <pc:docMk/>
            <pc:sldMk cId="1420314832" sldId="563"/>
            <ac:spMk id="2" creationId="{19D9B119-4D8D-57B5-2ECA-9EB777AB4585}"/>
          </ac:spMkLst>
        </pc:spChg>
      </pc:sldChg>
      <pc:sldChg chg="delSp modSp add replId">
        <pc:chgData name="TH-INST 吉川洋平" userId="S::yoshikawa.yohei@thi.hal.ac.jp::19706b0f-5609-49a4-9fe3-c6e485df3adf" providerId="AD" clId="Web-{2DFCD83A-0532-F384-074D-46006D7FBF2D}" dt="2025-05-20T15:34:59.195" v="277" actId="14100"/>
        <pc:sldMkLst>
          <pc:docMk/>
          <pc:sldMk cId="2961656076" sldId="564"/>
        </pc:sldMkLst>
        <pc:spChg chg="mod">
          <ac:chgData name="TH-INST 吉川洋平" userId="S::yoshikawa.yohei@thi.hal.ac.jp::19706b0f-5609-49a4-9fe3-c6e485df3adf" providerId="AD" clId="Web-{2DFCD83A-0532-F384-074D-46006D7FBF2D}" dt="2025-05-20T15:34:35.413" v="268" actId="20577"/>
          <ac:spMkLst>
            <pc:docMk/>
            <pc:sldMk cId="2961656076" sldId="564"/>
            <ac:spMk id="2" creationId="{1FBD6EDB-C611-4B71-8A48-182E3BCDD70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4:59.195" v="277" actId="14100"/>
          <ac:spMkLst>
            <pc:docMk/>
            <pc:sldMk cId="2961656076" sldId="564"/>
            <ac:spMk id="3" creationId="{2F28837E-C076-F195-2474-7546250F7EE7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4:36.522" v="269"/>
          <ac:spMkLst>
            <pc:docMk/>
            <pc:sldMk cId="2961656076" sldId="564"/>
            <ac:spMk id="6" creationId="{3451424A-14F4-8C52-2BAF-AFE176992E0D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35:48.713" v="294"/>
        <pc:sldMkLst>
          <pc:docMk/>
          <pc:sldMk cId="3558413002" sldId="565"/>
        </pc:sldMkLst>
        <pc:spChg chg="mod">
          <ac:chgData name="TH-INST 吉川洋平" userId="S::yoshikawa.yohei@thi.hal.ac.jp::19706b0f-5609-49a4-9fe3-c6e485df3adf" providerId="AD" clId="Web-{2DFCD83A-0532-F384-074D-46006D7FBF2D}" dt="2025-05-20T15:35:45.369" v="293" actId="20577"/>
          <ac:spMkLst>
            <pc:docMk/>
            <pc:sldMk cId="3558413002" sldId="565"/>
            <ac:spMk id="2" creationId="{25876475-13EB-C1C6-7A86-8CB7159D75FD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5:14.977" v="279"/>
          <ac:spMkLst>
            <pc:docMk/>
            <pc:sldMk cId="3558413002" sldId="565"/>
            <ac:spMk id="3" creationId="{6F30B4AC-C3FA-B5D5-C17B-0D57C8F38BFA}"/>
          </ac:spMkLst>
        </pc:spChg>
        <pc:spChg chg="del">
          <ac:chgData name="TH-INST 吉川洋平" userId="S::yoshikawa.yohei@thi.hal.ac.jp::19706b0f-5609-49a4-9fe3-c6e485df3adf" providerId="AD" clId="Web-{2DFCD83A-0532-F384-074D-46006D7FBF2D}" dt="2025-05-20T15:35:16.758" v="280"/>
          <ac:spMkLst>
            <pc:docMk/>
            <pc:sldMk cId="3558413002" sldId="565"/>
            <ac:spMk id="6" creationId="{B4A4B4C5-E6FC-ADA9-30CA-71908390BCA5}"/>
          </ac:spMkLst>
        </pc:spChg>
        <pc:spChg chg="add del mod">
          <ac:chgData name="TH-INST 吉川洋平" userId="S::yoshikawa.yohei@thi.hal.ac.jp::19706b0f-5609-49a4-9fe3-c6e485df3adf" providerId="AD" clId="Web-{2DFCD83A-0532-F384-074D-46006D7FBF2D}" dt="2025-05-20T15:35:23.743" v="284"/>
          <ac:spMkLst>
            <pc:docMk/>
            <pc:sldMk cId="3558413002" sldId="565"/>
            <ac:spMk id="7" creationId="{6900F791-BEC7-A7C3-0908-C8FD8D8E5B42}"/>
          </ac:spMkLst>
        </pc:spChg>
        <pc:graphicFrameChg chg="add mod modGraphic">
          <ac:chgData name="TH-INST 吉川洋平" userId="S::yoshikawa.yohei@thi.hal.ac.jp::19706b0f-5609-49a4-9fe3-c6e485df3adf" providerId="AD" clId="Web-{2DFCD83A-0532-F384-074D-46006D7FBF2D}" dt="2025-05-20T15:35:48.713" v="294"/>
          <ac:graphicFrameMkLst>
            <pc:docMk/>
            <pc:sldMk cId="3558413002" sldId="565"/>
            <ac:graphicFrameMk id="5" creationId="{FE6490FA-B877-B550-162A-E036706CEF31}"/>
          </ac:graphicFrameMkLst>
        </pc:graphicFrameChg>
      </pc:sldChg>
      <pc:sldChg chg="modSp add replId">
        <pc:chgData name="TH-INST 吉川洋平" userId="S::yoshikawa.yohei@thi.hal.ac.jp::19706b0f-5609-49a4-9fe3-c6e485df3adf" providerId="AD" clId="Web-{2DFCD83A-0532-F384-074D-46006D7FBF2D}" dt="2025-05-20T15:36:23.901" v="303" actId="20577"/>
        <pc:sldMkLst>
          <pc:docMk/>
          <pc:sldMk cId="3653773655" sldId="566"/>
        </pc:sldMkLst>
        <pc:spChg chg="mod">
          <ac:chgData name="TH-INST 吉川洋平" userId="S::yoshikawa.yohei@thi.hal.ac.jp::19706b0f-5609-49a4-9fe3-c6e485df3adf" providerId="AD" clId="Web-{2DFCD83A-0532-F384-074D-46006D7FBF2D}" dt="2025-05-20T15:36:14.245" v="300" actId="20577"/>
          <ac:spMkLst>
            <pc:docMk/>
            <pc:sldMk cId="3653773655" sldId="566"/>
            <ac:spMk id="2" creationId="{F92FEFCE-4BCE-0FFE-A3E9-CE02DA4B4C7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6:07.073" v="298" actId="1076"/>
          <ac:spMkLst>
            <pc:docMk/>
            <pc:sldMk cId="3653773655" sldId="566"/>
            <ac:spMk id="3" creationId="{6DC21AC9-E6C0-0205-A5F1-7380B3C2871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6:23.901" v="303" actId="20577"/>
          <ac:spMkLst>
            <pc:docMk/>
            <pc:sldMk cId="3653773655" sldId="566"/>
            <ac:spMk id="6" creationId="{5E74CCDE-A29C-2C14-524E-680D1EB7B5A0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37:17.357" v="319" actId="20577"/>
        <pc:sldMkLst>
          <pc:docMk/>
          <pc:sldMk cId="345375033" sldId="567"/>
        </pc:sldMkLst>
        <pc:spChg chg="mod">
          <ac:chgData name="TH-INST 吉川洋平" userId="S::yoshikawa.yohei@thi.hal.ac.jp::19706b0f-5609-49a4-9fe3-c6e485df3adf" providerId="AD" clId="Web-{2DFCD83A-0532-F384-074D-46006D7FBF2D}" dt="2025-05-20T15:36:46.590" v="307" actId="20577"/>
          <ac:spMkLst>
            <pc:docMk/>
            <pc:sldMk cId="345375033" sldId="567"/>
            <ac:spMk id="2" creationId="{F8512C33-CCB0-2957-98A3-4EA90877A08B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17.357" v="319" actId="20577"/>
          <ac:spMkLst>
            <pc:docMk/>
            <pc:sldMk cId="345375033" sldId="567"/>
            <ac:spMk id="3" creationId="{BA6E0901-63CE-E097-0C09-E663335AB94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08.778" v="316" actId="20577"/>
          <ac:spMkLst>
            <pc:docMk/>
            <pc:sldMk cId="345375033" sldId="567"/>
            <ac:spMk id="6" creationId="{32CEA9C9-4FBF-16BD-1407-5CAB728F75F3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38:09.062" v="332" actId="20577"/>
        <pc:sldMkLst>
          <pc:docMk/>
          <pc:sldMk cId="1427430343" sldId="568"/>
        </pc:sldMkLst>
        <pc:spChg chg="mod">
          <ac:chgData name="TH-INST 吉川洋平" userId="S::yoshikawa.yohei@thi.hal.ac.jp::19706b0f-5609-49a4-9fe3-c6e485df3adf" providerId="AD" clId="Web-{2DFCD83A-0532-F384-074D-46006D7FBF2D}" dt="2025-05-20T15:37:40.904" v="326" actId="20577"/>
          <ac:spMkLst>
            <pc:docMk/>
            <pc:sldMk cId="1427430343" sldId="568"/>
            <ac:spMk id="2" creationId="{B4298DBD-11FB-1AA1-C5F0-38A658A090B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8:09.062" v="332" actId="20577"/>
          <ac:spMkLst>
            <pc:docMk/>
            <pc:sldMk cId="1427430343" sldId="568"/>
            <ac:spMk id="3" creationId="{18AD76E1-0AA5-C025-EFBD-4A4828564332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7:53.920" v="329" actId="20577"/>
          <ac:spMkLst>
            <pc:docMk/>
            <pc:sldMk cId="1427430343" sldId="568"/>
            <ac:spMk id="6" creationId="{F89080F0-3390-F415-AC28-A770A5EF1DDE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0:57.740" v="398" actId="20577"/>
        <pc:sldMkLst>
          <pc:docMk/>
          <pc:sldMk cId="136243305" sldId="569"/>
        </pc:sldMkLst>
        <pc:spChg chg="mod">
          <ac:chgData name="TH-INST 吉川洋平" userId="S::yoshikawa.yohei@thi.hal.ac.jp::19706b0f-5609-49a4-9fe3-c6e485df3adf" providerId="AD" clId="Web-{2DFCD83A-0532-F384-074D-46006D7FBF2D}" dt="2025-05-20T15:38:45.532" v="344" actId="20577"/>
          <ac:spMkLst>
            <pc:docMk/>
            <pc:sldMk cId="136243305" sldId="569"/>
            <ac:spMk id="2" creationId="{3E7541BC-3C82-7CF3-CF4A-D165BB8B8738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39:41.362" v="378" actId="1076"/>
          <ac:spMkLst>
            <pc:docMk/>
            <pc:sldMk cId="136243305" sldId="569"/>
            <ac:spMk id="3" creationId="{A515F10F-06E9-ABE7-E428-5336B6C50936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0:57.740" v="398" actId="20577"/>
          <ac:spMkLst>
            <pc:docMk/>
            <pc:sldMk cId="136243305" sldId="569"/>
            <ac:spMk id="6" creationId="{13C82E51-368D-8230-33DE-033F11407F39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0:53.083" v="396" actId="20577"/>
        <pc:sldMkLst>
          <pc:docMk/>
          <pc:sldMk cId="4071888156" sldId="570"/>
        </pc:sldMkLst>
        <pc:spChg chg="mod">
          <ac:chgData name="TH-INST 吉川洋平" userId="S::yoshikawa.yohei@thi.hal.ac.jp::19706b0f-5609-49a4-9fe3-c6e485df3adf" providerId="AD" clId="Web-{2DFCD83A-0532-F384-074D-46006D7FBF2D}" dt="2025-05-20T15:40:36.708" v="392" actId="14100"/>
          <ac:spMkLst>
            <pc:docMk/>
            <pc:sldMk cId="4071888156" sldId="570"/>
            <ac:spMk id="3" creationId="{3B85491B-986E-4C00-6D98-6FDAC2A128DD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0:53.083" v="396" actId="20577"/>
          <ac:spMkLst>
            <pc:docMk/>
            <pc:sldMk cId="4071888156" sldId="570"/>
            <ac:spMk id="6" creationId="{2A31B2BA-B956-7294-3D9F-E6FC38B82607}"/>
          </ac:spMkLst>
        </pc:spChg>
      </pc:sldChg>
      <pc:sldChg chg="modSp add replId">
        <pc:chgData name="TH-INST 吉川洋平" userId="S::yoshikawa.yohei@thi.hal.ac.jp::19706b0f-5609-49a4-9fe3-c6e485df3adf" providerId="AD" clId="Web-{2DFCD83A-0532-F384-074D-46006D7FBF2D}" dt="2025-05-20T15:42:32.431" v="436" actId="20577"/>
        <pc:sldMkLst>
          <pc:docMk/>
          <pc:sldMk cId="1509285076" sldId="571"/>
        </pc:sldMkLst>
        <pc:spChg chg="mod">
          <ac:chgData name="TH-INST 吉川洋平" userId="S::yoshikawa.yohei@thi.hal.ac.jp::19706b0f-5609-49a4-9fe3-c6e485df3adf" providerId="AD" clId="Web-{2DFCD83A-0532-F384-074D-46006D7FBF2D}" dt="2025-05-20T15:41:29.225" v="402" actId="20577"/>
          <ac:spMkLst>
            <pc:docMk/>
            <pc:sldMk cId="1509285076" sldId="571"/>
            <ac:spMk id="2" creationId="{95227EF6-D9FC-DEB4-A554-6103D20ABCBC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2:00.883" v="418" actId="14100"/>
          <ac:spMkLst>
            <pc:docMk/>
            <pc:sldMk cId="1509285076" sldId="571"/>
            <ac:spMk id="3" creationId="{7A5A3D73-E4D4-1E1D-014C-0C1CB9E3BE87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2:32.431" v="436" actId="20577"/>
          <ac:spMkLst>
            <pc:docMk/>
            <pc:sldMk cId="1509285076" sldId="571"/>
            <ac:spMk id="6" creationId="{774E9403-4D1F-2585-0D84-F75E0F3CD7C3}"/>
          </ac:spMkLst>
        </pc:spChg>
      </pc:sldChg>
      <pc:sldChg chg="addSp delSp modSp add replId">
        <pc:chgData name="TH-INST 吉川洋平" userId="S::yoshikawa.yohei@thi.hal.ac.jp::19706b0f-5609-49a4-9fe3-c6e485df3adf" providerId="AD" clId="Web-{2DFCD83A-0532-F384-074D-46006D7FBF2D}" dt="2025-05-20T15:43:27.714" v="454" actId="1076"/>
        <pc:sldMkLst>
          <pc:docMk/>
          <pc:sldMk cId="2978991800" sldId="572"/>
        </pc:sldMkLst>
        <pc:spChg chg="mod">
          <ac:chgData name="TH-INST 吉川洋平" userId="S::yoshikawa.yohei@thi.hal.ac.jp::19706b0f-5609-49a4-9fe3-c6e485df3adf" providerId="AD" clId="Web-{2DFCD83A-0532-F384-074D-46006D7FBF2D}" dt="2025-05-20T15:43:19.823" v="449" actId="20577"/>
          <ac:spMkLst>
            <pc:docMk/>
            <pc:sldMk cId="2978991800" sldId="572"/>
            <ac:spMk id="2" creationId="{1FEF58F8-FC6B-961C-25F8-0EF91E1275C5}"/>
          </ac:spMkLst>
        </pc:spChg>
        <pc:spChg chg="del mod">
          <ac:chgData name="TH-INST 吉川洋平" userId="S::yoshikawa.yohei@thi.hal.ac.jp::19706b0f-5609-49a4-9fe3-c6e485df3adf" providerId="AD" clId="Web-{2DFCD83A-0532-F384-074D-46006D7FBF2D}" dt="2025-05-20T15:42:59.276" v="440"/>
          <ac:spMkLst>
            <pc:docMk/>
            <pc:sldMk cId="2978991800" sldId="572"/>
            <ac:spMk id="3" creationId="{3CBB4EAF-E6BE-7A5B-ED7D-29A3A8C82F14}"/>
          </ac:spMkLst>
        </pc:spChg>
        <pc:spChg chg="mod">
          <ac:chgData name="TH-INST 吉川洋平" userId="S::yoshikawa.yohei@thi.hal.ac.jp::19706b0f-5609-49a4-9fe3-c6e485df3adf" providerId="AD" clId="Web-{2DFCD83A-0532-F384-074D-46006D7FBF2D}" dt="2025-05-20T15:43:23.870" v="452" actId="20577"/>
          <ac:spMkLst>
            <pc:docMk/>
            <pc:sldMk cId="2978991800" sldId="572"/>
            <ac:spMk id="6" creationId="{772EABCE-63DC-88B2-82AB-3E853224CC85}"/>
          </ac:spMkLst>
        </pc:spChg>
        <pc:picChg chg="add mod">
          <ac:chgData name="TH-INST 吉川洋平" userId="S::yoshikawa.yohei@thi.hal.ac.jp::19706b0f-5609-49a4-9fe3-c6e485df3adf" providerId="AD" clId="Web-{2DFCD83A-0532-F384-074D-46006D7FBF2D}" dt="2025-05-20T15:43:27.714" v="454" actId="1076"/>
          <ac:picMkLst>
            <pc:docMk/>
            <pc:sldMk cId="2978991800" sldId="572"/>
            <ac:picMk id="4" creationId="{75141B23-F59D-DC88-AB35-3C2442401658}"/>
          </ac:picMkLst>
        </pc:picChg>
      </pc:sld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25442A77-2FCB-1E59-EDFC-B8E54C1EBCDB}"/>
    <pc:docChg chg="addSld modSld sldOrd modSection">
      <pc:chgData name="TH-INST 吉川洋平" userId="S::yoshikawa.yohei@thi.hal.ac.jp::19706b0f-5609-49a4-9fe3-c6e485df3adf" providerId="AD" clId="Web-{25442A77-2FCB-1E59-EDFC-B8E54C1EBCDB}" dt="2025-05-07T02:20:54.224" v="19"/>
      <pc:docMkLst>
        <pc:docMk/>
      </pc:docMkLst>
      <pc:sldChg chg="addSp modSp">
        <pc:chgData name="TH-INST 吉川洋平" userId="S::yoshikawa.yohei@thi.hal.ac.jp::19706b0f-5609-49a4-9fe3-c6e485df3adf" providerId="AD" clId="Web-{25442A77-2FCB-1E59-EDFC-B8E54C1EBCDB}" dt="2025-05-07T02:20:05.004" v="8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25442A77-2FCB-1E59-EDFC-B8E54C1EBCDB}" dt="2025-05-07T02:20:00.816" v="5" actId="14100"/>
          <ac:spMkLst>
            <pc:docMk/>
            <pc:sldMk cId="2941253393" sldId="521"/>
            <ac:spMk id="8" creationId="{1B7D0BAC-FE9A-32B5-F5DA-85B6E88DEEA3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05.004" v="8" actId="1076"/>
          <ac:picMkLst>
            <pc:docMk/>
            <pc:sldMk cId="2941253393" sldId="521"/>
            <ac:picMk id="3" creationId="{150585C1-8FCD-60B4-B109-21C2EC4E083E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5442A77-2FCB-1E59-EDFC-B8E54C1EBCDB}" dt="2025-05-07T02:20:54.224" v="19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25442A77-2FCB-1E59-EDFC-B8E54C1EBCDB}" dt="2025-05-07T02:20:29.239" v="13" actId="20577"/>
          <ac:spMkLst>
            <pc:docMk/>
            <pc:sldMk cId="1386366232" sldId="522"/>
            <ac:spMk id="2" creationId="{FAA16F68-BE7A-E0F2-3F7E-EF382DD9CF92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1"/>
          <ac:spMkLst>
            <pc:docMk/>
            <pc:sldMk cId="1386366232" sldId="522"/>
            <ac:spMk id="3" creationId="{E519A363-6258-8625-A583-2E2C87C86544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31.708" v="14"/>
          <ac:spMkLst>
            <pc:docMk/>
            <pc:sldMk cId="1386366232" sldId="522"/>
            <ac:spMk id="6" creationId="{92C13B4F-AFE4-6EBF-A214-69F2AAEE6499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0"/>
          <ac:spMkLst>
            <pc:docMk/>
            <pc:sldMk cId="1386366232" sldId="522"/>
            <ac:spMk id="8" creationId="{23892E86-8C6F-AFDC-04D5-5E3C36BE9CC9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40.427" v="18" actId="1076"/>
          <ac:picMkLst>
            <pc:docMk/>
            <pc:sldMk cId="1386366232" sldId="522"/>
            <ac:picMk id="5" creationId="{20B24723-6625-809A-5B8D-7E1BE0C76DAF}"/>
          </ac:picMkLst>
        </pc:picChg>
      </pc:sldChg>
    </pc:docChg>
  </pc:docChgLst>
  <pc:docChgLst>
    <pc:chgData name="TH-INST 吉川洋平" userId="S::yoshikawa.yohei@thi.hal.ac.jp::19706b0f-5609-49a4-9fe3-c6e485df3adf" providerId="AD" clId="Web-{ED3D3B03-12BB-83EF-F242-6C1891173796}"/>
    <pc:docChg chg="addSld delSld modSld modSection">
      <pc:chgData name="TH-INST 吉川洋平" userId="S::yoshikawa.yohei@thi.hal.ac.jp::19706b0f-5609-49a4-9fe3-c6e485df3adf" providerId="AD" clId="Web-{ED3D3B03-12BB-83EF-F242-6C1891173796}" dt="2025-05-13T18:20:51.748" v="474"/>
      <pc:docMkLst>
        <pc:docMk/>
      </pc:docMkLst>
      <pc:sldChg chg="modSp">
        <pc:chgData name="TH-INST 吉川洋平" userId="S::yoshikawa.yohei@thi.hal.ac.jp::19706b0f-5609-49a4-9fe3-c6e485df3adf" providerId="AD" clId="Web-{ED3D3B03-12BB-83EF-F242-6C1891173796}" dt="2025-05-13T17:58:20.148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ED3D3B03-12BB-83EF-F242-6C1891173796}" dt="2025-05-13T17:58:20.148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ED3D3B03-12BB-83EF-F242-6C1891173796}" dt="2025-05-13T17:58:29.602" v="3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ED3D3B03-12BB-83EF-F242-6C1891173796}" dt="2025-05-13T17:58:29.602" v="3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modSp">
        <pc:chgData name="TH-INST 吉川洋平" userId="S::yoshikawa.yohei@thi.hal.ac.jp::19706b0f-5609-49a4-9fe3-c6e485df3adf" providerId="AD" clId="Web-{ED3D3B03-12BB-83EF-F242-6C1891173796}" dt="2025-05-13T18:03:25.876" v="118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ED3D3B03-12BB-83EF-F242-6C1891173796}" dt="2025-05-13T18:03:25.876" v="118" actId="20577"/>
          <ac:spMkLst>
            <pc:docMk/>
            <pc:sldMk cId="707486350" sldId="486"/>
            <ac:spMk id="6" creationId="{418E185B-B03A-6AD6-1359-00191C88AC9A}"/>
          </ac:spMkLst>
        </pc:spChg>
        <pc:graphicFrameChg chg="add mod modGraphic">
          <ac:chgData name="TH-INST 吉川洋平" userId="S::yoshikawa.yohei@thi.hal.ac.jp::19706b0f-5609-49a4-9fe3-c6e485df3adf" providerId="AD" clId="Web-{ED3D3B03-12BB-83EF-F242-6C1891173796}" dt="2025-05-13T18:03:09.094" v="108"/>
          <ac:graphicFrameMkLst>
            <pc:docMk/>
            <pc:sldMk cId="707486350" sldId="486"/>
            <ac:graphicFrameMk id="4" creationId="{CE645BCB-8E30-E361-C670-5C06169F0CE4}"/>
          </ac:graphicFrameMkLst>
        </pc:graphicFrameChg>
      </pc:sldChg>
      <pc:sldChg chg="delSp modSp">
        <pc:chgData name="TH-INST 吉川洋平" userId="S::yoshikawa.yohei@thi.hal.ac.jp::19706b0f-5609-49a4-9fe3-c6e485df3adf" providerId="AD" clId="Web-{ED3D3B03-12BB-83EF-F242-6C1891173796}" dt="2025-05-13T18:09:06.276" v="198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ED3D3B03-12BB-83EF-F242-6C1891173796}" dt="2025-05-13T18:02:03.951" v="7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9:06.276" v="198" actId="20577"/>
          <ac:spMkLst>
            <pc:docMk/>
            <pc:sldMk cId="3147530865" sldId="514"/>
            <ac:spMk id="3" creationId="{66BBDB8E-55A4-F120-03F9-B2622C00B26D}"/>
          </ac:spMkLst>
        </pc:spChg>
        <pc:spChg chg="del mod">
          <ac:chgData name="TH-INST 吉川洋平" userId="S::yoshikawa.yohei@thi.hal.ac.jp::19706b0f-5609-49a4-9fe3-c6e485df3adf" providerId="AD" clId="Web-{ED3D3B03-12BB-83EF-F242-6C1891173796}" dt="2025-05-13T18:03:01.437" v="106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4"/>
        <pc:sldMkLst>
          <pc:docMk/>
          <pc:sldMk cId="1677062254" sldId="51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70"/>
        <pc:sldMkLst>
          <pc:docMk/>
          <pc:sldMk cId="795783519" sldId="51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9"/>
        <pc:sldMkLst>
          <pc:docMk/>
          <pc:sldMk cId="708765163" sldId="51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7:58:46.008" v="4"/>
        <pc:sldMkLst>
          <pc:docMk/>
          <pc:sldMk cId="1386366232" sldId="522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05:22.926" v="14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ED3D3B03-12BB-83EF-F242-6C1891173796}" dt="2025-05-13T18:04:25.908" v="123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05.910" v="138" actId="1076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22.926" v="14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ED3D3B03-12BB-83EF-F242-6C1891173796}" dt="2025-05-13T18:08:43.025" v="194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ED3D3B03-12BB-83EF-F242-6C1891173796}" dt="2025-05-13T18:07:37.258" v="172" actId="20577"/>
          <ac:spMkLst>
            <pc:docMk/>
            <pc:sldMk cId="2477867209" sldId="524"/>
            <ac:spMk id="2" creationId="{861881F7-D0E7-85E0-14B1-AA6C4768D4AB}"/>
          </ac:spMkLst>
        </pc:spChg>
        <pc:spChg chg="add mod">
          <ac:chgData name="TH-INST 吉川洋平" userId="S::yoshikawa.yohei@thi.hal.ac.jp::19706b0f-5609-49a4-9fe3-c6e485df3adf" providerId="AD" clId="Web-{ED3D3B03-12BB-83EF-F242-6C1891173796}" dt="2025-05-13T18:07:58.977" v="191" actId="20577"/>
          <ac:spMkLst>
            <pc:docMk/>
            <pc:sldMk cId="2477867209" sldId="524"/>
            <ac:spMk id="6" creationId="{D7CCB745-271D-A84D-3508-3E4337D912E8}"/>
          </ac:spMkLst>
        </pc:spChg>
        <pc:picChg chg="add del mod">
          <ac:chgData name="TH-INST 吉川洋平" userId="S::yoshikawa.yohei@thi.hal.ac.jp::19706b0f-5609-49a4-9fe3-c6e485df3adf" providerId="AD" clId="Web-{ED3D3B03-12BB-83EF-F242-6C1891173796}" dt="2025-05-13T18:08:02.305" v="192"/>
          <ac:picMkLst>
            <pc:docMk/>
            <pc:sldMk cId="2477867209" sldId="524"/>
            <ac:picMk id="3" creationId="{B17F2481-84CF-C83C-C440-CD80D457DDE1}"/>
          </ac:picMkLst>
        </pc:picChg>
        <pc:picChg chg="del">
          <ac:chgData name="TH-INST 吉川洋平" userId="S::yoshikawa.yohei@thi.hal.ac.jp::19706b0f-5609-49a4-9fe3-c6e485df3adf" providerId="AD" clId="Web-{ED3D3B03-12BB-83EF-F242-6C1891173796}" dt="2025-05-13T18:07:25.617" v="166"/>
          <ac:picMkLst>
            <pc:docMk/>
            <pc:sldMk cId="2477867209" sldId="524"/>
            <ac:picMk id="4" creationId="{6F7672B0-1665-52C2-78C0-F1C53357E733}"/>
          </ac:picMkLst>
        </pc:picChg>
        <pc:picChg chg="add mod">
          <ac:chgData name="TH-INST 吉川洋平" userId="S::yoshikawa.yohei@thi.hal.ac.jp::19706b0f-5609-49a4-9fe3-c6e485df3adf" providerId="AD" clId="Web-{ED3D3B03-12BB-83EF-F242-6C1891173796}" dt="2025-05-13T18:08:43.025" v="194" actId="1076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ED3D3B03-12BB-83EF-F242-6C1891173796}" dt="2025-05-13T18:10:53.185" v="231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ED3D3B03-12BB-83EF-F242-6C1891173796}" dt="2025-05-13T18:10:53.185" v="231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11:08.295" v="232"/>
        <pc:sldMkLst>
          <pc:docMk/>
          <pc:sldMk cId="1320864164" sldId="526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18:09.416" v="399" actId="20577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ED3D3B03-12BB-83EF-F242-6C1891173796}" dt="2025-05-13T18:18:09.416" v="399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4:34.394" v="303" actId="20577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58.353" v="396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 del">
        <pc:chgData name="TH-INST 吉川洋平" userId="S::yoshikawa.yohei@thi.hal.ac.jp::19706b0f-5609-49a4-9fe3-c6e485df3adf" providerId="AD" clId="Web-{ED3D3B03-12BB-83EF-F242-6C1891173796}" dt="2025-05-13T18:20:51.748" v="472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ED3D3B03-12BB-83EF-F242-6C1891173796}" dt="2025-05-13T18:10:46.575" v="229" actId="20577"/>
          <ac:spMkLst>
            <pc:docMk/>
            <pc:sldMk cId="3442085534" sldId="529"/>
            <ac:spMk id="4" creationId="{5862E033-8A98-A0A5-239E-34B7794D0366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1"/>
        <pc:sldMkLst>
          <pc:docMk/>
          <pc:sldMk cId="4241565353" sldId="53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8"/>
        <pc:sldMkLst>
          <pc:docMk/>
          <pc:sldMk cId="1401837335" sldId="53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7"/>
        <pc:sldMkLst>
          <pc:docMk/>
          <pc:sldMk cId="3474348696" sldId="53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6"/>
        <pc:sldMkLst>
          <pc:docMk/>
          <pc:sldMk cId="3795797446" sldId="53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5"/>
        <pc:sldMkLst>
          <pc:docMk/>
          <pc:sldMk cId="2367027579" sldId="534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4"/>
        <pc:sldMkLst>
          <pc:docMk/>
          <pc:sldMk cId="3050506218" sldId="535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3"/>
        <pc:sldMkLst>
          <pc:docMk/>
          <pc:sldMk cId="122926780" sldId="536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2"/>
        <pc:sldMkLst>
          <pc:docMk/>
          <pc:sldMk cId="477554578" sldId="53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1"/>
        <pc:sldMkLst>
          <pc:docMk/>
          <pc:sldMk cId="860349667" sldId="53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0"/>
        <pc:sldMkLst>
          <pc:docMk/>
          <pc:sldMk cId="2297082811" sldId="53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9"/>
        <pc:sldMkLst>
          <pc:docMk/>
          <pc:sldMk cId="1319031687" sldId="54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8"/>
        <pc:sldMkLst>
          <pc:docMk/>
          <pc:sldMk cId="4156639391" sldId="54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6"/>
        <pc:sldMkLst>
          <pc:docMk/>
          <pc:sldMk cId="355429349" sldId="54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7"/>
        <pc:sldMkLst>
          <pc:docMk/>
          <pc:sldMk cId="1019822043" sldId="54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5"/>
        <pc:sldMkLst>
          <pc:docMk/>
          <pc:sldMk cId="286662959" sldId="544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08:54.244" v="19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ED3D3B03-12BB-83EF-F242-6C1891173796}" dt="2025-05-13T18:08:54.244" v="19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06:05.364" v="165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ED3D3B03-12BB-83EF-F242-6C1891173796}" dt="2025-05-13T18:05:39.364" v="153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33.582" v="15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6:05.364" v="165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 add del replId">
        <pc:chgData name="TH-INST 吉川洋平" userId="S::yoshikawa.yohei@thi.hal.ac.jp::19706b0f-5609-49a4-9fe3-c6e485df3adf" providerId="AD" clId="Web-{ED3D3B03-12BB-83EF-F242-6C1891173796}" dt="2025-05-13T18:20:51.748" v="473"/>
        <pc:sldMkLst>
          <pc:docMk/>
          <pc:sldMk cId="2859943778" sldId="547"/>
        </pc:sldMkLst>
        <pc:spChg chg="mod">
          <ac:chgData name="TH-INST 吉川洋平" userId="S::yoshikawa.yohei@thi.hal.ac.jp::19706b0f-5609-49a4-9fe3-c6e485df3adf" providerId="AD" clId="Web-{ED3D3B03-12BB-83EF-F242-6C1891173796}" dt="2025-05-13T18:10:10.731" v="227" actId="20577"/>
          <ac:spMkLst>
            <pc:docMk/>
            <pc:sldMk cId="2859943778" sldId="547"/>
            <ac:spMk id="3" creationId="{2999A062-5E40-9AC3-ADE2-5ADE1B8FF096}"/>
          </ac:spMkLst>
        </pc:spChg>
      </pc:sldChg>
      <pc:sldChg chg="add replId">
        <pc:chgData name="TH-INST 吉川洋平" userId="S::yoshikawa.yohei@thi.hal.ac.jp::19706b0f-5609-49a4-9fe3-c6e485df3adf" providerId="AD" clId="Web-{ED3D3B03-12BB-83EF-F242-6C1891173796}" dt="2025-05-13T18:11:11.685" v="233"/>
        <pc:sldMkLst>
          <pc:docMk/>
          <pc:sldMk cId="1594958790" sldId="548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11:51.358" v="246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ED3D3B03-12BB-83EF-F242-6C1891173796}" dt="2025-05-13T18:11:24.764" v="235" actId="20577"/>
          <ac:spMkLst>
            <pc:docMk/>
            <pc:sldMk cId="645658324" sldId="549"/>
            <ac:spMk id="2" creationId="{2119ABA6-7ACA-0D4C-4795-EE775C84730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51.358" v="246" actId="20577"/>
          <ac:spMkLst>
            <pc:docMk/>
            <pc:sldMk cId="645658324" sldId="549"/>
            <ac:spMk id="3" creationId="{8043E66B-D34B-73C5-E159-728AF2CBDA7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41.077" v="244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2:22.453" v="258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ED3D3B03-12BB-83EF-F242-6C1891173796}" dt="2025-05-13T18:12:11.437" v="255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22.453" v="258" actId="20577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04.687" v="252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3:08.736" v="278" actId="1076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ED3D3B03-12BB-83EF-F242-6C1891173796}" dt="2025-05-13T18:12:43.891" v="262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8.736" v="278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6.110" v="276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7:47.931" v="385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ED3D3B03-12BB-83EF-F242-6C1891173796}" dt="2025-05-13T18:15:23.974" v="322" actId="20577"/>
          <ac:spMkLst>
            <pc:docMk/>
            <pc:sldMk cId="1690488521" sldId="552"/>
            <ac:spMk id="2" creationId="{C7943CD8-972E-8E7F-AA43-A0188BF2BC4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38.055" v="383" actId="1076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47.931" v="385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modSp add replId">
        <pc:chgData name="TH-INST 吉川洋平" userId="S::yoshikawa.yohei@thi.hal.ac.jp::19706b0f-5609-49a4-9fe3-c6e485df3adf" providerId="AD" clId="Web-{ED3D3B03-12BB-83EF-F242-6C1891173796}" dt="2025-05-13T18:19:00.464" v="420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ED3D3B03-12BB-83EF-F242-6C1891173796}" dt="2025-05-13T18:18:51.792" v="415" actId="1076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9:00.464" v="420" actId="20577"/>
          <ac:spMkLst>
            <pc:docMk/>
            <pc:sldMk cId="1991870881" sldId="553"/>
            <ac:spMk id="5" creationId="{F0F0112D-404D-66FC-F10E-C83CEAE2E3CA}"/>
          </ac:spMkLst>
        </pc:spChg>
        <pc:picChg chg="add mod">
          <ac:chgData name="TH-INST 吉川洋平" userId="S::yoshikawa.yohei@thi.hal.ac.jp::19706b0f-5609-49a4-9fe3-c6e485df3adf" providerId="AD" clId="Web-{ED3D3B03-12BB-83EF-F242-6C1891173796}" dt="2025-05-13T18:18:53.370" v="416" actId="1076"/>
          <ac:picMkLst>
            <pc:docMk/>
            <pc:sldMk cId="1991870881" sldId="553"/>
            <ac:picMk id="4" creationId="{1FF5F35F-6D2D-BD42-D55F-ABBD5109E694}"/>
          </ac:picMkLst>
        </pc:picChg>
      </pc:sldChg>
      <pc:sldChg chg="modSp add replId">
        <pc:chgData name="TH-INST 吉川洋平" userId="S::yoshikawa.yohei@thi.hal.ac.jp::19706b0f-5609-49a4-9fe3-c6e485df3adf" providerId="AD" clId="Web-{ED3D3B03-12BB-83EF-F242-6C1891173796}" dt="2025-05-13T18:20:40.139" v="454" actId="20577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ED3D3B03-12BB-83EF-F242-6C1891173796}" dt="2025-05-13T18:20:40.139" v="454" actId="20577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20:35.795" v="452" actId="20577"/>
          <ac:spMkLst>
            <pc:docMk/>
            <pc:sldMk cId="2517575018" sldId="554"/>
            <ac:spMk id="5" creationId="{62853919-CE80-7FF3-6E7F-045F01F459B6}"/>
          </ac:spMkLst>
        </pc:spChg>
      </pc:sldChg>
    </pc:docChg>
  </pc:docChgLst>
  <pc:docChgLst>
    <pc:chgData name="TH-INST 吉川洋平" userId="S::yoshikawa.yohei@thi.hal.ac.jp::19706b0f-5609-49a4-9fe3-c6e485df3adf" providerId="AD" clId="Web-{932A567C-458A-326D-3F1D-F5581E050B58}"/>
    <pc:docChg chg="addSld delSld modSld sldOrd modSection">
      <pc:chgData name="TH-INST 吉川洋平" userId="S::yoshikawa.yohei@thi.hal.ac.jp::19706b0f-5609-49a4-9fe3-c6e485df3adf" providerId="AD" clId="Web-{932A567C-458A-326D-3F1D-F5581E050B58}" dt="2025-04-20T12:57:19.177" v="150"/>
      <pc:docMkLst>
        <pc:docMk/>
      </pc:docMkLst>
      <pc:sldChg chg="addSp delSp modSp">
        <pc:chgData name="TH-INST 吉川洋平" userId="S::yoshikawa.yohei@thi.hal.ac.jp::19706b0f-5609-49a4-9fe3-c6e485df3adf" providerId="AD" clId="Web-{932A567C-458A-326D-3F1D-F5581E050B58}" dt="2025-04-20T12:48:49.100" v="41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932A567C-458A-326D-3F1D-F5581E050B58}" dt="2025-04-20T12:48:46.631" v="40" actId="20577"/>
          <ac:spMkLst>
            <pc:docMk/>
            <pc:sldMk cId="4020454311" sldId="480"/>
            <ac:spMk id="2" creationId="{6677CA3B-7EE8-1664-6AF8-4DD5F14A5F9A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48.505" v="22"/>
          <ac:spMkLst>
            <pc:docMk/>
            <pc:sldMk cId="4020454311" sldId="480"/>
            <ac:spMk id="3" creationId="{56298438-C7DF-A967-E005-70B4F1F3860B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50.802" v="23"/>
          <ac:spMkLst>
            <pc:docMk/>
            <pc:sldMk cId="4020454311" sldId="480"/>
            <ac:spMk id="6" creationId="{A94047F1-097D-6618-14FA-7A2E862346E4}"/>
          </ac:spMkLst>
        </pc:spChg>
        <pc:graphicFrameChg chg="add mod modGraphic">
          <ac:chgData name="TH-INST 吉川洋平" userId="S::yoshikawa.yohei@thi.hal.ac.jp::19706b0f-5609-49a4-9fe3-c6e485df3adf" providerId="AD" clId="Web-{932A567C-458A-326D-3F1D-F5581E050B58}" dt="2025-04-20T12:48:49.100" v="41"/>
          <ac:graphicFrameMkLst>
            <pc:docMk/>
            <pc:sldMk cId="4020454311" sldId="480"/>
            <ac:graphicFrameMk id="5" creationId="{D2E5C47E-423A-897A-402A-1240D17F292C}"/>
          </ac:graphicFrameMkLst>
        </pc:graphicFrameChg>
      </pc:sldChg>
      <pc:sldChg chg="del">
        <pc:chgData name="TH-INST 吉川洋平" userId="S::yoshikawa.yohei@thi.hal.ac.jp::19706b0f-5609-49a4-9fe3-c6e485df3adf" providerId="AD" clId="Web-{932A567C-458A-326D-3F1D-F5581E050B58}" dt="2025-04-20T12:48:57.116" v="42"/>
        <pc:sldMkLst>
          <pc:docMk/>
          <pc:sldMk cId="3485596386" sldId="481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50:53.213" v="88"/>
        <pc:sldMkLst>
          <pc:docMk/>
          <pc:sldMk cId="716621073" sldId="483"/>
        </pc:sldMkLst>
        <pc:graphicFrameChg chg="add mod modGraphic">
          <ac:chgData name="TH-INST 吉川洋平" userId="S::yoshikawa.yohei@thi.hal.ac.jp::19706b0f-5609-49a4-9fe3-c6e485df3adf" providerId="AD" clId="Web-{932A567C-458A-326D-3F1D-F5581E050B58}" dt="2025-04-20T12:50:53.213" v="88"/>
          <ac:graphicFrameMkLst>
            <pc:docMk/>
            <pc:sldMk cId="716621073" sldId="483"/>
            <ac:graphicFrameMk id="4" creationId="{81050D35-BBD3-3639-403C-756CC5E0CA29}"/>
          </ac:graphicFrameMkLst>
        </pc:graphicFrameChg>
        <pc:picChg chg="del">
          <ac:chgData name="TH-INST 吉川洋平" userId="S::yoshikawa.yohei@thi.hal.ac.jp::19706b0f-5609-49a4-9fe3-c6e485df3adf" providerId="AD" clId="Web-{932A567C-458A-326D-3F1D-F5581E050B58}" dt="2025-04-20T12:49:13.195" v="43"/>
          <ac:picMkLst>
            <pc:docMk/>
            <pc:sldMk cId="716621073" sldId="483"/>
            <ac:picMk id="5122" creationId="{EDBBF5F5-8CE1-6363-1399-4D2E8FDBFA86}"/>
          </ac:picMkLst>
        </pc:picChg>
      </pc:sldChg>
      <pc:sldChg chg="del">
        <pc:chgData name="TH-INST 吉川洋平" userId="S::yoshikawa.yohei@thi.hal.ac.jp::19706b0f-5609-49a4-9fe3-c6e485df3adf" providerId="AD" clId="Web-{932A567C-458A-326D-3F1D-F5581E050B58}" dt="2025-04-20T12:51:04.385" v="89"/>
        <pc:sldMkLst>
          <pc:docMk/>
          <pc:sldMk cId="1492359328" sldId="484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48:09.13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932A567C-458A-326D-3F1D-F5581E050B58}" dt="2025-04-20T12:48:09.130" v="34" actId="20577"/>
          <ac:spMkLst>
            <pc:docMk/>
            <pc:sldMk cId="707486350" sldId="486"/>
            <ac:spMk id="2" creationId="{E949B5BA-6F92-264C-5945-67377D2DD6E0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47:23.332" v="15"/>
          <ac:spMkLst>
            <pc:docMk/>
            <pc:sldMk cId="707486350" sldId="486"/>
            <ac:spMk id="3" creationId="{C2A1CB3C-1005-3E2B-4CDF-208D06DFB575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47:46.317" v="21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addSp delSp modSp ord">
        <pc:chgData name="TH-INST 吉川洋平" userId="S::yoshikawa.yohei@thi.hal.ac.jp::19706b0f-5609-49a4-9fe3-c6e485df3adf" providerId="AD" clId="Web-{932A567C-458A-326D-3F1D-F5581E050B58}" dt="2025-04-20T12:57:14.896" v="149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932A567C-458A-326D-3F1D-F5581E050B58}" dt="2025-04-20T12:52:10.887" v="115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7:12.865" v="148" actId="20577"/>
          <ac:spMkLst>
            <pc:docMk/>
            <pc:sldMk cId="4039808312" sldId="487"/>
            <ac:spMk id="3" creationId="{CCD00AB7-3E00-9A85-479F-608B85375E70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3:18.264" v="137" actId="1076"/>
          <ac:spMkLst>
            <pc:docMk/>
            <pc:sldMk cId="4039808312" sldId="487"/>
            <ac:spMk id="4" creationId="{9332A902-D7F2-1424-3882-12DE8F7F87ED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3:14.264" v="136" actId="1076"/>
          <ac:spMkLst>
            <pc:docMk/>
            <pc:sldMk cId="4039808312" sldId="487"/>
            <ac:spMk id="5" creationId="{5481C0F8-8FAB-2C46-5FBD-28B4E2871064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4:02.015" v="146"/>
          <ac:spMkLst>
            <pc:docMk/>
            <pc:sldMk cId="4039808312" sldId="487"/>
            <ac:spMk id="6" creationId="{04B35F59-1608-FCB2-C32B-F64C3B8B3D79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7:14.896" v="149" actId="1076"/>
          <ac:spMkLst>
            <pc:docMk/>
            <pc:sldMk cId="4039808312" sldId="487"/>
            <ac:spMk id="7" creationId="{CA3D5A09-792F-3EBE-8203-83B572539BB1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52:42.732" v="127"/>
          <ac:spMkLst>
            <pc:docMk/>
            <pc:sldMk cId="4039808312" sldId="487"/>
            <ac:spMk id="8" creationId="{F0F6396C-CA07-A2BD-F23B-5819651C7A37}"/>
          </ac:spMkLst>
        </pc:spChg>
      </pc:sldChg>
      <pc:sldChg chg="add replId">
        <pc:chgData name="TH-INST 吉川洋平" userId="S::yoshikawa.yohei@thi.hal.ac.jp::19706b0f-5609-49a4-9fe3-c6e485df3adf" providerId="AD" clId="Web-{932A567C-458A-326D-3F1D-F5581E050B58}" dt="2025-04-20T12:57:19.177" v="150"/>
        <pc:sldMkLst>
          <pc:docMk/>
          <pc:sldMk cId="3147530865" sldId="514"/>
        </pc:sldMkLst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19706b0f-5609-49a4-9fe3-c6e485df3adf" providerId="ADAL" clId="{E67CAC03-F632-B84D-A8CE-B563440B6BAA}"/>
    <pc:docChg chg="modSld">
      <pc:chgData name="TH-INST 吉川洋平" userId="19706b0f-5609-49a4-9fe3-c6e485df3adf" providerId="ADAL" clId="{E67CAC03-F632-B84D-A8CE-B563440B6BAA}" dt="2025-04-20T12:42:05.308" v="24" actId="20577"/>
      <pc:docMkLst>
        <pc:docMk/>
      </pc:docMkLst>
      <pc:sldChg chg="modSp mod">
        <pc:chgData name="TH-INST 吉川洋平" userId="19706b0f-5609-49a4-9fe3-c6e485df3adf" providerId="ADAL" clId="{E67CAC03-F632-B84D-A8CE-B563440B6BAA}" dt="2025-04-20T12:41:59.173" v="9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E67CAC03-F632-B84D-A8CE-B563440B6BAA}" dt="2025-04-20T12:41:59.173" v="9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mod">
        <pc:chgData name="TH-INST 吉川洋平" userId="19706b0f-5609-49a4-9fe3-c6e485df3adf" providerId="ADAL" clId="{E67CAC03-F632-B84D-A8CE-B563440B6BAA}" dt="2025-04-20T12:42:05.308" v="24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E67CAC03-F632-B84D-A8CE-B563440B6BAA}" dt="2025-04-20T12:42:05.308" v="24" actId="20577"/>
          <ac:spMkLst>
            <pc:docMk/>
            <pc:sldMk cId="4022172353" sldId="285"/>
            <ac:spMk id="2" creationId="{073CFCE7-9B63-E67F-C2FA-C7DEB5618995}"/>
          </ac:spMkLst>
        </pc:spChg>
      </pc:sldChg>
    </pc:docChg>
  </pc:docChgLst>
  <pc:docChgLst>
    <pc:chgData name="TH-INST 吉川洋平" userId="S::yoshikawa.yohei@thi.hal.ac.jp::19706b0f-5609-49a4-9fe3-c6e485df3adf" providerId="AD" clId="Web-{B8D57CBB-94F9-8DFC-5B5F-011FDA9DA8D9}"/>
    <pc:docChg chg="addSld delSld modSld sldOrd delSection modSection">
      <pc:chgData name="TH-INST 吉川洋平" userId="S::yoshikawa.yohei@thi.hal.ac.jp::19706b0f-5609-49a4-9fe3-c6e485df3adf" providerId="AD" clId="Web-{B8D57CBB-94F9-8DFC-5B5F-011FDA9DA8D9}" dt="2025-05-07T02:10:26.960" v="226" actId="1076"/>
      <pc:docMkLst>
        <pc:docMk/>
      </pc:docMkLst>
      <pc:sldChg chg="addSp delSp modSp">
        <pc:chgData name="TH-INST 吉川洋平" userId="S::yoshikawa.yohei@thi.hal.ac.jp::19706b0f-5609-49a4-9fe3-c6e485df3adf" providerId="AD" clId="Web-{B8D57CBB-94F9-8DFC-5B5F-011FDA9DA8D9}" dt="2025-05-06T15:39:19.532" v="5" actId="1076"/>
        <pc:sldMkLst>
          <pc:docMk/>
          <pc:sldMk cId="2128380218" sldId="256"/>
        </pc:sldMkLst>
        <pc:picChg chg="del">
          <ac:chgData name="TH-INST 吉川洋平" userId="S::yoshikawa.yohei@thi.hal.ac.jp::19706b0f-5609-49a4-9fe3-c6e485df3adf" providerId="AD" clId="Web-{B8D57CBB-94F9-8DFC-5B5F-011FDA9DA8D9}" dt="2025-05-06T15:39:11.282" v="0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9.532" v="5" actId="1076"/>
          <ac:picMkLst>
            <pc:docMk/>
            <pc:sldMk cId="2128380218" sldId="256"/>
            <ac:picMk id="5" creationId="{9B54C24E-DE70-6246-8E3E-D2FBDB6EDE77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4.797" v="4" actId="1076"/>
          <ac:picMkLst>
            <pc:docMk/>
            <pc:sldMk cId="2128380218" sldId="256"/>
            <ac:picMk id="6" creationId="{ED216F28-F4C0-A2A1-3A02-EC46771265CD}"/>
          </ac:picMkLst>
        </pc:picChg>
      </pc:sldChg>
      <pc:sldChg chg="modSp">
        <pc:chgData name="TH-INST 吉川洋平" userId="S::yoshikawa.yohei@thi.hal.ac.jp::19706b0f-5609-49a4-9fe3-c6e485df3adf" providerId="AD" clId="Web-{B8D57CBB-94F9-8DFC-5B5F-011FDA9DA8D9}" dt="2025-05-07T01:53:20.440" v="3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B8D57CBB-94F9-8DFC-5B5F-011FDA9DA8D9}" dt="2025-05-07T01:53:20.440" v="3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B8D57CBB-94F9-8DFC-5B5F-011FDA9DA8D9}" dt="2025-05-06T15:40:45.612" v="22"/>
        <pc:sldMkLst>
          <pc:docMk/>
          <pc:sldMk cId="3625020270" sldId="47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32.938" v="6"/>
        <pc:sldMkLst>
          <pc:docMk/>
          <pc:sldMk cId="3670423005" sldId="48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3"/>
        <pc:sldMkLst>
          <pc:docMk/>
          <pc:sldMk cId="4017909850" sldId="48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7T02:01:48.755" v="55"/>
        <pc:sldMkLst>
          <pc:docMk/>
          <pc:sldMk cId="4039808312" sldId="48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1"/>
        <pc:sldMkLst>
          <pc:docMk/>
          <pc:sldMk cId="1134692100" sldId="48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0"/>
        <pc:sldMkLst>
          <pc:docMk/>
          <pc:sldMk cId="1548209866" sldId="48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8"/>
        <pc:sldMkLst>
          <pc:docMk/>
          <pc:sldMk cId="4284968339" sldId="49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3"/>
        <pc:sldMkLst>
          <pc:docMk/>
          <pc:sldMk cId="4045764351" sldId="49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9"/>
        <pc:sldMkLst>
          <pc:docMk/>
          <pc:sldMk cId="1441178948" sldId="49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8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0"/>
        <pc:sldMkLst>
          <pc:docMk/>
          <pc:sldMk cId="313088551" sldId="49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1"/>
        <pc:sldMkLst>
          <pc:docMk/>
          <pc:sldMk cId="4275488021" sldId="49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2"/>
        <pc:sldMkLst>
          <pc:docMk/>
          <pc:sldMk cId="3905587981" sldId="49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9"/>
        <pc:sldMkLst>
          <pc:docMk/>
          <pc:sldMk cId="1803568735" sldId="49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4"/>
        <pc:sldMkLst>
          <pc:docMk/>
          <pc:sldMk cId="3209193390" sldId="50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3"/>
        <pc:sldMkLst>
          <pc:docMk/>
          <pc:sldMk cId="2069133906" sldId="50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5"/>
        <pc:sldMkLst>
          <pc:docMk/>
          <pc:sldMk cId="733766331" sldId="50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2"/>
        <pc:sldMkLst>
          <pc:docMk/>
          <pc:sldMk cId="1284043204" sldId="504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0"/>
        <pc:sldMkLst>
          <pc:docMk/>
          <pc:sldMk cId="743730436" sldId="50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1"/>
        <pc:sldMkLst>
          <pc:docMk/>
          <pc:sldMk cId="3631279352" sldId="50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8"/>
        <pc:sldMkLst>
          <pc:docMk/>
          <pc:sldMk cId="1564478804" sldId="50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6"/>
        <pc:sldMkLst>
          <pc:docMk/>
          <pc:sldMk cId="2772042898" sldId="50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7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9"/>
        <pc:sldMkLst>
          <pc:docMk/>
          <pc:sldMk cId="77609872" sldId="51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7"/>
        <pc:sldMkLst>
          <pc:docMk/>
          <pc:sldMk cId="2183776560" sldId="51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11.332" v="34"/>
        <pc:sldMkLst>
          <pc:docMk/>
          <pc:sldMk cId="3014361618" sldId="51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3.611" v="7"/>
        <pc:sldMkLst>
          <pc:docMk/>
          <pc:sldMk cId="3216564289" sldId="513"/>
        </pc:sldMkLst>
      </pc:sldChg>
      <pc:sldChg chg="delSp modSp">
        <pc:chgData name="TH-INST 吉川洋平" userId="S::yoshikawa.yohei@thi.hal.ac.jp::19706b0f-5609-49a4-9fe3-c6e485df3adf" providerId="AD" clId="Web-{B8D57CBB-94F9-8DFC-5B5F-011FDA9DA8D9}" dt="2025-05-07T02:04:12.994" v="118" actId="1076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B8D57CBB-94F9-8DFC-5B5F-011FDA9DA8D9}" dt="2025-05-07T02:04:12.994" v="118" actId="1076"/>
          <ac:spMkLst>
            <pc:docMk/>
            <pc:sldMk cId="3147530865" sldId="514"/>
            <ac:spMk id="3" creationId="{66BBDB8E-55A4-F120-03F9-B2622C00B26D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3.757" v="75"/>
          <ac:spMkLst>
            <pc:docMk/>
            <pc:sldMk cId="3147530865" sldId="514"/>
            <ac:spMk id="4" creationId="{7905A594-490F-BCF5-A4EE-447C56F2011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5.773" v="76"/>
          <ac:spMkLst>
            <pc:docMk/>
            <pc:sldMk cId="3147530865" sldId="514"/>
            <ac:spMk id="5" creationId="{14E6AC9A-9C86-A63B-9AD6-7F936786A492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4:11.056" v="117" actId="20577"/>
          <ac:spMkLst>
            <pc:docMk/>
            <pc:sldMk cId="3147530865" sldId="514"/>
            <ac:spMk id="6" creationId="{D01B9A3F-EBA6-31D7-5C61-3FED0B903DD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3:00.788" v="78"/>
          <ac:spMkLst>
            <pc:docMk/>
            <pc:sldMk cId="3147530865" sldId="514"/>
            <ac:spMk id="7" creationId="{6F83037D-FB2C-1A14-7123-B81848E5F25B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B8D57CBB-94F9-8DFC-5B5F-011FDA9DA8D9}" dt="2025-05-07T02:02:39.038" v="71" actId="1076"/>
        <pc:sldMkLst>
          <pc:docMk/>
          <pc:sldMk cId="1224274113" sldId="515"/>
        </pc:sldMkLst>
        <pc:spChg chg="mod">
          <ac:chgData name="TH-INST 吉川洋平" userId="S::yoshikawa.yohei@thi.hal.ac.jp::19706b0f-5609-49a4-9fe3-c6e485df3adf" providerId="AD" clId="Web-{B8D57CBB-94F9-8DFC-5B5F-011FDA9DA8D9}" dt="2025-05-07T02:02:39.038" v="71" actId="1076"/>
          <ac:spMkLst>
            <pc:docMk/>
            <pc:sldMk cId="1224274113" sldId="515"/>
            <ac:spMk id="3" creationId="{0AB00A04-F64F-9E81-3246-544AFAEB2C63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2.628" v="41"/>
          <ac:spMkLst>
            <pc:docMk/>
            <pc:sldMk cId="1224274113" sldId="515"/>
            <ac:spMk id="4" creationId="{F9AB2F26-91BB-C75D-9870-DDE775D2402B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1.253" v="40"/>
          <ac:spMkLst>
            <pc:docMk/>
            <pc:sldMk cId="1224274113" sldId="515"/>
            <ac:spMk id="5" creationId="{505258D7-CA46-B7DD-67E4-3A67A12E2F87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2:36.991" v="70" actId="20577"/>
          <ac:spMkLst>
            <pc:docMk/>
            <pc:sldMk cId="1224274113" sldId="515"/>
            <ac:spMk id="6" creationId="{7D0595FB-6AC2-C917-B303-5DDB8F39F02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4.253" v="42"/>
          <ac:spMkLst>
            <pc:docMk/>
            <pc:sldMk cId="1224274113" sldId="515"/>
            <ac:spMk id="7" creationId="{6CB86943-9329-0CA7-2193-C293EBD89BB8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2:19.693" v="60" actId="20577"/>
          <ac:spMkLst>
            <pc:docMk/>
            <pc:sldMk cId="1224274113" sldId="515"/>
            <ac:spMk id="8" creationId="{E4A693AE-9835-976A-F4CD-B7557694FA6F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8:31.284" v="185" actId="20577"/>
        <pc:sldMkLst>
          <pc:docMk/>
          <pc:sldMk cId="1154966129" sldId="516"/>
        </pc:sldMkLst>
        <pc:spChg chg="mod">
          <ac:chgData name="TH-INST 吉川洋平" userId="S::yoshikawa.yohei@thi.hal.ac.jp::19706b0f-5609-49a4-9fe3-c6e485df3adf" providerId="AD" clId="Web-{B8D57CBB-94F9-8DFC-5B5F-011FDA9DA8D9}" dt="2025-05-07T02:08:31.284" v="185" actId="20577"/>
          <ac:spMkLst>
            <pc:docMk/>
            <pc:sldMk cId="1154966129" sldId="516"/>
            <ac:spMk id="3" creationId="{DB505BF8-91C9-B7C7-538C-8E3FF475E926}"/>
          </ac:spMkLst>
        </pc:spChg>
        <pc:spChg chg="del mod">
          <ac:chgData name="TH-INST 吉川洋平" userId="S::yoshikawa.yohei@thi.hal.ac.jp::19706b0f-5609-49a4-9fe3-c6e485df3adf" providerId="AD" clId="Web-{B8D57CBB-94F9-8DFC-5B5F-011FDA9DA8D9}" dt="2025-05-07T02:08:26.550" v="184"/>
          <ac:spMkLst>
            <pc:docMk/>
            <pc:sldMk cId="1154966129" sldId="516"/>
            <ac:spMk id="7" creationId="{0FF4611C-8D5B-DB66-45D5-831BE48E7E63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04:41.370" v="121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B8D57CBB-94F9-8DFC-5B5F-011FDA9DA8D9}" dt="2025-05-07T02:04:41.370" v="121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7:40.907" v="176" actId="1076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B8D57CBB-94F9-8DFC-5B5F-011FDA9DA8D9}" dt="2025-05-07T02:06:07.873" v="151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7:05.281" v="168" actId="1076"/>
          <ac:spMkLst>
            <pc:docMk/>
            <pc:sldMk cId="795783519" sldId="518"/>
            <ac:spMk id="3" creationId="{25D5BC82-21A9-38AA-DB3D-4247548E4D60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4:58.558" v="125"/>
          <ac:spMkLst>
            <pc:docMk/>
            <pc:sldMk cId="795783519" sldId="518"/>
            <ac:spMk id="4" creationId="{337F607A-C98A-9291-1915-8C76CAAF24C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28.043" v="140"/>
          <ac:spMkLst>
            <pc:docMk/>
            <pc:sldMk cId="795783519" sldId="518"/>
            <ac:spMk id="5" creationId="{8383AE81-0333-93D6-06DA-8CE76360B1F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6:20.045" v="154" actId="20577"/>
          <ac:spMkLst>
            <pc:docMk/>
            <pc:sldMk cId="795783519" sldId="518"/>
            <ac:spMk id="6" creationId="{FC361F26-923B-8DE1-B8D1-55F45BFB2D96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00.746" v="126"/>
          <ac:spMkLst>
            <pc:docMk/>
            <pc:sldMk cId="795783519" sldId="518"/>
            <ac:spMk id="7" creationId="{A152FA3D-0E50-32D2-C583-0795C99B3D5B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7:40.907" v="176" actId="1076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9:23.833" v="202" actId="20577"/>
        <pc:sldMkLst>
          <pc:docMk/>
          <pc:sldMk cId="708765163" sldId="519"/>
        </pc:sldMkLst>
        <pc:spChg chg="del">
          <ac:chgData name="TH-INST 吉川洋平" userId="S::yoshikawa.yohei@thi.hal.ac.jp::19706b0f-5609-49a4-9fe3-c6e485df3adf" providerId="AD" clId="Web-{B8D57CBB-94F9-8DFC-5B5F-011FDA9DA8D9}" dt="2025-05-07T02:08:42.347" v="187"/>
          <ac:spMkLst>
            <pc:docMk/>
            <pc:sldMk cId="708765163" sldId="519"/>
            <ac:spMk id="3" creationId="{15F847FA-9AB9-A213-2131-BC29F3B42A80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0.317" v="201" actId="20577"/>
          <ac:spMkLst>
            <pc:docMk/>
            <pc:sldMk cId="708765163" sldId="519"/>
            <ac:spMk id="4" creationId="{3CAFF4CF-42FD-9D67-6ED1-9A454B076B85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3.833" v="202" actId="20577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8:54.176" v="193" actId="20577"/>
          <ac:spMkLst>
            <pc:docMk/>
            <pc:sldMk cId="708765163" sldId="519"/>
            <ac:spMk id="6" creationId="{D64744FE-7031-E8A5-68D7-9B7618A8FA8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05.926" v="196" actId="1076"/>
          <ac:spMkLst>
            <pc:docMk/>
            <pc:sldMk cId="708765163" sldId="519"/>
            <ac:spMk id="8" creationId="{C2B75644-CA59-EE24-C5CB-649FFA8C10B3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9:57.006" v="213"/>
        <pc:sldMkLst>
          <pc:docMk/>
          <pc:sldMk cId="2518180639" sldId="520"/>
        </pc:sldMkLst>
        <pc:spChg chg="del">
          <ac:chgData name="TH-INST 吉川洋平" userId="S::yoshikawa.yohei@thi.hal.ac.jp::19706b0f-5609-49a4-9fe3-c6e485df3adf" providerId="AD" clId="Web-{B8D57CBB-94F9-8DFC-5B5F-011FDA9DA8D9}" dt="2025-05-07T02:09:57.006" v="213"/>
          <ac:spMkLst>
            <pc:docMk/>
            <pc:sldMk cId="2518180639" sldId="520"/>
            <ac:spMk id="4" creationId="{C86374F9-7DCC-3699-97B2-5D3FED0770A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9:55.303" v="212"/>
          <ac:spMkLst>
            <pc:docMk/>
            <pc:sldMk cId="2518180639" sldId="520"/>
            <ac:spMk id="5" creationId="{E8B83904-85D0-E499-5160-8F1489F4F1EA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43.427" v="208" actId="20577"/>
          <ac:spMkLst>
            <pc:docMk/>
            <pc:sldMk cId="2518180639" sldId="520"/>
            <ac:spMk id="6" creationId="{5FF0D790-DC5E-8663-1195-A4E2048A7D89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54.631" v="211" actId="20577"/>
          <ac:spMkLst>
            <pc:docMk/>
            <pc:sldMk cId="2518180639" sldId="520"/>
            <ac:spMk id="8" creationId="{90A95122-7681-1E73-9786-D8440F61BC58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10:26.960" v="226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B8D57CBB-94F9-8DFC-5B5F-011FDA9DA8D9}" dt="2025-05-07T02:10:24.866" v="225" actId="20577"/>
          <ac:spMkLst>
            <pc:docMk/>
            <pc:sldMk cId="2941253393" sldId="521"/>
            <ac:spMk id="2" creationId="{A406B071-8447-D1B0-02E8-E4B4C7606AF3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16.772" v="219" actId="20577"/>
          <ac:spMkLst>
            <pc:docMk/>
            <pc:sldMk cId="2941253393" sldId="521"/>
            <ac:spMk id="6" creationId="{5C218341-7BA6-700A-2573-36E82518455C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26.960" v="226" actId="1076"/>
          <ac:spMkLst>
            <pc:docMk/>
            <pc:sldMk cId="2941253393" sldId="521"/>
            <ac:spMk id="8" creationId="{1B7D0BAC-FE9A-32B5-F5DA-85B6E88DEEA3}"/>
          </ac:spMkLst>
        </pc:spChg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2CC52CD1-F3BB-3C61-0757-3DBEC38216D1}"/>
    <pc:docChg chg="addSld delSld modSld sldOrd modSection">
      <pc:chgData name="TH-INST 吉川洋平" userId="S::yoshikawa.yohei@thi.hal.ac.jp::19706b0f-5609-49a4-9fe3-c6e485df3adf" providerId="AD" clId="Web-{2CC52CD1-F3BB-3C61-0757-3DBEC38216D1}" dt="2025-05-20T15:17:23.379" v="378" actId="20577"/>
      <pc:docMkLst>
        <pc:docMk/>
      </pc:docMkLst>
      <pc:sldChg chg="modSp">
        <pc:chgData name="TH-INST 吉川洋平" userId="S::yoshikawa.yohei@thi.hal.ac.jp::19706b0f-5609-49a4-9fe3-c6e485df3adf" providerId="AD" clId="Web-{2CC52CD1-F3BB-3C61-0757-3DBEC38216D1}" dt="2025-05-20T15:11:11.492" v="261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2CC52CD1-F3BB-3C61-0757-3DBEC38216D1}" dt="2025-05-20T15:11:11.492" v="261" actId="20577"/>
          <ac:spMkLst>
            <pc:docMk/>
            <pc:sldMk cId="3147530865" sldId="514"/>
            <ac:spMk id="3" creationId="{66BBDB8E-55A4-F120-03F9-B2622C00B26D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1:41.586" v="26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2CC52CD1-F3BB-3C61-0757-3DBEC38216D1}" dt="2025-05-20T15:11:41.586" v="26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2CC52CD1-F3BB-3C61-0757-3DBEC38216D1}" dt="2025-05-20T15:15:43.658" v="357" actId="20577"/>
        <pc:sldMkLst>
          <pc:docMk/>
          <pc:sldMk cId="2477867209" sldId="524"/>
        </pc:sldMkLst>
        <pc:spChg chg="add mod">
          <ac:chgData name="TH-INST 吉川洋平" userId="S::yoshikawa.yohei@thi.hal.ac.jp::19706b0f-5609-49a4-9fe3-c6e485df3adf" providerId="AD" clId="Web-{2CC52CD1-F3BB-3C61-0757-3DBEC38216D1}" dt="2025-05-20T15:15:43.658" v="357" actId="20577"/>
          <ac:spMkLst>
            <pc:docMk/>
            <pc:sldMk cId="2477867209" sldId="524"/>
            <ac:spMk id="4" creationId="{1D248040-913C-2C6C-8031-6A00DEC257A0}"/>
          </ac:spMkLst>
        </pc:spChg>
        <pc:picChg chg="del">
          <ac:chgData name="TH-INST 吉川洋平" userId="S::yoshikawa.yohei@thi.hal.ac.jp::19706b0f-5609-49a4-9fe3-c6e485df3adf" providerId="AD" clId="Web-{2CC52CD1-F3BB-3C61-0757-3DBEC38216D1}" dt="2025-05-20T15:15:30.923" v="350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2CC52CD1-F3BB-3C61-0757-3DBEC38216D1}" dt="2025-05-20T15:16:47.550" v="370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2CC52CD1-F3BB-3C61-0757-3DBEC38216D1}" dt="2025-05-20T14:36:46.590" v="102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47.550" v="370" actId="1076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7:14.637" v="119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3:35.591" v="309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2CC52CD1-F3BB-3C61-0757-3DBEC38216D1}" dt="2025-05-20T15:13:26.544" v="30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3:35.591" v="309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6:14.377" v="363" actId="20577"/>
        <pc:sldMkLst>
          <pc:docMk/>
          <pc:sldMk cId="1594958790" sldId="548"/>
        </pc:sldMkLst>
        <pc:spChg chg="mod">
          <ac:chgData name="TH-INST 吉川洋平" userId="S::yoshikawa.yohei@thi.hal.ac.jp::19706b0f-5609-49a4-9fe3-c6e485df3adf" providerId="AD" clId="Web-{2CC52CD1-F3BB-3C61-0757-3DBEC38216D1}" dt="2025-05-20T14:32:14.581" v="11" actId="20577"/>
          <ac:spMkLst>
            <pc:docMk/>
            <pc:sldMk cId="1594958790" sldId="548"/>
            <ac:spMk id="2" creationId="{869523A2-4AE0-28E9-4E37-D6119708DCD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00.502" v="358" actId="1076"/>
          <ac:spMkLst>
            <pc:docMk/>
            <pc:sldMk cId="1594958790" sldId="548"/>
            <ac:spMk id="3" creationId="{C1888CA6-98D8-D169-B7A8-D0D543213FF2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6:14.377" v="363" actId="20577"/>
          <ac:spMkLst>
            <pc:docMk/>
            <pc:sldMk cId="1594958790" sldId="548"/>
            <ac:spMk id="6" creationId="{82B2067C-F9F3-3046-FD68-F3E884D1A9B6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1:04.314" v="2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2CC52CD1-F3BB-3C61-0757-3DBEC38216D1}" dt="2025-05-20T14:31:04.314" v="2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3:26.959" v="31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2CC52CD1-F3BB-3C61-0757-3DBEC38216D1}" dt="2025-05-20T14:32:41.332" v="16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2:31.816" v="14" actId="14100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3:26.959" v="31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4:35:55.994" v="99" actId="20577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2CC52CD1-F3BB-3C61-0757-3DBEC38216D1}" dt="2025-05-20T14:33:53.569" v="33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5:05.524" v="71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5:55.994" v="99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">
        <pc:chgData name="TH-INST 吉川洋平" userId="S::yoshikawa.yohei@thi.hal.ac.jp::19706b0f-5609-49a4-9fe3-c6e485df3adf" providerId="AD" clId="Web-{2CC52CD1-F3BB-3C61-0757-3DBEC38216D1}" dt="2025-05-20T15:17:02.863" v="374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2CC52CD1-F3BB-3C61-0757-3DBEC38216D1}" dt="2025-05-20T15:17:02.863" v="374" actId="20577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8:39.999" v="144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delSp modSp">
        <pc:chgData name="TH-INST 吉川洋平" userId="S::yoshikawa.yohei@thi.hal.ac.jp::19706b0f-5609-49a4-9fe3-c6e485df3adf" providerId="AD" clId="Web-{2CC52CD1-F3BB-3C61-0757-3DBEC38216D1}" dt="2025-05-20T15:17:23.379" v="378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2CC52CD1-F3BB-3C61-0757-3DBEC38216D1}" dt="2025-05-20T14:41:30.036" v="187" actId="20577"/>
          <ac:spMkLst>
            <pc:docMk/>
            <pc:sldMk cId="1991870881" sldId="553"/>
            <ac:spMk id="2" creationId="{1C8C3F9D-AD15-B1E0-2607-C3996E9AAD47}"/>
          </ac:spMkLst>
        </pc:spChg>
        <pc:spChg chg="del mod">
          <ac:chgData name="TH-INST 吉川洋平" userId="S::yoshikawa.yohei@thi.hal.ac.jp::19706b0f-5609-49a4-9fe3-c6e485df3adf" providerId="AD" clId="Web-{2CC52CD1-F3BB-3C61-0757-3DBEC38216D1}" dt="2025-05-20T14:41:15.067" v="182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7:23.379" v="378" actId="20577"/>
          <ac:spMkLst>
            <pc:docMk/>
            <pc:sldMk cId="1991870881" sldId="553"/>
            <ac:spMk id="5" creationId="{F0F0112D-404D-66FC-F10E-C83CEAE2E3CA}"/>
          </ac:spMkLst>
        </pc:spChg>
        <pc:picChg chg="del">
          <ac:chgData name="TH-INST 吉川洋平" userId="S::yoshikawa.yohei@thi.hal.ac.jp::19706b0f-5609-49a4-9fe3-c6e485df3adf" providerId="AD" clId="Web-{2CC52CD1-F3BB-3C61-0757-3DBEC38216D1}" dt="2025-05-20T14:40:44.941" v="177"/>
          <ac:picMkLst>
            <pc:docMk/>
            <pc:sldMk cId="1991870881" sldId="553"/>
            <ac:picMk id="4" creationId="{1FF5F35F-6D2D-BD42-D55F-ABBD5109E694}"/>
          </ac:picMkLst>
        </pc:picChg>
        <pc:picChg chg="add mod">
          <ac:chgData name="TH-INST 吉川洋平" userId="S::yoshikawa.yohei@thi.hal.ac.jp::19706b0f-5609-49a4-9fe3-c6e485df3adf" providerId="AD" clId="Web-{2CC52CD1-F3BB-3C61-0757-3DBEC38216D1}" dt="2025-05-20T14:41:19.817" v="185" actId="1076"/>
          <ac:picMkLst>
            <pc:docMk/>
            <pc:sldMk cId="1991870881" sldId="553"/>
            <ac:picMk id="6" creationId="{0593DB4D-E9E0-1E00-EACD-EDBE4A9BB57C}"/>
          </ac:picMkLst>
        </pc:picChg>
      </pc:sldChg>
      <pc:sldChg chg="modSp ord">
        <pc:chgData name="TH-INST 吉川洋平" userId="S::yoshikawa.yohei@thi.hal.ac.jp::19706b0f-5609-49a4-9fe3-c6e485df3adf" providerId="AD" clId="Web-{2CC52CD1-F3BB-3C61-0757-3DBEC38216D1}" dt="2025-05-20T14:39:51.736" v="172" actId="1076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2CC52CD1-F3BB-3C61-0757-3DBEC38216D1}" dt="2025-05-20T14:39:23.251" v="152" actId="20577"/>
          <ac:spMkLst>
            <pc:docMk/>
            <pc:sldMk cId="2517575018" sldId="554"/>
            <ac:spMk id="2" creationId="{D05492DB-BE38-87D4-A616-877D1ABA45A0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9:51.736" v="172" actId="1076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4:39:48.236" v="171" actId="20577"/>
          <ac:spMkLst>
            <pc:docMk/>
            <pc:sldMk cId="2517575018" sldId="554"/>
            <ac:spMk id="5" creationId="{62853919-CE80-7FF3-6E7F-045F01F459B6}"/>
          </ac:spMkLst>
        </pc:spChg>
      </pc:sldChg>
      <pc:sldChg chg="add del ord replId">
        <pc:chgData name="TH-INST 吉川洋平" userId="S::yoshikawa.yohei@thi.hal.ac.jp::19706b0f-5609-49a4-9fe3-c6e485df3adf" providerId="AD" clId="Web-{2CC52CD1-F3BB-3C61-0757-3DBEC38216D1}" dt="2025-05-20T14:40:18.815" v="176"/>
        <pc:sldMkLst>
          <pc:docMk/>
          <pc:sldMk cId="3944552882" sldId="555"/>
        </pc:sldMkLst>
      </pc:sldChg>
      <pc:sldChg chg="addSp delSp modSp add replId">
        <pc:chgData name="TH-INST 吉川洋平" userId="S::yoshikawa.yohei@thi.hal.ac.jp::19706b0f-5609-49a4-9fe3-c6e485df3adf" providerId="AD" clId="Web-{2CC52CD1-F3BB-3C61-0757-3DBEC38216D1}" dt="2025-05-20T15:08:55.753" v="205" actId="1076"/>
        <pc:sldMkLst>
          <pc:docMk/>
          <pc:sldMk cId="3632332112" sldId="556"/>
        </pc:sldMkLst>
        <pc:spChg chg="mod">
          <ac:chgData name="TH-INST 吉川洋平" userId="S::yoshikawa.yohei@thi.hal.ac.jp::19706b0f-5609-49a4-9fe3-c6e485df3adf" providerId="AD" clId="Web-{2CC52CD1-F3BB-3C61-0757-3DBEC38216D1}" dt="2025-05-20T15:03:29.223" v="198" actId="20577"/>
          <ac:spMkLst>
            <pc:docMk/>
            <pc:sldMk cId="3632332112" sldId="556"/>
            <ac:spMk id="2" creationId="{0045EC10-09B0-DC7C-383C-286B30E2E4DD}"/>
          </ac:spMkLst>
        </pc:spChg>
        <pc:spChg chg="del">
          <ac:chgData name="TH-INST 吉川洋平" userId="S::yoshikawa.yohei@thi.hal.ac.jp::19706b0f-5609-49a4-9fe3-c6e485df3adf" providerId="AD" clId="Web-{2CC52CD1-F3BB-3C61-0757-3DBEC38216D1}" dt="2025-05-20T15:03:23.957" v="195"/>
          <ac:spMkLst>
            <pc:docMk/>
            <pc:sldMk cId="3632332112" sldId="556"/>
            <ac:spMk id="3" creationId="{4E604B7D-B7C1-95A9-A8B2-D675D71B3846}"/>
          </ac:spMkLst>
        </pc:spChg>
        <pc:spChg chg="del">
          <ac:chgData name="TH-INST 吉川洋平" userId="S::yoshikawa.yohei@thi.hal.ac.jp::19706b0f-5609-49a4-9fe3-c6e485df3adf" providerId="AD" clId="Web-{2CC52CD1-F3BB-3C61-0757-3DBEC38216D1}" dt="2025-05-20T15:03:26.707" v="196"/>
          <ac:spMkLst>
            <pc:docMk/>
            <pc:sldMk cId="3632332112" sldId="556"/>
            <ac:spMk id="6" creationId="{9B371134-D6CC-D582-AA8A-5309DAC36CC5}"/>
          </ac:spMkLst>
        </pc:spChg>
        <pc:picChg chg="add del mod">
          <ac:chgData name="TH-INST 吉川洋平" userId="S::yoshikawa.yohei@thi.hal.ac.jp::19706b0f-5609-49a4-9fe3-c6e485df3adf" providerId="AD" clId="Web-{2CC52CD1-F3BB-3C61-0757-3DBEC38216D1}" dt="2025-05-20T15:08:47.644" v="202"/>
          <ac:picMkLst>
            <pc:docMk/>
            <pc:sldMk cId="3632332112" sldId="556"/>
            <ac:picMk id="4" creationId="{5CCAF4DC-D5D3-7993-9EA6-6AA6C268CB3A}"/>
          </ac:picMkLst>
        </pc:picChg>
        <pc:picChg chg="add mod">
          <ac:chgData name="TH-INST 吉川洋平" userId="S::yoshikawa.yohei@thi.hal.ac.jp::19706b0f-5609-49a4-9fe3-c6e485df3adf" providerId="AD" clId="Web-{2CC52CD1-F3BB-3C61-0757-3DBEC38216D1}" dt="2025-05-20T15:08:55.753" v="205" actId="1076"/>
          <ac:picMkLst>
            <pc:docMk/>
            <pc:sldMk cId="3632332112" sldId="556"/>
            <ac:picMk id="5" creationId="{CDDB0611-CD9E-D86B-13A1-339D6FC8B00D}"/>
          </ac:picMkLst>
        </pc:picChg>
      </pc:sldChg>
      <pc:sldChg chg="modSp add del replId">
        <pc:chgData name="TH-INST 吉川洋平" userId="S::yoshikawa.yohei@thi.hal.ac.jp::19706b0f-5609-49a4-9fe3-c6e485df3adf" providerId="AD" clId="Web-{2CC52CD1-F3BB-3C61-0757-3DBEC38216D1}" dt="2025-05-20T15:14:44.859" v="325"/>
        <pc:sldMkLst>
          <pc:docMk/>
          <pc:sldMk cId="344450945" sldId="557"/>
        </pc:sldMkLst>
        <pc:spChg chg="mod">
          <ac:chgData name="TH-INST 吉川洋平" userId="S::yoshikawa.yohei@thi.hal.ac.jp::19706b0f-5609-49a4-9fe3-c6e485df3adf" providerId="AD" clId="Web-{2CC52CD1-F3BB-3C61-0757-3DBEC38216D1}" dt="2025-05-20T15:12:53.276" v="290" actId="1076"/>
          <ac:spMkLst>
            <pc:docMk/>
            <pc:sldMk cId="344450945" sldId="557"/>
            <ac:spMk id="3" creationId="{D5EAE6ED-AF80-389F-A973-629C55B43776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0:09.849" v="225" actId="20577"/>
          <ac:spMkLst>
            <pc:docMk/>
            <pc:sldMk cId="344450945" sldId="557"/>
            <ac:spMk id="6" creationId="{1FEA86FD-C155-B368-6159-69E8CECC3DF1}"/>
          </ac:spMkLst>
        </pc:spChg>
      </pc:sldChg>
      <pc:sldChg chg="modSp add ord replId">
        <pc:chgData name="TH-INST 吉川洋平" userId="S::yoshikawa.yohei@thi.hal.ac.jp::19706b0f-5609-49a4-9fe3-c6e485df3adf" providerId="AD" clId="Web-{2CC52CD1-F3BB-3C61-0757-3DBEC38216D1}" dt="2025-05-20T15:15:24.720" v="349" actId="20577"/>
        <pc:sldMkLst>
          <pc:docMk/>
          <pc:sldMk cId="1085996074" sldId="558"/>
        </pc:sldMkLst>
        <pc:spChg chg="mod">
          <ac:chgData name="TH-INST 吉川洋平" userId="S::yoshikawa.yohei@thi.hal.ac.jp::19706b0f-5609-49a4-9fe3-c6e485df3adf" providerId="AD" clId="Web-{2CC52CD1-F3BB-3C61-0757-3DBEC38216D1}" dt="2025-05-20T15:15:07.516" v="333" actId="20577"/>
          <ac:spMkLst>
            <pc:docMk/>
            <pc:sldMk cId="1085996074" sldId="558"/>
            <ac:spMk id="3" creationId="{2C82F3A8-E6F6-14CF-9835-144ABAD0FB67}"/>
          </ac:spMkLst>
        </pc:spChg>
        <pc:spChg chg="mod">
          <ac:chgData name="TH-INST 吉川洋平" userId="S::yoshikawa.yohei@thi.hal.ac.jp::19706b0f-5609-49a4-9fe3-c6e485df3adf" providerId="AD" clId="Web-{2CC52CD1-F3BB-3C61-0757-3DBEC38216D1}" dt="2025-05-20T15:15:24.720" v="349" actId="20577"/>
          <ac:spMkLst>
            <pc:docMk/>
            <pc:sldMk cId="1085996074" sldId="558"/>
            <ac:spMk id="6" creationId="{4BF5C54E-0160-687C-E902-A776A0843886}"/>
          </ac:spMkLst>
        </pc:spChg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5/20/2025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5/20/2025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ja-JP" dirty="0" err="1">
                <a:ea typeface="Yu Gothic Medium"/>
              </a:rPr>
              <a:t>useEffect</a:t>
            </a:r>
            <a:endParaRPr lang="en-US" dirty="0" err="1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4C24E-DE70-6246-8E3E-D2FBDB6E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079500"/>
            <a:ext cx="20764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16F28-F4C0-A2A1-3A02-EC467712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349625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AE617-14CD-841A-1AE9-20502ECC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B4D70-70B2-2C92-4743-605FCF8320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JSX修正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6A967A-50AC-3A6B-CCBA-B8200BFE4C0E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message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があれば、ブラウザに表示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627F9923-49E1-7867-5FCB-112FED1CB048}"/>
              </a:ext>
            </a:extLst>
          </p:cNvPr>
          <p:cNvSpPr/>
          <p:nvPr/>
        </p:nvSpPr>
        <p:spPr>
          <a:xfrm>
            <a:off x="913188" y="2754491"/>
            <a:ext cx="10628605" cy="3476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    {message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&amp;&amp;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div </a:t>
            </a:r>
            <a:r>
              <a:rPr lang="en" sz="2400" dirty="0" err="1">
                <a:solidFill>
                  <a:srgbClr val="FF9191"/>
                </a:solidFill>
                <a:latin typeface="Consolas"/>
              </a:rPr>
              <a:t>className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bg-green-100 text-green-700 p-4 rounded mb-4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"&gt;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    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message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89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3C1DD-C172-6236-27FB-0A77C7F5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881F7-D0E7-85E0-14B1-AA6C4768D4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メッセージ表示＆非表示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D53B4-15B4-75A0-9454-79FC22F7A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59" y="1710716"/>
            <a:ext cx="8497637" cy="45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7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A2C4-294C-34D4-552A-F65ECB2A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E6EF4DBF-2E35-61F9-2042-C4A90ACF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421AB4-3848-0839-71A7-14F8DB22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B6537D-6CCA-3D66-EF7F-501FA8A41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D65FF6D-C09E-426D-03F3-1F5D611AF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570685-9C4F-9006-1938-24ABBF58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60AA4D-D344-E0C2-671F-FB08CA286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1DA180-8148-0915-BBFE-3E36E7D81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D2D8FE-288D-E6F3-9645-62504DA8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BE966A8-EC89-9248-12A9-FBF49141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9D9B119-4D8D-57B5-2ECA-9EB777AB458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メモの保存</a:t>
            </a:r>
            <a:endParaRPr lang="ja-JP" altLang="en-US" b="1" dirty="0">
              <a:solidFill>
                <a:srgbClr val="FFFFFF"/>
              </a:solidFill>
              <a:latin typeface="Hiragino Kaku Gothic ProN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1420314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4BC3D-30C6-AA2F-1B5F-E22057D0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BD6EDB-C611-4B71-8A48-182E3BCDD7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ファイル構成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F28837E-C076-F195-2474-7546250F7EE7}"/>
              </a:ext>
            </a:extLst>
          </p:cNvPr>
          <p:cNvSpPr/>
          <p:nvPr/>
        </p:nvSpPr>
        <p:spPr>
          <a:xfrm>
            <a:off x="708941" y="1709686"/>
            <a:ext cx="10699306" cy="21412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 app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  └─ 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repositories
</a:t>
            </a:r>
            <a:r>
              <a:rPr lang="en" sz="2400">
                <a:solidFill>
                  <a:srgbClr val="FFFFFF"/>
                </a:solidFill>
                <a:latin typeface="Consolas"/>
              </a:rPr>
              <a:t>  　   └── </a:t>
            </a:r>
            <a:r>
              <a:rPr lang="en" sz="2400" err="1">
                <a:solidFill>
                  <a:srgbClr val="FFFFFF"/>
                </a:solidFill>
                <a:latin typeface="Consolas"/>
              </a:rPr>
              <a:t>MemoRepository.ts</a:t>
            </a:r>
            <a:endParaRPr lang="en-US" err="1"/>
          </a:p>
        </p:txBody>
      </p:sp>
    </p:spTree>
    <p:extLst>
      <p:ext uri="{BB962C8B-B14F-4D97-AF65-F5344CB8AC3E}">
        <p14:creationId xmlns:p14="http://schemas.microsoft.com/office/powerpoint/2010/main" val="2961656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7FE3B-5694-8B5B-1701-3FAD312E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76475-13EB-C1C6-7A86-8CB7159D7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ファイル操作モジュール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6490FA-B877-B550-162A-E036706CEF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52563"/>
              </p:ext>
            </p:extLst>
          </p:nvPr>
        </p:nvGraphicFramePr>
        <p:xfrm>
          <a:off x="836705" y="1665941"/>
          <a:ext cx="10259496" cy="43568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42177">
                  <a:extLst>
                    <a:ext uri="{9D8B030D-6E8A-4147-A177-3AD203B41FA5}">
                      <a16:colId xmlns:a16="http://schemas.microsoft.com/office/drawing/2014/main" val="1300204950"/>
                    </a:ext>
                  </a:extLst>
                </a:gridCol>
                <a:gridCol w="8217319">
                  <a:extLst>
                    <a:ext uri="{9D8B030D-6E8A-4147-A177-3AD203B41FA5}">
                      <a16:colId xmlns:a16="http://schemas.microsoft.com/office/drawing/2014/main" val="2282283537"/>
                    </a:ext>
                  </a:extLst>
                </a:gridCol>
              </a:tblGrid>
              <a:tr h="618720"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関数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説明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752440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readFile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指定したファイルを非同期で読み込み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322185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writeFile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指定したファイルに非同期で書き込み。ファイルがなければ新規作成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963035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mkdir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ディレクトリを非同期で作成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693750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existsSync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指定したパスのファイル／ディレクトリが存在するか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1366582"/>
                  </a:ext>
                </a:extLst>
              </a:tr>
              <a:tr h="74762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join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ファイルパスを安全に結合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1062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41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DDD4A-64E7-36DC-C699-DDFD1D04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FEFCE-4BCE-0FFE-A3E9-CE02DA4B4C7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モジュールインポート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74CCDE-A29C-2C14-524E-680D1EB7B5A0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ファイル操作に関わるモジュールインポート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6DC21AC9-E6C0-0205-A5F1-7380B3C28718}"/>
              </a:ext>
            </a:extLst>
          </p:cNvPr>
          <p:cNvSpPr/>
          <p:nvPr/>
        </p:nvSpPr>
        <p:spPr>
          <a:xfrm>
            <a:off x="905332" y="3100140"/>
            <a:ext cx="10636460" cy="2094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readFile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writeFile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mkdir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"fs/promises"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  <a:ea typeface="游ゴシック"/>
              </a:rPr>
              <a:t>existsSync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from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  <a:ea typeface="游ゴシック"/>
              </a:rPr>
              <a:t>"fs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join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"path"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280F1-BB82-F817-67CB-4AABA327C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512C33-CCB0-2957-98A3-4EA90877A0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ファイルパス定義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2CEA9C9-4FBF-16BD-1407-5CAB728F75F3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ファイルパスを設定：</a:t>
            </a:r>
            <a:r>
              <a:rPr lang="en-US" sz="2400" err="1">
                <a:solidFill>
                  <a:srgbClr val="C00000"/>
                </a:solidFill>
                <a:ea typeface="+mn-lt"/>
                <a:cs typeface="+mn-lt"/>
              </a:rPr>
              <a:t>data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sz="2400" err="1">
                <a:solidFill>
                  <a:srgbClr val="C00000"/>
                </a:solidFill>
                <a:ea typeface="+mn-lt"/>
                <a:cs typeface="+mn-lt"/>
              </a:rPr>
              <a:t>memos.json</a:t>
            </a:r>
            <a:endParaRPr lang="en-US" err="1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BA6E0901-63CE-E097-0C09-E663335AB942}"/>
              </a:ext>
            </a:extLst>
          </p:cNvPr>
          <p:cNvSpPr/>
          <p:nvPr/>
        </p:nvSpPr>
        <p:spPr>
          <a:xfrm>
            <a:off x="905332" y="3100140"/>
            <a:ext cx="10636460" cy="20941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  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join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process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cwd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  <a:ea typeface="游ゴシック"/>
              </a:rPr>
              <a:t>"data"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  const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FFE3BB"/>
                </a:solidFill>
                <a:latin typeface="Consolas"/>
                <a:ea typeface="游ゴシック"/>
              </a:rPr>
              <a:t>FILE_PATH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join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400" dirty="0" err="1">
                <a:solidFill>
                  <a:srgbClr val="FFE7C6"/>
                </a:solidFill>
                <a:latin typeface="Consolas"/>
              </a:rPr>
              <a:t>memos.json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5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348A-1FA5-F10E-F0E2-5101E65A5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298DBD-11FB-1AA1-C5F0-38A658A090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ファイルチェック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080F0-3390-F415-AC28-A770A5EF1DDE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ファイルチェック関数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ensureFile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dirty="0" err="1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18AD76E1-0AA5-C025-EFBD-4A4828564332}"/>
              </a:ext>
            </a:extLst>
          </p:cNvPr>
          <p:cNvSpPr/>
          <p:nvPr/>
        </p:nvSpPr>
        <p:spPr>
          <a:xfrm>
            <a:off x="905332" y="2581666"/>
            <a:ext cx="10636460" cy="415230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 async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ensureFile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!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existsSync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mkdir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DATA_DIR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recursive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true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!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existsSync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3BB"/>
                </a:solidFill>
                <a:latin typeface="Consolas"/>
                <a:ea typeface="游ゴシック"/>
              </a:rPr>
              <a:t>FILE_PATH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))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  <a:ea typeface="游ゴシック"/>
              </a:rPr>
              <a:t>writeFile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FILE_PATH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E3BB"/>
                </a:solidFill>
                <a:latin typeface="Consolas"/>
              </a:rPr>
              <a:t>JSON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stringify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([],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null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2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"utf8"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30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223D6-22CD-9A2F-8FB2-9502FDC48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7541BC-3C82-7CF3-CF4A-D165BB8B873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ファイル読み込み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C82E51-368D-8230-33DE-033F11407F39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関数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getAllMemos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dirty="0" err="1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非同期でファイルを読み込み：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data</a:t>
            </a:r>
            <a:r>
              <a:rPr lang="en-US" altLang="ja-JP" sz="2400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memos.json</a:t>
            </a:r>
            <a:endParaRPr lang="en-US" altLang="ja-JP" sz="2400" dirty="0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JSONをオブジェクトに変換</a:t>
            </a:r>
            <a:endParaRPr lang="en-US" sz="2400" dirty="0" err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A515F10F-06E9-ABE7-E428-5336B6C50936}"/>
              </a:ext>
            </a:extLst>
          </p:cNvPr>
          <p:cNvSpPr/>
          <p:nvPr/>
        </p:nvSpPr>
        <p:spPr>
          <a:xfrm>
            <a:off x="889620" y="3304386"/>
            <a:ext cx="10652170" cy="306822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 export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getAllMemos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Promise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string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[]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ensureFile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ファイルを読み込み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json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  <a:ea typeface="游ゴシック"/>
              </a:rPr>
              <a:t>readFile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FILE_PATH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"utf8"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 JSON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からオブジェクトに変換して返す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E3BB"/>
                </a:solidFill>
                <a:latin typeface="Consolas"/>
              </a:rPr>
              <a:t>JSON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parse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json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Hiragino Kaku Gothic ProN"/>
                <a:ea typeface="游ゴシック Light"/>
              </a:rPr>
              <a:t>useEffect</a:t>
            </a:r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とは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7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FCD7A-A5F4-5098-F719-EAC20051F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BCA11-9054-3F91-1690-73402EBC6E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ファイル読み込み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31B2BA-B956-7294-3D9F-E6FC38B82607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関数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addMemo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dirty="0" err="1">
              <a:solidFill>
                <a:srgbClr val="C0000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非同期でファイルの保存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3B85491B-986E-4C00-6D98-6FDAC2A128DD}"/>
              </a:ext>
            </a:extLst>
          </p:cNvPr>
          <p:cNvSpPr/>
          <p:nvPr/>
        </p:nvSpPr>
        <p:spPr>
          <a:xfrm>
            <a:off x="889620" y="2943025"/>
            <a:ext cx="10652170" cy="34295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addMemo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text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string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Promise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&lt;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void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!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text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memos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getAllMemos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メモ追加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memos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  <a:ea typeface="游ゴシック"/>
              </a:rPr>
              <a:t>push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text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  <a:ea typeface="游ゴシック"/>
              </a:rPr>
              <a:t>//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 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メモ保存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writeFile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E3BB"/>
                </a:solidFill>
                <a:latin typeface="Consolas"/>
              </a:rPr>
              <a:t>FILE_PATH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altLang="ja-JP" sz="2000" dirty="0" err="1">
                <a:solidFill>
                  <a:srgbClr val="FFE3BB"/>
                </a:solidFill>
                <a:latin typeface="Consolas"/>
                <a:ea typeface="游ゴシック"/>
              </a:rPr>
              <a:t>JSON</a:t>
            </a:r>
            <a:r>
              <a:rPr lang="en" altLang="ja-JP" sz="20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stringify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memos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null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2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),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"utf8"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endParaRPr lang="en-US" sz="20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71888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CDE90-D16B-2502-7905-9817C27C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27EF6-D9FC-DEB4-A554-6103D20ABC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API修正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4E9403-4D1F-2585-0D84-F75E0F3CD7C3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サービスインポート：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MemoRepository</a:t>
            </a:r>
            <a:endParaRPr lang="ja-JP" altLang="en-US" sz="2400" dirty="0">
              <a:solidFill>
                <a:srgbClr val="404040"/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メモ保存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addMemo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  <a:endParaRPr lang="en-US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7A5A3D73-E4D4-1E1D-014C-0C1CB9E3BE87}"/>
              </a:ext>
            </a:extLst>
          </p:cNvPr>
          <p:cNvSpPr/>
          <p:nvPr/>
        </p:nvSpPr>
        <p:spPr>
          <a:xfrm>
            <a:off x="889620" y="2943025"/>
            <a:ext cx="10660025" cy="37595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sz="2000" err="1">
                <a:solidFill>
                  <a:srgbClr val="999999"/>
                </a:solidFill>
                <a:latin typeface="Consolas"/>
              </a:rPr>
              <a:t>MemoRepository</a:t>
            </a:r>
            <a:r>
              <a:rPr lang="ja-JP" altLang="en" sz="2000">
                <a:solidFill>
                  <a:srgbClr val="999999"/>
                </a:solidFill>
                <a:latin typeface="Consolas"/>
                <a:ea typeface="游ゴシック"/>
              </a:rPr>
              <a:t>をインポート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err="1">
                <a:solidFill>
                  <a:srgbClr val="FFFFFF"/>
                </a:solidFill>
                <a:latin typeface="Consolas"/>
              </a:rPr>
              <a:t>addMemo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>
                <a:solidFill>
                  <a:srgbClr val="FFE7C6"/>
                </a:solidFill>
                <a:latin typeface="Consolas"/>
              </a:rPr>
              <a:t>"@/app/repositories/</a:t>
            </a:r>
            <a:r>
              <a:rPr lang="en" sz="2000" err="1">
                <a:solidFill>
                  <a:srgbClr val="FFE7C6"/>
                </a:solidFill>
                <a:latin typeface="Consolas"/>
              </a:rPr>
              <a:t>MemoRepository</a:t>
            </a:r>
            <a:r>
              <a:rPr lang="en" sz="2000">
                <a:solidFill>
                  <a:srgbClr val="FFE7C6"/>
                </a:solidFill>
                <a:latin typeface="Consolas"/>
              </a:rPr>
              <a:t>"</a:t>
            </a:r>
            <a:r>
              <a:rPr lang="en" sz="2000">
                <a:solidFill>
                  <a:srgbClr val="B2CAD5"/>
                </a:solidFill>
                <a:latin typeface="Consolas"/>
              </a:rPr>
              <a:t>;</a:t>
            </a:r>
            <a:endParaRPr lang="en-US"/>
          </a:p>
          <a:p>
            <a:endParaRPr lang="en" sz="2000" dirty="0">
              <a:solidFill>
                <a:srgbClr val="B2CAD5"/>
              </a:solidFill>
              <a:latin typeface="Consolas"/>
            </a:endParaRPr>
          </a:p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3BB"/>
                </a:solidFill>
                <a:latin typeface="Consolas"/>
              </a:rPr>
              <a:t>POST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req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Request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JSON</a:t>
            </a:r>
            <a:r>
              <a:rPr lang="ja-JP" altLang="en" sz="2000" dirty="0">
                <a:solidFill>
                  <a:srgbClr val="999999"/>
                </a:solidFill>
                <a:latin typeface="Consolas"/>
                <a:ea typeface="游ゴシック"/>
              </a:rPr>
              <a:t>リクエストの解析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text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req</a:t>
            </a:r>
            <a:r>
              <a:rPr lang="en" sz="20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000" dirty="0">
                <a:solidFill>
                  <a:srgbClr val="999999"/>
                </a:solidFill>
                <a:latin typeface="Consolas"/>
                <a:ea typeface="游ゴシック"/>
              </a:rPr>
              <a:t>サービスでメモ追加</a:t>
            </a:r>
            <a:r>
              <a:rPr lang="en" altLang="ja-JP" sz="20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altLang="ja-JP" sz="2000" dirty="0">
                <a:solidFill>
                  <a:srgbClr val="FF8E8E"/>
                </a:solidFill>
                <a:latin typeface="Consolas"/>
                <a:ea typeface="游ゴシック"/>
              </a:rPr>
              <a:t>await</a:t>
            </a:r>
            <a:r>
              <a:rPr lang="en" altLang="ja-JP" sz="20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altLang="ja-JP" sz="2000" dirty="0" err="1">
                <a:solidFill>
                  <a:srgbClr val="56CDFF"/>
                </a:solidFill>
                <a:latin typeface="Consolas"/>
                <a:ea typeface="游ゴシック"/>
              </a:rPr>
              <a:t>addMemo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text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  <a:ea typeface="游ゴシック"/>
              </a:rPr>
              <a:t>    ...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endParaRPr lang="en-US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09285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3E8B8-D8E1-22DB-1A16-F2304C36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EF58F8-FC6B-961C-25F8-0EF91E1275C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動作確認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2EABCE-63DC-88B2-82AB-3E853224CC85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データファイル確認：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data</a:t>
            </a:r>
            <a:r>
              <a:rPr lang="en-US" altLang="ja-JP" sz="2400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altLang="ja-JP" sz="2400" dirty="0" err="1">
                <a:solidFill>
                  <a:srgbClr val="C00000"/>
                </a:solidFill>
                <a:ea typeface="+mn-lt"/>
                <a:cs typeface="+mn-lt"/>
              </a:rPr>
              <a:t>memos.json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41B23-F59D-DC88-AB35-3C244240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19" y="2283350"/>
            <a:ext cx="92964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91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5368A72-BA71-A8AE-64AF-D0AEB83E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72BA-2E21-6A99-C040-58B5F65E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DCDA1F-F0C7-FD5B-3CFF-5F88D3CC33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useEffect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3C4970-9169-A447-F872-AF2FA07B142E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React Hooks</a:t>
            </a:r>
            <a:endParaRPr lang="en-US" altLang="ja-JP" sz="2400" dirty="0" err="1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起動やデータ変更などでリアルタイムに反応</a:t>
            </a:r>
            <a:endParaRPr lang="ja-JP" altLang="en-US" sz="2400" dirty="0">
              <a:solidFill>
                <a:schemeClr val="tx1">
                  <a:lumMod val="85000"/>
                  <a:lumOff val="1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E46459FB-0DD1-3FD6-26AB-74C965AC36CA}"/>
              </a:ext>
            </a:extLst>
          </p:cNvPr>
          <p:cNvSpPr/>
          <p:nvPr/>
        </p:nvSpPr>
        <p:spPr>
          <a:xfrm>
            <a:off x="681599" y="3427999"/>
            <a:ext cx="4525519" cy="17349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useEffect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(()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マウント時に処理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 });</a:t>
            </a:r>
            <a:endParaRPr 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A07FE79-998A-D8FF-DF89-DA466AE0CC70}"/>
              </a:ext>
            </a:extLst>
          </p:cNvPr>
          <p:cNvSpPr/>
          <p:nvPr/>
        </p:nvSpPr>
        <p:spPr>
          <a:xfrm>
            <a:off x="6829894" y="3427999"/>
            <a:ext cx="4712283" cy="17349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useEffect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(()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</a:t>
            </a:r>
            <a:r>
              <a:rPr lang="en" sz="2400" dirty="0" err="1">
                <a:solidFill>
                  <a:srgbClr val="999999"/>
                </a:solidFill>
                <a:latin typeface="Consolas"/>
              </a:rPr>
              <a:t>messge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 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更新時に処理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 }, [message]);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656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458EE-E680-CB47-8C2F-416599C5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08185-AF03-2758-AA5F-7F76B8AF30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useEffectの入力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FEFED1-FFCF-7A6E-8942-DCDA233BF606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入力が面倒な場合、スニペット</a:t>
            </a:r>
            <a:endParaRPr lang="en-US" err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コピ</a:t>
            </a: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ー＆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ペースト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F3C6C-130F-95BB-794C-ECC8CABF2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26" y="3302069"/>
            <a:ext cx="89725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7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A04AF-C576-9260-FE4C-FED69D50A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606CAD-5267-7DA3-BE67-F6D9B90DA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13E953-ACDD-1296-873E-162AAEBBA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F07F1-2468-0756-8A85-D037801C0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CF992-265B-68F6-029D-18AC0D16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7FA8BF-D1A8-9422-459F-18F467127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7E5052-3176-AFAD-492E-052ECD48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D8EBC3-1B90-8C46-5FDC-0EA84E8E41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b="1">
                <a:solidFill>
                  <a:srgbClr val="FFFFFF"/>
                </a:solidFill>
                <a:latin typeface="Hiragino Kaku Gothic ProN"/>
                <a:ea typeface="游ゴシック Light"/>
              </a:rPr>
              <a:t>useEffectの利用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1710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F5893-EDFA-2613-E8F0-2994234D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E4D7-F6A4-9D93-DFAC-3389E338AC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メッセージ表示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2155BD-511E-4BD5-7502-F0029639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36" y="1411537"/>
            <a:ext cx="9571455" cy="487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7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1558-923E-504A-CD14-ABBDC6604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F794C-8043-0299-FF63-AFEDE8F82FE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ステート変数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F5C54E-0160-687C-E902-A776A0843886}"/>
              </a:ext>
            </a:extLst>
          </p:cNvPr>
          <p:cNvSpPr txBox="1"/>
          <p:nvPr/>
        </p:nvSpPr>
        <p:spPr>
          <a:xfrm>
            <a:off x="683212" y="1418756"/>
            <a:ext cx="10858881" cy="11448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2400">
                <a:solidFill>
                  <a:srgbClr val="000000"/>
                </a:solidFill>
                <a:latin typeface="Arial"/>
                <a:ea typeface="游ゴシック"/>
                <a:cs typeface="Arial"/>
              </a:rPr>
              <a:t>ステート変数：</a:t>
            </a:r>
            <a:r>
              <a:rPr lang="ja-JP" altLang="en-US" sz="2400">
                <a:solidFill>
                  <a:srgbClr val="C00000"/>
                </a:solidFill>
                <a:latin typeface="Arial"/>
                <a:ea typeface="游ゴシック"/>
                <a:cs typeface="Arial"/>
              </a:rPr>
              <a:t>use</a:t>
            </a:r>
            <a:r>
              <a:rPr lang="en-US" altLang="en-US" sz="2400" dirty="0">
                <a:solidFill>
                  <a:srgbClr val="C00000"/>
                </a:solidFill>
                <a:latin typeface="Arial"/>
                <a:ea typeface="游ゴシック"/>
                <a:cs typeface="Arial"/>
              </a:rPr>
              <a:t>State()</a:t>
            </a:r>
            <a:endParaRPr lang="ja-JP" altLang="en-US" sz="2400">
              <a:solidFill>
                <a:srgbClr val="C00000"/>
              </a:solidFill>
              <a:latin typeface="Arial"/>
              <a:ea typeface="游ゴシック"/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altLang="ja-JP" sz="240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游ゴシック"/>
                <a:cs typeface="Arial"/>
              </a:rPr>
              <a:t>変数名：</a:t>
            </a:r>
            <a:r>
              <a:rPr lang="en-US" altLang="ja-JP" sz="2400" err="1">
                <a:solidFill>
                  <a:srgbClr val="C00000"/>
                </a:solidFill>
                <a:latin typeface="Arial"/>
                <a:ea typeface="游ゴシック"/>
                <a:cs typeface="Arial"/>
              </a:rPr>
              <a:t>message</a:t>
            </a:r>
            <a:endParaRPr lang="ja-JP" altLang="en-US" sz="2400" err="1">
              <a:solidFill>
                <a:srgbClr val="C00000"/>
              </a:solidFill>
              <a:latin typeface="Arial"/>
              <a:ea typeface="游ゴシック"/>
              <a:cs typeface="Arial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C82F3A8-E6F6-14CF-9835-144ABAD0FB67}"/>
              </a:ext>
            </a:extLst>
          </p:cNvPr>
          <p:cNvSpPr/>
          <p:nvPr/>
        </p:nvSpPr>
        <p:spPr>
          <a:xfrm>
            <a:off x="928130" y="3269500"/>
            <a:ext cx="10636076" cy="10268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[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message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setMessage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]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useState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string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460CE-F4E8-247F-2380-95582A7A0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BB111-1ED1-7144-1212-5F9E71412A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useEffect</a:t>
            </a:r>
            <a:r>
              <a:rPr lang="en-US" altLang="ja-JP" dirty="0">
                <a:latin typeface="Yu Gothic"/>
                <a:ea typeface="Yu Gothic"/>
              </a:rPr>
              <a:t>() </a:t>
            </a:r>
            <a:r>
              <a:rPr lang="en-US" altLang="ja-JP" dirty="0" err="1">
                <a:latin typeface="Yu Gothic"/>
                <a:ea typeface="Yu Gothic"/>
              </a:rPr>
              <a:t>の利用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297104-548A-F68C-72A3-BEE20C9D8D7D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メッセージが更新されると反応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ターマーを使って、3秒後に消す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D7A3A3D8-E751-82A1-A835-12E10C489D2A}"/>
              </a:ext>
            </a:extLst>
          </p:cNvPr>
          <p:cNvSpPr/>
          <p:nvPr/>
        </p:nvSpPr>
        <p:spPr>
          <a:xfrm>
            <a:off x="913188" y="2754491"/>
            <a:ext cx="10628605" cy="3476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 err="1">
                <a:solidFill>
                  <a:srgbClr val="56CDFF"/>
                </a:solidFill>
                <a:latin typeface="Consolas"/>
              </a:rPr>
              <a:t>useEffect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(()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if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!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message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タイマーでメッセージ自動非表示処理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（3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秒後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）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timer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altLang="ja-JP" sz="2400" dirty="0" err="1">
                <a:solidFill>
                  <a:srgbClr val="56CDFF"/>
                </a:solidFill>
                <a:latin typeface="Consolas"/>
                <a:ea typeface="游ゴシック"/>
              </a:rPr>
              <a:t>setTimeout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(()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setMessage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3000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タイマークリーンアップ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()</a:t>
            </a:r>
            <a:r>
              <a:rPr lang="en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clearTimeout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timer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[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message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]);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66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E086A-9AE1-221E-B402-B5AE31B87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2BB55-3D6F-AFEF-B1A8-622D86356A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APIサーバリクエスト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186539-7919-3A27-A104-8C131F4DACFD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メッセージが更新されると反応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ターマーを使って、3秒後に消す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ACCCED2-13C5-8E73-E9FE-EAB8F0DECEE8}"/>
              </a:ext>
            </a:extLst>
          </p:cNvPr>
          <p:cNvSpPr/>
          <p:nvPr/>
        </p:nvSpPr>
        <p:spPr>
          <a:xfrm>
            <a:off x="913188" y="2754491"/>
            <a:ext cx="10628605" cy="3476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handleAdd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e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FormEvent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... 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result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addMemo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text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trim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altLang="ja-JP" sz="2400" dirty="0">
                <a:solidFill>
                  <a:srgbClr val="FFE3BB"/>
                </a:solidFill>
                <a:latin typeface="Consolas"/>
                <a:ea typeface="游ゴシック"/>
              </a:rPr>
              <a:t>console</a:t>
            </a:r>
            <a:r>
              <a:rPr lang="en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" altLang="ja-JP" sz="2400" dirty="0">
                <a:solidFill>
                  <a:srgbClr val="56CDFF"/>
                </a:solidFill>
                <a:latin typeface="Consolas"/>
                <a:ea typeface="游ゴシック"/>
              </a:rPr>
              <a:t>log</a:t>
            </a:r>
            <a:r>
              <a:rPr lang="en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result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メッセージ表示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 err="1">
                <a:solidFill>
                  <a:srgbClr val="56CDFF"/>
                </a:solidFill>
                <a:latin typeface="Consolas"/>
                <a:ea typeface="游ゴシック"/>
              </a:rPr>
              <a:t>setMessage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result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message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959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テーマ</vt:lpstr>
      <vt:lpstr>JS34</vt:lpstr>
      <vt:lpstr>useEffectとは</vt:lpstr>
      <vt:lpstr>useEffect</vt:lpstr>
      <vt:lpstr>useEffectの入力</vt:lpstr>
      <vt:lpstr>useEffectの利用</vt:lpstr>
      <vt:lpstr>メッセージ表示</vt:lpstr>
      <vt:lpstr>ステート変数</vt:lpstr>
      <vt:lpstr>useEffect() の利用</vt:lpstr>
      <vt:lpstr>APIサーバリクエスト</vt:lpstr>
      <vt:lpstr>JSX修正</vt:lpstr>
      <vt:lpstr>メッセージ表示＆非表示</vt:lpstr>
      <vt:lpstr>DEMO</vt:lpstr>
      <vt:lpstr>メモの保存</vt:lpstr>
      <vt:lpstr>ファイル構成</vt:lpstr>
      <vt:lpstr>ファイル操作モジュール</vt:lpstr>
      <vt:lpstr>モジュールインポート</vt:lpstr>
      <vt:lpstr>ファイルパス定義</vt:lpstr>
      <vt:lpstr>ファイルチェック</vt:lpstr>
      <vt:lpstr>ファイル読み込み</vt:lpstr>
      <vt:lpstr>ファイル読み込み</vt:lpstr>
      <vt:lpstr>API修正</vt:lpstr>
      <vt:lpstr>動作確認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TH-INST 吉川洋平</cp:lastModifiedBy>
  <cp:revision>969</cp:revision>
  <dcterms:created xsi:type="dcterms:W3CDTF">2012-07-27T23:28:17Z</dcterms:created>
  <dcterms:modified xsi:type="dcterms:W3CDTF">2025-05-20T15:43:30Z</dcterms:modified>
</cp:coreProperties>
</file>