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0"/>
  </p:notesMasterIdLst>
  <p:sldIdLst>
    <p:sldId id="256" r:id="rId2"/>
    <p:sldId id="563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344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580" r:id="rId21"/>
    <p:sldId id="586" r:id="rId22"/>
    <p:sldId id="588" r:id="rId23"/>
    <p:sldId id="587" r:id="rId24"/>
    <p:sldId id="584" r:id="rId25"/>
    <p:sldId id="583" r:id="rId26"/>
    <p:sldId id="589" r:id="rId27"/>
    <p:sldId id="582" r:id="rId28"/>
    <p:sldId id="581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ジェンダ" id="{49FDAB4F-FB00-D448-8C8D-E43FCF3B4F77}">
          <p14:sldIdLst>
            <p14:sldId id="256"/>
          </p14:sldIdLst>
        </p14:section>
        <p14:section name="React Hookとは" id="{F68014BC-725C-CF46-A7F4-F3F9D47A6B5E}">
          <p14:sldIdLst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344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6"/>
            <p14:sldId id="588"/>
            <p14:sldId id="587"/>
            <p14:sldId id="584"/>
            <p14:sldId id="583"/>
            <p14:sldId id="589"/>
            <p14:sldId id="582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CD097-668E-8CFE-F2BE-4887F3DA3A01}" v="755" dt="2025-05-25T14:19:51.180"/>
    <p1510:client id="{EDDB07FE-BAC3-7B9F-1E4A-2B18BF784A6C}" v="51" dt="2025-05-25T08:01:15.34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PW11A12420 LIXUEHUI" userId="S::ths40756@ths.hal.ac.jp::e83d5ccf-5cbd-477f-ab96-326b47832bd0" providerId="AD" clId="Web-{EE2188B1-1684-ECAA-89E8-EF6FDAA670D5}"/>
    <pc:docChg chg="modSld">
      <pc:chgData name="THPW11A12420 LIXUEHUI" userId="S::ths40756@ths.hal.ac.jp::e83d5ccf-5cbd-477f-ab96-326b47832bd0" providerId="AD" clId="Web-{EE2188B1-1684-ECAA-89E8-EF6FDAA670D5}" dt="2024-10-10T02:56:51.167" v="36"/>
      <pc:docMkLst>
        <pc:docMk/>
      </pc:docMkLst>
      <pc:sldChg chg="modSp">
        <pc:chgData name="THPW11A12420 LIXUEHUI" userId="S::ths40756@ths.hal.ac.jp::e83d5ccf-5cbd-477f-ab96-326b47832bd0" providerId="AD" clId="Web-{EE2188B1-1684-ECAA-89E8-EF6FDAA670D5}" dt="2024-10-10T02:56:51.167" v="36"/>
        <pc:sldMkLst>
          <pc:docMk/>
          <pc:sldMk cId="1847087879" sldId="261"/>
        </pc:sldMkLst>
      </pc:sldChg>
    </pc:docChg>
  </pc:docChgLst>
  <pc:docChgLst>
    <pc:chgData name="TH-INST 吉川洋平" userId="S::yoshikawa.yohei@thi.hal.ac.jp::19706b0f-5609-49a4-9fe3-c6e485df3adf" providerId="AD" clId="Web-{EDDB07FE-BAC3-7B9F-1E4A-2B18BF784A6C}"/>
    <pc:docChg chg="modSld">
      <pc:chgData name="TH-INST 吉川洋平" userId="S::yoshikawa.yohei@thi.hal.ac.jp::19706b0f-5609-49a4-9fe3-c6e485df3adf" providerId="AD" clId="Web-{EDDB07FE-BAC3-7B9F-1E4A-2B18BF784A6C}" dt="2025-05-25T08:01:13.253" v="42" actId="20577"/>
      <pc:docMkLst>
        <pc:docMk/>
      </pc:docMkLst>
      <pc:sldChg chg="modSp">
        <pc:chgData name="TH-INST 吉川洋平" userId="S::yoshikawa.yohei@thi.hal.ac.jp::19706b0f-5609-49a4-9fe3-c6e485df3adf" providerId="AD" clId="Web-{EDDB07FE-BAC3-7B9F-1E4A-2B18BF784A6C}" dt="2025-05-25T08:01:13.253" v="42" actId="20577"/>
        <pc:sldMkLst>
          <pc:docMk/>
          <pc:sldMk cId="4071888156" sldId="570"/>
        </pc:sldMkLst>
        <pc:spChg chg="mod">
          <ac:chgData name="TH-INST 吉川洋平" userId="S::yoshikawa.yohei@thi.hal.ac.jp::19706b0f-5609-49a4-9fe3-c6e485df3adf" providerId="AD" clId="Web-{EDDB07FE-BAC3-7B9F-1E4A-2B18BF784A6C}" dt="2025-05-25T08:01:13.253" v="42" actId="20577"/>
          <ac:spMkLst>
            <pc:docMk/>
            <pc:sldMk cId="4071888156" sldId="570"/>
            <ac:spMk id="2" creationId="{E82BCA11-9054-3F91-1690-73402EBC6E21}"/>
          </ac:spMkLst>
        </pc:spChg>
        <pc:spChg chg="mod">
          <ac:chgData name="TH-INST 吉川洋平" userId="S::yoshikawa.yohei@thi.hal.ac.jp::19706b0f-5609-49a4-9fe3-c6e485df3adf" providerId="AD" clId="Web-{EDDB07FE-BAC3-7B9F-1E4A-2B18BF784A6C}" dt="2025-05-25T08:00:42.939" v="33" actId="1076"/>
          <ac:spMkLst>
            <pc:docMk/>
            <pc:sldMk cId="4071888156" sldId="570"/>
            <ac:spMk id="3" creationId="{3B85491B-986E-4C00-6D98-6FDAC2A128DD}"/>
          </ac:spMkLst>
        </pc:spChg>
        <pc:spChg chg="mod">
          <ac:chgData name="TH-INST 吉川洋平" userId="S::yoshikawa.yohei@thi.hal.ac.jp::19706b0f-5609-49a4-9fe3-c6e485df3adf" providerId="AD" clId="Web-{EDDB07FE-BAC3-7B9F-1E4A-2B18BF784A6C}" dt="2025-05-25T08:01:01.331" v="41" actId="20577"/>
          <ac:spMkLst>
            <pc:docMk/>
            <pc:sldMk cId="4071888156" sldId="570"/>
            <ac:spMk id="6" creationId="{2A31B2BA-B956-7294-3D9F-E6FC38B82607}"/>
          </ac:spMkLst>
        </pc:spChg>
      </pc:sldChg>
    </pc:docChg>
  </pc:docChgLst>
  <pc:docChgLst>
    <pc:chgData name="TH-INST 吉川洋平" userId="S::yoshikawa.yohei@thi.hal.ac.jp::19706b0f-5609-49a4-9fe3-c6e485df3adf" providerId="AD" clId="Web-{2CC52CD1-F3BB-3C61-0757-3DBEC38216D1}"/>
    <pc:docChg chg="addSld delSld modSld sldOrd modSection">
      <pc:chgData name="TH-INST 吉川洋平" userId="S::yoshikawa.yohei@thi.hal.ac.jp::19706b0f-5609-49a4-9fe3-c6e485df3adf" providerId="AD" clId="Web-{2CC52CD1-F3BB-3C61-0757-3DBEC38216D1}" dt="2025-05-20T15:17:23.379" v="378" actId="20577"/>
      <pc:docMkLst>
        <pc:docMk/>
      </pc:docMkLst>
      <pc:sldChg chg="modSp">
        <pc:chgData name="TH-INST 吉川洋平" userId="S::yoshikawa.yohei@thi.hal.ac.jp::19706b0f-5609-49a4-9fe3-c6e485df3adf" providerId="AD" clId="Web-{2CC52CD1-F3BB-3C61-0757-3DBEC38216D1}" dt="2025-05-20T15:11:11.492" v="261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2CC52CD1-F3BB-3C61-0757-3DBEC38216D1}" dt="2025-05-20T15:11:11.492" v="261" actId="20577"/>
          <ac:spMkLst>
            <pc:docMk/>
            <pc:sldMk cId="3147530865" sldId="514"/>
            <ac:spMk id="3" creationId="{66BBDB8E-55A4-F120-03F9-B2622C00B26D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1:41.586" v="268" actId="20577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2CC52CD1-F3BB-3C61-0757-3DBEC38216D1}" dt="2025-05-20T15:11:41.586" v="268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Sp delSp modSp">
        <pc:chgData name="TH-INST 吉川洋平" userId="S::yoshikawa.yohei@thi.hal.ac.jp::19706b0f-5609-49a4-9fe3-c6e485df3adf" providerId="AD" clId="Web-{2CC52CD1-F3BB-3C61-0757-3DBEC38216D1}" dt="2025-05-20T15:15:43.658" v="357" actId="20577"/>
        <pc:sldMkLst>
          <pc:docMk/>
          <pc:sldMk cId="2477867209" sldId="524"/>
        </pc:sldMkLst>
        <pc:spChg chg="add mod">
          <ac:chgData name="TH-INST 吉川洋平" userId="S::yoshikawa.yohei@thi.hal.ac.jp::19706b0f-5609-49a4-9fe3-c6e485df3adf" providerId="AD" clId="Web-{2CC52CD1-F3BB-3C61-0757-3DBEC38216D1}" dt="2025-05-20T15:15:43.658" v="357" actId="20577"/>
          <ac:spMkLst>
            <pc:docMk/>
            <pc:sldMk cId="2477867209" sldId="524"/>
            <ac:spMk id="4" creationId="{1D248040-913C-2C6C-8031-6A00DEC257A0}"/>
          </ac:spMkLst>
        </pc:spChg>
        <pc:picChg chg="del">
          <ac:chgData name="TH-INST 吉川洋平" userId="S::yoshikawa.yohei@thi.hal.ac.jp::19706b0f-5609-49a4-9fe3-c6e485df3adf" providerId="AD" clId="Web-{2CC52CD1-F3BB-3C61-0757-3DBEC38216D1}" dt="2025-05-20T15:15:30.923" v="350"/>
          <ac:picMkLst>
            <pc:docMk/>
            <pc:sldMk cId="2477867209" sldId="524"/>
            <ac:picMk id="7" creationId="{DAE1D2D5-DA0B-CB9A-BF05-152DFF175B1E}"/>
          </ac:picMkLst>
        </pc:picChg>
      </pc:sldChg>
      <pc:sldChg chg="modSp">
        <pc:chgData name="TH-INST 吉川洋平" userId="S::yoshikawa.yohei@thi.hal.ac.jp::19706b0f-5609-49a4-9fe3-c6e485df3adf" providerId="AD" clId="Web-{2CC52CD1-F3BB-3C61-0757-3DBEC38216D1}" dt="2025-05-20T15:16:47.550" v="370" actId="1076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2CC52CD1-F3BB-3C61-0757-3DBEC38216D1}" dt="2025-05-20T14:36:46.590" v="102" actId="20577"/>
          <ac:spMkLst>
            <pc:docMk/>
            <pc:sldMk cId="4092384157" sldId="527"/>
            <ac:spMk id="2" creationId="{3FC845EE-0312-3541-84E2-5F09B7E58F8B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6:47.550" v="370" actId="1076"/>
          <ac:spMkLst>
            <pc:docMk/>
            <pc:sldMk cId="4092384157" sldId="527"/>
            <ac:spMk id="3" creationId="{FF1A7F5D-C60D-19E0-EEF9-5FAAB3AD35F9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7:14.637" v="119" actId="20577"/>
          <ac:spMkLst>
            <pc:docMk/>
            <pc:sldMk cId="4092384157" sldId="527"/>
            <ac:spMk id="5" creationId="{2A961230-29A3-CAEB-8BD4-0F73F09286D2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3:35.591" v="309" actId="20577"/>
        <pc:sldMkLst>
          <pc:docMk/>
          <pc:sldMk cId="2944066246" sldId="546"/>
        </pc:sldMkLst>
        <pc:spChg chg="mod">
          <ac:chgData name="TH-INST 吉川洋平" userId="S::yoshikawa.yohei@thi.hal.ac.jp::19706b0f-5609-49a4-9fe3-c6e485df3adf" providerId="AD" clId="Web-{2CC52CD1-F3BB-3C61-0757-3DBEC38216D1}" dt="2025-05-20T15:13:26.544" v="301" actId="20577"/>
          <ac:spMkLst>
            <pc:docMk/>
            <pc:sldMk cId="2944066246" sldId="546"/>
            <ac:spMk id="3" creationId="{D7A3A3D8-E751-82A1-A835-12E10C489D2A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3:35.591" v="309" actId="20577"/>
          <ac:spMkLst>
            <pc:docMk/>
            <pc:sldMk cId="2944066246" sldId="546"/>
            <ac:spMk id="6" creationId="{16297104-548A-F68C-72A3-BEE20C9D8D7D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6:14.377" v="363" actId="20577"/>
        <pc:sldMkLst>
          <pc:docMk/>
          <pc:sldMk cId="1594958790" sldId="548"/>
        </pc:sldMkLst>
        <pc:spChg chg="mod">
          <ac:chgData name="TH-INST 吉川洋平" userId="S::yoshikawa.yohei@thi.hal.ac.jp::19706b0f-5609-49a4-9fe3-c6e485df3adf" providerId="AD" clId="Web-{2CC52CD1-F3BB-3C61-0757-3DBEC38216D1}" dt="2025-05-20T14:32:14.581" v="11" actId="20577"/>
          <ac:spMkLst>
            <pc:docMk/>
            <pc:sldMk cId="1594958790" sldId="548"/>
            <ac:spMk id="2" creationId="{869523A2-4AE0-28E9-4E37-D6119708DCD0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6:00.502" v="358" actId="1076"/>
          <ac:spMkLst>
            <pc:docMk/>
            <pc:sldMk cId="1594958790" sldId="548"/>
            <ac:spMk id="3" creationId="{C1888CA6-98D8-D169-B7A8-D0D543213FF2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6:14.377" v="363" actId="20577"/>
          <ac:spMkLst>
            <pc:docMk/>
            <pc:sldMk cId="1594958790" sldId="548"/>
            <ac:spMk id="6" creationId="{82B2067C-F9F3-3046-FD68-F3E884D1A9B6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4:31:04.314" v="2" actId="20577"/>
        <pc:sldMkLst>
          <pc:docMk/>
          <pc:sldMk cId="645658324" sldId="549"/>
        </pc:sldMkLst>
        <pc:spChg chg="mod">
          <ac:chgData name="TH-INST 吉川洋平" userId="S::yoshikawa.yohei@thi.hal.ac.jp::19706b0f-5609-49a4-9fe3-c6e485df3adf" providerId="AD" clId="Web-{2CC52CD1-F3BB-3C61-0757-3DBEC38216D1}" dt="2025-05-20T14:31:04.314" v="2" actId="20577"/>
          <ac:spMkLst>
            <pc:docMk/>
            <pc:sldMk cId="645658324" sldId="549"/>
            <ac:spMk id="6" creationId="{4D006CBD-829A-6B07-FB7A-94771C1EA7F7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4:33:26.959" v="31" actId="20577"/>
        <pc:sldMkLst>
          <pc:docMk/>
          <pc:sldMk cId="85396950" sldId="550"/>
        </pc:sldMkLst>
        <pc:spChg chg="mod">
          <ac:chgData name="TH-INST 吉川洋平" userId="S::yoshikawa.yohei@thi.hal.ac.jp::19706b0f-5609-49a4-9fe3-c6e485df3adf" providerId="AD" clId="Web-{2CC52CD1-F3BB-3C61-0757-3DBEC38216D1}" dt="2025-05-20T14:32:41.332" v="16" actId="20577"/>
          <ac:spMkLst>
            <pc:docMk/>
            <pc:sldMk cId="85396950" sldId="550"/>
            <ac:spMk id="2" creationId="{012199A5-7812-DF26-C4F0-2FA90D2B54A5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2:31.816" v="14" actId="14100"/>
          <ac:spMkLst>
            <pc:docMk/>
            <pc:sldMk cId="85396950" sldId="550"/>
            <ac:spMk id="3" creationId="{280E7519-BED7-A8F9-0F00-D6987766B6F9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3:26.959" v="31" actId="20577"/>
          <ac:spMkLst>
            <pc:docMk/>
            <pc:sldMk cId="85396950" sldId="550"/>
            <ac:spMk id="6" creationId="{36EC08DF-D18D-A51B-E71F-AC16A10DCF7C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4:35:55.994" v="99" actId="20577"/>
        <pc:sldMkLst>
          <pc:docMk/>
          <pc:sldMk cId="2349505670" sldId="551"/>
        </pc:sldMkLst>
        <pc:spChg chg="mod">
          <ac:chgData name="TH-INST 吉川洋平" userId="S::yoshikawa.yohei@thi.hal.ac.jp::19706b0f-5609-49a4-9fe3-c6e485df3adf" providerId="AD" clId="Web-{2CC52CD1-F3BB-3C61-0757-3DBEC38216D1}" dt="2025-05-20T14:33:53.569" v="33" actId="20577"/>
          <ac:spMkLst>
            <pc:docMk/>
            <pc:sldMk cId="2349505670" sldId="551"/>
            <ac:spMk id="2" creationId="{8AB6170A-935F-C6F7-AE3B-9265D0CC3E00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5:05.524" v="71" actId="1076"/>
          <ac:spMkLst>
            <pc:docMk/>
            <pc:sldMk cId="2349505670" sldId="551"/>
            <ac:spMk id="3" creationId="{1D2F474A-EFE3-547E-C188-29D6ED9EC97D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5:55.994" v="99" actId="20577"/>
          <ac:spMkLst>
            <pc:docMk/>
            <pc:sldMk cId="2349505670" sldId="551"/>
            <ac:spMk id="6" creationId="{24310025-0710-4FFA-820E-32F7982CA8C8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7:02.863" v="374" actId="20577"/>
        <pc:sldMkLst>
          <pc:docMk/>
          <pc:sldMk cId="1690488521" sldId="552"/>
        </pc:sldMkLst>
        <pc:spChg chg="mod">
          <ac:chgData name="TH-INST 吉川洋平" userId="S::yoshikawa.yohei@thi.hal.ac.jp::19706b0f-5609-49a4-9fe3-c6e485df3adf" providerId="AD" clId="Web-{2CC52CD1-F3BB-3C61-0757-3DBEC38216D1}" dt="2025-05-20T15:17:02.863" v="374" actId="20577"/>
          <ac:spMkLst>
            <pc:docMk/>
            <pc:sldMk cId="1690488521" sldId="552"/>
            <ac:spMk id="3" creationId="{044AEC01-2D89-8339-F600-948788225BC3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8:39.999" v="144" actId="20577"/>
          <ac:spMkLst>
            <pc:docMk/>
            <pc:sldMk cId="1690488521" sldId="552"/>
            <ac:spMk id="5" creationId="{DF104F1D-8957-7FAD-B9E9-21D2CEEC36FD}"/>
          </ac:spMkLst>
        </pc:spChg>
      </pc:sldChg>
      <pc:sldChg chg="addSp delSp modSp">
        <pc:chgData name="TH-INST 吉川洋平" userId="S::yoshikawa.yohei@thi.hal.ac.jp::19706b0f-5609-49a4-9fe3-c6e485df3adf" providerId="AD" clId="Web-{2CC52CD1-F3BB-3C61-0757-3DBEC38216D1}" dt="2025-05-20T15:17:23.379" v="378" actId="20577"/>
        <pc:sldMkLst>
          <pc:docMk/>
          <pc:sldMk cId="1991870881" sldId="553"/>
        </pc:sldMkLst>
        <pc:spChg chg="mod">
          <ac:chgData name="TH-INST 吉川洋平" userId="S::yoshikawa.yohei@thi.hal.ac.jp::19706b0f-5609-49a4-9fe3-c6e485df3adf" providerId="AD" clId="Web-{2CC52CD1-F3BB-3C61-0757-3DBEC38216D1}" dt="2025-05-20T14:41:30.036" v="187" actId="20577"/>
          <ac:spMkLst>
            <pc:docMk/>
            <pc:sldMk cId="1991870881" sldId="553"/>
            <ac:spMk id="2" creationId="{1C8C3F9D-AD15-B1E0-2607-C3996E9AAD47}"/>
          </ac:spMkLst>
        </pc:spChg>
        <pc:spChg chg="del mod">
          <ac:chgData name="TH-INST 吉川洋平" userId="S::yoshikawa.yohei@thi.hal.ac.jp::19706b0f-5609-49a4-9fe3-c6e485df3adf" providerId="AD" clId="Web-{2CC52CD1-F3BB-3C61-0757-3DBEC38216D1}" dt="2025-05-20T14:41:15.067" v="182"/>
          <ac:spMkLst>
            <pc:docMk/>
            <pc:sldMk cId="1991870881" sldId="553"/>
            <ac:spMk id="3" creationId="{58DC0B57-D095-36A7-D8D9-D69B6EFE239F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7:23.379" v="378" actId="20577"/>
          <ac:spMkLst>
            <pc:docMk/>
            <pc:sldMk cId="1991870881" sldId="553"/>
            <ac:spMk id="5" creationId="{F0F0112D-404D-66FC-F10E-C83CEAE2E3CA}"/>
          </ac:spMkLst>
        </pc:spChg>
        <pc:picChg chg="del">
          <ac:chgData name="TH-INST 吉川洋平" userId="S::yoshikawa.yohei@thi.hal.ac.jp::19706b0f-5609-49a4-9fe3-c6e485df3adf" providerId="AD" clId="Web-{2CC52CD1-F3BB-3C61-0757-3DBEC38216D1}" dt="2025-05-20T14:40:44.941" v="177"/>
          <ac:picMkLst>
            <pc:docMk/>
            <pc:sldMk cId="1991870881" sldId="553"/>
            <ac:picMk id="4" creationId="{1FF5F35F-6D2D-BD42-D55F-ABBD5109E694}"/>
          </ac:picMkLst>
        </pc:picChg>
        <pc:picChg chg="add mod">
          <ac:chgData name="TH-INST 吉川洋平" userId="S::yoshikawa.yohei@thi.hal.ac.jp::19706b0f-5609-49a4-9fe3-c6e485df3adf" providerId="AD" clId="Web-{2CC52CD1-F3BB-3C61-0757-3DBEC38216D1}" dt="2025-05-20T14:41:19.817" v="185" actId="1076"/>
          <ac:picMkLst>
            <pc:docMk/>
            <pc:sldMk cId="1991870881" sldId="553"/>
            <ac:picMk id="6" creationId="{0593DB4D-E9E0-1E00-EACD-EDBE4A9BB57C}"/>
          </ac:picMkLst>
        </pc:picChg>
      </pc:sldChg>
      <pc:sldChg chg="modSp ord">
        <pc:chgData name="TH-INST 吉川洋平" userId="S::yoshikawa.yohei@thi.hal.ac.jp::19706b0f-5609-49a4-9fe3-c6e485df3adf" providerId="AD" clId="Web-{2CC52CD1-F3BB-3C61-0757-3DBEC38216D1}" dt="2025-05-20T14:39:51.736" v="172" actId="1076"/>
        <pc:sldMkLst>
          <pc:docMk/>
          <pc:sldMk cId="2517575018" sldId="554"/>
        </pc:sldMkLst>
        <pc:spChg chg="mod">
          <ac:chgData name="TH-INST 吉川洋平" userId="S::yoshikawa.yohei@thi.hal.ac.jp::19706b0f-5609-49a4-9fe3-c6e485df3adf" providerId="AD" clId="Web-{2CC52CD1-F3BB-3C61-0757-3DBEC38216D1}" dt="2025-05-20T14:39:23.251" v="152" actId="20577"/>
          <ac:spMkLst>
            <pc:docMk/>
            <pc:sldMk cId="2517575018" sldId="554"/>
            <ac:spMk id="2" creationId="{D05492DB-BE38-87D4-A616-877D1ABA45A0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9:51.736" v="172" actId="1076"/>
          <ac:spMkLst>
            <pc:docMk/>
            <pc:sldMk cId="2517575018" sldId="554"/>
            <ac:spMk id="3" creationId="{B7FAA90C-5CBF-DF30-FB4E-E5E6B68EC58C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9:48.236" v="171" actId="20577"/>
          <ac:spMkLst>
            <pc:docMk/>
            <pc:sldMk cId="2517575018" sldId="554"/>
            <ac:spMk id="5" creationId="{62853919-CE80-7FF3-6E7F-045F01F459B6}"/>
          </ac:spMkLst>
        </pc:spChg>
      </pc:sldChg>
      <pc:sldChg chg="add del ord replId">
        <pc:chgData name="TH-INST 吉川洋平" userId="S::yoshikawa.yohei@thi.hal.ac.jp::19706b0f-5609-49a4-9fe3-c6e485df3adf" providerId="AD" clId="Web-{2CC52CD1-F3BB-3C61-0757-3DBEC38216D1}" dt="2025-05-20T14:40:18.815" v="176"/>
        <pc:sldMkLst>
          <pc:docMk/>
          <pc:sldMk cId="3944552882" sldId="555"/>
        </pc:sldMkLst>
      </pc:sldChg>
      <pc:sldChg chg="addSp delSp modSp add replId">
        <pc:chgData name="TH-INST 吉川洋平" userId="S::yoshikawa.yohei@thi.hal.ac.jp::19706b0f-5609-49a4-9fe3-c6e485df3adf" providerId="AD" clId="Web-{2CC52CD1-F3BB-3C61-0757-3DBEC38216D1}" dt="2025-05-20T15:08:55.753" v="205" actId="1076"/>
        <pc:sldMkLst>
          <pc:docMk/>
          <pc:sldMk cId="3632332112" sldId="556"/>
        </pc:sldMkLst>
        <pc:spChg chg="mod">
          <ac:chgData name="TH-INST 吉川洋平" userId="S::yoshikawa.yohei@thi.hal.ac.jp::19706b0f-5609-49a4-9fe3-c6e485df3adf" providerId="AD" clId="Web-{2CC52CD1-F3BB-3C61-0757-3DBEC38216D1}" dt="2025-05-20T15:03:29.223" v="198" actId="20577"/>
          <ac:spMkLst>
            <pc:docMk/>
            <pc:sldMk cId="3632332112" sldId="556"/>
            <ac:spMk id="2" creationId="{0045EC10-09B0-DC7C-383C-286B30E2E4DD}"/>
          </ac:spMkLst>
        </pc:spChg>
        <pc:spChg chg="del">
          <ac:chgData name="TH-INST 吉川洋平" userId="S::yoshikawa.yohei@thi.hal.ac.jp::19706b0f-5609-49a4-9fe3-c6e485df3adf" providerId="AD" clId="Web-{2CC52CD1-F3BB-3C61-0757-3DBEC38216D1}" dt="2025-05-20T15:03:23.957" v="195"/>
          <ac:spMkLst>
            <pc:docMk/>
            <pc:sldMk cId="3632332112" sldId="556"/>
            <ac:spMk id="3" creationId="{4E604B7D-B7C1-95A9-A8B2-D675D71B3846}"/>
          </ac:spMkLst>
        </pc:spChg>
        <pc:spChg chg="del">
          <ac:chgData name="TH-INST 吉川洋平" userId="S::yoshikawa.yohei@thi.hal.ac.jp::19706b0f-5609-49a4-9fe3-c6e485df3adf" providerId="AD" clId="Web-{2CC52CD1-F3BB-3C61-0757-3DBEC38216D1}" dt="2025-05-20T15:03:26.707" v="196"/>
          <ac:spMkLst>
            <pc:docMk/>
            <pc:sldMk cId="3632332112" sldId="556"/>
            <ac:spMk id="6" creationId="{9B371134-D6CC-D582-AA8A-5309DAC36CC5}"/>
          </ac:spMkLst>
        </pc:spChg>
        <pc:picChg chg="add del mod">
          <ac:chgData name="TH-INST 吉川洋平" userId="S::yoshikawa.yohei@thi.hal.ac.jp::19706b0f-5609-49a4-9fe3-c6e485df3adf" providerId="AD" clId="Web-{2CC52CD1-F3BB-3C61-0757-3DBEC38216D1}" dt="2025-05-20T15:08:47.644" v="202"/>
          <ac:picMkLst>
            <pc:docMk/>
            <pc:sldMk cId="3632332112" sldId="556"/>
            <ac:picMk id="4" creationId="{5CCAF4DC-D5D3-7993-9EA6-6AA6C268CB3A}"/>
          </ac:picMkLst>
        </pc:picChg>
        <pc:picChg chg="add mod">
          <ac:chgData name="TH-INST 吉川洋平" userId="S::yoshikawa.yohei@thi.hal.ac.jp::19706b0f-5609-49a4-9fe3-c6e485df3adf" providerId="AD" clId="Web-{2CC52CD1-F3BB-3C61-0757-3DBEC38216D1}" dt="2025-05-20T15:08:55.753" v="205" actId="1076"/>
          <ac:picMkLst>
            <pc:docMk/>
            <pc:sldMk cId="3632332112" sldId="556"/>
            <ac:picMk id="5" creationId="{CDDB0611-CD9E-D86B-13A1-339D6FC8B00D}"/>
          </ac:picMkLst>
        </pc:picChg>
      </pc:sldChg>
      <pc:sldChg chg="modSp add del replId">
        <pc:chgData name="TH-INST 吉川洋平" userId="S::yoshikawa.yohei@thi.hal.ac.jp::19706b0f-5609-49a4-9fe3-c6e485df3adf" providerId="AD" clId="Web-{2CC52CD1-F3BB-3C61-0757-3DBEC38216D1}" dt="2025-05-20T15:14:44.859" v="325"/>
        <pc:sldMkLst>
          <pc:docMk/>
          <pc:sldMk cId="344450945" sldId="557"/>
        </pc:sldMkLst>
        <pc:spChg chg="mod">
          <ac:chgData name="TH-INST 吉川洋平" userId="S::yoshikawa.yohei@thi.hal.ac.jp::19706b0f-5609-49a4-9fe3-c6e485df3adf" providerId="AD" clId="Web-{2CC52CD1-F3BB-3C61-0757-3DBEC38216D1}" dt="2025-05-20T15:12:53.276" v="290" actId="1076"/>
          <ac:spMkLst>
            <pc:docMk/>
            <pc:sldMk cId="344450945" sldId="557"/>
            <ac:spMk id="3" creationId="{D5EAE6ED-AF80-389F-A973-629C55B43776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0:09.849" v="225" actId="20577"/>
          <ac:spMkLst>
            <pc:docMk/>
            <pc:sldMk cId="344450945" sldId="557"/>
            <ac:spMk id="6" creationId="{1FEA86FD-C155-B368-6159-69E8CECC3DF1}"/>
          </ac:spMkLst>
        </pc:spChg>
      </pc:sldChg>
      <pc:sldChg chg="modSp add ord replId">
        <pc:chgData name="TH-INST 吉川洋平" userId="S::yoshikawa.yohei@thi.hal.ac.jp::19706b0f-5609-49a4-9fe3-c6e485df3adf" providerId="AD" clId="Web-{2CC52CD1-F3BB-3C61-0757-3DBEC38216D1}" dt="2025-05-20T15:15:24.720" v="349" actId="20577"/>
        <pc:sldMkLst>
          <pc:docMk/>
          <pc:sldMk cId="1085996074" sldId="558"/>
        </pc:sldMkLst>
        <pc:spChg chg="mod">
          <ac:chgData name="TH-INST 吉川洋平" userId="S::yoshikawa.yohei@thi.hal.ac.jp::19706b0f-5609-49a4-9fe3-c6e485df3adf" providerId="AD" clId="Web-{2CC52CD1-F3BB-3C61-0757-3DBEC38216D1}" dt="2025-05-20T15:15:07.516" v="333" actId="20577"/>
          <ac:spMkLst>
            <pc:docMk/>
            <pc:sldMk cId="1085996074" sldId="558"/>
            <ac:spMk id="3" creationId="{2C82F3A8-E6F6-14CF-9835-144ABAD0FB67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5:24.720" v="349" actId="20577"/>
          <ac:spMkLst>
            <pc:docMk/>
            <pc:sldMk cId="1085996074" sldId="558"/>
            <ac:spMk id="6" creationId="{4BF5C54E-0160-687C-E902-A776A0843886}"/>
          </ac:spMkLst>
        </pc:spChg>
      </pc:sldChg>
    </pc:docChg>
  </pc:docChgLst>
  <pc:docChgLst>
    <pc:chgData name="TH-INST 吉川洋平" userId="S::yoshikawa.yohei@thi.hal.ac.jp::19706b0f-5609-49a4-9fe3-c6e485df3adf" providerId="AD" clId="Web-{F21342AA-FD35-AEF1-BF80-919934B536EA}"/>
    <pc:docChg chg="addSld delSld modSld sldOrd modSection">
      <pc:chgData name="TH-INST 吉川洋平" userId="S::yoshikawa.yohei@thi.hal.ac.jp::19706b0f-5609-49a4-9fe3-c6e485df3adf" providerId="AD" clId="Web-{F21342AA-FD35-AEF1-BF80-919934B536EA}" dt="2025-05-13T17:57:25.515" v="653"/>
      <pc:docMkLst>
        <pc:docMk/>
      </pc:docMkLst>
      <pc:sldChg chg="modSp">
        <pc:chgData name="TH-INST 吉川洋平" userId="S::yoshikawa.yohei@thi.hal.ac.jp::19706b0f-5609-49a4-9fe3-c6e485df3adf" providerId="AD" clId="Web-{F21342AA-FD35-AEF1-BF80-919934B536EA}" dt="2025-05-13T17:25:20.286" v="3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F21342AA-FD35-AEF1-BF80-919934B536EA}" dt="2025-05-13T17:25:20.286" v="3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F21342AA-FD35-AEF1-BF80-919934B536EA}" dt="2025-05-13T17:25:32.334" v="6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F21342AA-FD35-AEF1-BF80-919934B536EA}" dt="2025-05-13T17:25:32.334" v="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addSp delSp modSp add del ord">
        <pc:chgData name="TH-INST 吉川洋平" userId="S::yoshikawa.yohei@thi.hal.ac.jp::19706b0f-5609-49a4-9fe3-c6e485df3adf" providerId="AD" clId="Web-{F21342AA-FD35-AEF1-BF80-919934B536EA}" dt="2025-05-13T17:31:15.625" v="95"/>
        <pc:sldMkLst>
          <pc:docMk/>
          <pc:sldMk cId="867743678" sldId="344"/>
        </pc:sldMkLst>
        <pc:spChg chg="add del mod">
          <ac:chgData name="TH-INST 吉川洋平" userId="S::yoshikawa.yohei@thi.hal.ac.jp::19706b0f-5609-49a4-9fe3-c6e485df3adf" providerId="AD" clId="Web-{F21342AA-FD35-AEF1-BF80-919934B536EA}" dt="2025-05-13T17:30:59.452" v="88"/>
          <ac:spMkLst>
            <pc:docMk/>
            <pc:sldMk cId="867743678" sldId="344"/>
            <ac:spMk id="3" creationId="{797B142F-1017-BB1C-B15A-A2792137AA96}"/>
          </ac:spMkLst>
        </pc:spChg>
        <pc:spChg chg="add del">
          <ac:chgData name="TH-INST 吉川洋平" userId="S::yoshikawa.yohei@thi.hal.ac.jp::19706b0f-5609-49a4-9fe3-c6e485df3adf" providerId="AD" clId="Web-{F21342AA-FD35-AEF1-BF80-919934B536EA}" dt="2025-05-13T17:30:59.452" v="88"/>
          <ac:spMkLst>
            <pc:docMk/>
            <pc:sldMk cId="867743678" sldId="344"/>
            <ac:spMk id="18" creationId="{2645D06E-B335-F949-7FE6-214E9D8BE9C1}"/>
          </ac:spMkLst>
        </pc:spChg>
      </pc:sldChg>
      <pc:sldChg chg="del">
        <pc:chgData name="TH-INST 吉川洋平" userId="S::yoshikawa.yohei@thi.hal.ac.jp::19706b0f-5609-49a4-9fe3-c6e485df3adf" providerId="AD" clId="Web-{F21342AA-FD35-AEF1-BF80-919934B536EA}" dt="2025-05-13T17:45:44.230" v="402"/>
        <pc:sldMkLst>
          <pc:docMk/>
          <pc:sldMk cId="4020454311" sldId="480"/>
        </pc:sldMkLst>
      </pc:sldChg>
      <pc:sldChg chg="del">
        <pc:chgData name="TH-INST 吉川洋平" userId="S::yoshikawa.yohei@thi.hal.ac.jp::19706b0f-5609-49a4-9fe3-c6e485df3adf" providerId="AD" clId="Web-{F21342AA-FD35-AEF1-BF80-919934B536EA}" dt="2025-05-13T17:45:44.230" v="401"/>
        <pc:sldMkLst>
          <pc:docMk/>
          <pc:sldMk cId="716621073" sldId="483"/>
        </pc:sldMkLst>
      </pc:sldChg>
      <pc:sldChg chg="modSp">
        <pc:chgData name="TH-INST 吉川洋平" userId="S::yoshikawa.yohei@thi.hal.ac.jp::19706b0f-5609-49a4-9fe3-c6e485df3adf" providerId="AD" clId="Web-{F21342AA-FD35-AEF1-BF80-919934B536EA}" dt="2025-05-13T17:27:31.400" v="34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F21342AA-FD35-AEF1-BF80-919934B536EA}" dt="2025-05-13T17:26:40.836" v="14" actId="20577"/>
          <ac:spMkLst>
            <pc:docMk/>
            <pc:sldMk cId="707486350" sldId="486"/>
            <ac:spMk id="2" creationId="{E949B5BA-6F92-264C-5945-67377D2DD6E0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7:31.400" v="34" actId="20577"/>
          <ac:spMkLst>
            <pc:docMk/>
            <pc:sldMk cId="707486350" sldId="486"/>
            <ac:spMk id="6" creationId="{418E185B-B03A-6AD6-1359-00191C88AC9A}"/>
          </ac:spMkLst>
        </pc:spChg>
      </pc:sldChg>
      <pc:sldChg chg="modSp ord">
        <pc:chgData name="TH-INST 吉川洋平" userId="S::yoshikawa.yohei@thi.hal.ac.jp::19706b0f-5609-49a4-9fe3-c6e485df3adf" providerId="AD" clId="Web-{F21342AA-FD35-AEF1-BF80-919934B536EA}" dt="2025-05-13T17:29:59.873" v="75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F21342AA-FD35-AEF1-BF80-919934B536EA}" dt="2025-05-13T17:28:16.385" v="48" actId="20577"/>
          <ac:spMkLst>
            <pc:docMk/>
            <pc:sldMk cId="3147530865" sldId="514"/>
            <ac:spMk id="2" creationId="{102ED8DA-25C4-070E-7989-B62AC7412C0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9:59.873" v="75" actId="20577"/>
          <ac:spMkLst>
            <pc:docMk/>
            <pc:sldMk cId="3147530865" sldId="514"/>
            <ac:spMk id="3" creationId="{66BBDB8E-55A4-F120-03F9-B2622C00B26D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8:33.104" v="55" actId="20577"/>
          <ac:spMkLst>
            <pc:docMk/>
            <pc:sldMk cId="3147530865" sldId="514"/>
            <ac:spMk id="6" creationId="{D01B9A3F-EBA6-31D7-5C61-3FED0B903DD5}"/>
          </ac:spMkLst>
        </pc:spChg>
      </pc:sldChg>
      <pc:sldChg chg="del">
        <pc:chgData name="TH-INST 吉川洋平" userId="S::yoshikawa.yohei@thi.hal.ac.jp::19706b0f-5609-49a4-9fe3-c6e485df3adf" providerId="AD" clId="Web-{F21342AA-FD35-AEF1-BF80-919934B536EA}" dt="2025-05-13T17:31:12.640" v="94"/>
        <pc:sldMkLst>
          <pc:docMk/>
          <pc:sldMk cId="1224274113" sldId="515"/>
        </pc:sldMkLst>
      </pc:sldChg>
      <pc:sldChg chg="del">
        <pc:chgData name="TH-INST 吉川洋平" userId="S::yoshikawa.yohei@thi.hal.ac.jp::19706b0f-5609-49a4-9fe3-c6e485df3adf" providerId="AD" clId="Web-{F21342AA-FD35-AEF1-BF80-919934B536EA}" dt="2025-05-13T17:31:10.859" v="93"/>
        <pc:sldMkLst>
          <pc:docMk/>
          <pc:sldMk cId="1154966129" sldId="516"/>
        </pc:sldMkLst>
      </pc:sldChg>
      <pc:sldChg chg="modSp ord">
        <pc:chgData name="TH-INST 吉川洋平" userId="S::yoshikawa.yohei@thi.hal.ac.jp::19706b0f-5609-49a4-9fe3-c6e485df3adf" providerId="AD" clId="Web-{F21342AA-FD35-AEF1-BF80-919934B536EA}" dt="2025-05-13T17:36:16.946" v="206" actId="20577"/>
        <pc:sldMkLst>
          <pc:docMk/>
          <pc:sldMk cId="1677062254" sldId="517"/>
        </pc:sldMkLst>
        <pc:spChg chg="mod">
          <ac:chgData name="TH-INST 吉川洋平" userId="S::yoshikawa.yohei@thi.hal.ac.jp::19706b0f-5609-49a4-9fe3-c6e485df3adf" providerId="AD" clId="Web-{F21342AA-FD35-AEF1-BF80-919934B536EA}" dt="2025-05-13T17:36:16.946" v="206" actId="20577"/>
          <ac:spMkLst>
            <pc:docMk/>
            <pc:sldMk cId="1677062254" sldId="517"/>
            <ac:spMk id="2" creationId="{AB4416E3-8D2F-9B03-02A8-2D98F0229B9E}"/>
          </ac:spMkLst>
        </pc:spChg>
      </pc:sldChg>
      <pc:sldChg chg="addSp delSp modSp ord">
        <pc:chgData name="TH-INST 吉川洋平" userId="S::yoshikawa.yohei@thi.hal.ac.jp::19706b0f-5609-49a4-9fe3-c6e485df3adf" providerId="AD" clId="Web-{F21342AA-FD35-AEF1-BF80-919934B536EA}" dt="2025-05-13T17:44:10.490" v="373" actId="20577"/>
        <pc:sldMkLst>
          <pc:docMk/>
          <pc:sldMk cId="795783519" sldId="518"/>
        </pc:sldMkLst>
        <pc:spChg chg="mod">
          <ac:chgData name="TH-INST 吉川洋平" userId="S::yoshikawa.yohei@thi.hal.ac.jp::19706b0f-5609-49a4-9fe3-c6e485df3adf" providerId="AD" clId="Web-{F21342AA-FD35-AEF1-BF80-919934B536EA}" dt="2025-05-13T17:43:35.052" v="358" actId="20577"/>
          <ac:spMkLst>
            <pc:docMk/>
            <pc:sldMk cId="795783519" sldId="518"/>
            <ac:spMk id="2" creationId="{91DED161-E272-CBBC-8352-24CCD6588B5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3:28.458" v="357" actId="20577"/>
          <ac:spMkLst>
            <pc:docMk/>
            <pc:sldMk cId="795783519" sldId="518"/>
            <ac:spMk id="3" creationId="{25D5BC82-21A9-38AA-DB3D-4247548E4D60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4:10.490" v="373" actId="20577"/>
          <ac:spMkLst>
            <pc:docMk/>
            <pc:sldMk cId="795783519" sldId="518"/>
            <ac:spMk id="6" creationId="{FC361F26-923B-8DE1-B8D1-55F45BFB2D96}"/>
          </ac:spMkLst>
        </pc:spChg>
        <pc:spChg chg="add del mod">
          <ac:chgData name="TH-INST 吉川洋平" userId="S::yoshikawa.yohei@thi.hal.ac.jp::19706b0f-5609-49a4-9fe3-c6e485df3adf" providerId="AD" clId="Web-{F21342AA-FD35-AEF1-BF80-919934B536EA}" dt="2025-05-13T17:42:50.753" v="345"/>
          <ac:spMkLst>
            <pc:docMk/>
            <pc:sldMk cId="795783519" sldId="518"/>
            <ac:spMk id="8" creationId="{E84E64C3-5443-436F-CA11-3417BCF98F16}"/>
          </ac:spMkLst>
        </pc:spChg>
      </pc:sldChg>
      <pc:sldChg chg="addSp delSp modSp ord">
        <pc:chgData name="TH-INST 吉川洋平" userId="S::yoshikawa.yohei@thi.hal.ac.jp::19706b0f-5609-49a4-9fe3-c6e485df3adf" providerId="AD" clId="Web-{F21342AA-FD35-AEF1-BF80-919934B536EA}" dt="2025-05-13T17:45:22.245" v="398" actId="20577"/>
        <pc:sldMkLst>
          <pc:docMk/>
          <pc:sldMk cId="708765163" sldId="519"/>
        </pc:sldMkLst>
        <pc:spChg chg="mod">
          <ac:chgData name="TH-INST 吉川洋平" userId="S::yoshikawa.yohei@thi.hal.ac.jp::19706b0f-5609-49a4-9fe3-c6e485df3adf" providerId="AD" clId="Web-{F21342AA-FD35-AEF1-BF80-919934B536EA}" dt="2025-05-13T17:45:06.229" v="390" actId="20577"/>
          <ac:spMkLst>
            <pc:docMk/>
            <pc:sldMk cId="708765163" sldId="519"/>
            <ac:spMk id="2" creationId="{FDA2E26F-D5B6-5050-9248-051FAFC65FF0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7.618" v="376"/>
          <ac:spMkLst>
            <pc:docMk/>
            <pc:sldMk cId="708765163" sldId="519"/>
            <ac:spMk id="4" creationId="{3CAFF4CF-42FD-9D67-6ED1-9A454B076B85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5.931" v="375"/>
          <ac:spMkLst>
            <pc:docMk/>
            <pc:sldMk cId="708765163" sldId="519"/>
            <ac:spMk id="5" creationId="{E0B1817C-3452-425A-00E6-89344C582FF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5:22.245" v="398" actId="20577"/>
          <ac:spMkLst>
            <pc:docMk/>
            <pc:sldMk cId="708765163" sldId="519"/>
            <ac:spMk id="6" creationId="{D64744FE-7031-E8A5-68D7-9B7618A8FA84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4.412" v="374"/>
          <ac:spMkLst>
            <pc:docMk/>
            <pc:sldMk cId="708765163" sldId="519"/>
            <ac:spMk id="8" creationId="{C2B75644-CA59-EE24-C5CB-649FFA8C10B3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45:18.167" v="396" actId="1076"/>
          <ac:picMkLst>
            <pc:docMk/>
            <pc:sldMk cId="708765163" sldId="519"/>
            <ac:picMk id="3" creationId="{F07E2118-C582-23A3-0533-76E0CEA7C578}"/>
          </ac:picMkLst>
        </pc:picChg>
      </pc:sldChg>
      <pc:sldChg chg="del ord">
        <pc:chgData name="TH-INST 吉川洋平" userId="S::yoshikawa.yohei@thi.hal.ac.jp::19706b0f-5609-49a4-9fe3-c6e485df3adf" providerId="AD" clId="Web-{F21342AA-FD35-AEF1-BF80-919934B536EA}" dt="2025-05-13T17:45:44.230" v="404"/>
        <pc:sldMkLst>
          <pc:docMk/>
          <pc:sldMk cId="2518180639" sldId="520"/>
        </pc:sldMkLst>
      </pc:sldChg>
      <pc:sldChg chg="del ord">
        <pc:chgData name="TH-INST 吉川洋平" userId="S::yoshikawa.yohei@thi.hal.ac.jp::19706b0f-5609-49a4-9fe3-c6e485df3adf" providerId="AD" clId="Web-{F21342AA-FD35-AEF1-BF80-919934B536EA}" dt="2025-05-13T17:45:44.230" v="403"/>
        <pc:sldMkLst>
          <pc:docMk/>
          <pc:sldMk cId="2941253393" sldId="521"/>
        </pc:sldMkLst>
      </pc:sldChg>
      <pc:sldChg chg="addSp delSp modSp">
        <pc:chgData name="TH-INST 吉川洋平" userId="S::yoshikawa.yohei@thi.hal.ac.jp::19706b0f-5609-49a4-9fe3-c6e485df3adf" providerId="AD" clId="Web-{F21342AA-FD35-AEF1-BF80-919934B536EA}" dt="2025-05-13T17:26:26.820" v="12" actId="20577"/>
        <pc:sldMkLst>
          <pc:docMk/>
          <pc:sldMk cId="1386366232" sldId="522"/>
        </pc:sldMkLst>
        <pc:spChg chg="mod">
          <ac:chgData name="TH-INST 吉川洋平" userId="S::yoshikawa.yohei@thi.hal.ac.jp::19706b0f-5609-49a4-9fe3-c6e485df3adf" providerId="AD" clId="Web-{F21342AA-FD35-AEF1-BF80-919934B536EA}" dt="2025-05-13T17:26:26.820" v="12" actId="20577"/>
          <ac:spMkLst>
            <pc:docMk/>
            <pc:sldMk cId="1386366232" sldId="522"/>
            <ac:spMk id="2" creationId="{FAA16F68-BE7A-E0F2-3F7E-EF382DD9CF92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26:21.507" v="10" actId="1076"/>
          <ac:picMkLst>
            <pc:docMk/>
            <pc:sldMk cId="1386366232" sldId="522"/>
            <ac:picMk id="3" creationId="{E0FB0140-EA4B-009E-C119-31D14F1D695D}"/>
          </ac:picMkLst>
        </pc:picChg>
        <pc:picChg chg="del">
          <ac:chgData name="TH-INST 吉川洋平" userId="S::yoshikawa.yohei@thi.hal.ac.jp::19706b0f-5609-49a4-9fe3-c6e485df3adf" providerId="AD" clId="Web-{F21342AA-FD35-AEF1-BF80-919934B536EA}" dt="2025-05-13T17:25:39.318" v="7"/>
          <ac:picMkLst>
            <pc:docMk/>
            <pc:sldMk cId="1386366232" sldId="522"/>
            <ac:picMk id="5" creationId="{20B24723-6625-809A-5B8D-7E1BE0C76DAF}"/>
          </ac:picMkLst>
        </pc:picChg>
      </pc:sldChg>
      <pc:sldChg chg="modSp add ord replId">
        <pc:chgData name="TH-INST 吉川洋平" userId="S::yoshikawa.yohei@thi.hal.ac.jp::19706b0f-5609-49a4-9fe3-c6e485df3adf" providerId="AD" clId="Web-{F21342AA-FD35-AEF1-BF80-919934B536EA}" dt="2025-05-13T17:30:33.295" v="84" actId="14100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F21342AA-FD35-AEF1-BF80-919934B536EA}" dt="2025-05-13T17:29:42.872" v="71" actId="20577"/>
          <ac:spMkLst>
            <pc:docMk/>
            <pc:sldMk cId="3205270090" sldId="523"/>
            <ac:spMk id="2" creationId="{9533E4D7-F6A4-9D93-DFAC-3389E338AC0B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30:33.295" v="84" actId="14100"/>
          <ac:spMkLst>
            <pc:docMk/>
            <pc:sldMk cId="3205270090" sldId="523"/>
            <ac:spMk id="3" creationId="{F3CB5F90-631F-1740-FD7B-D20B63B6568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30:29.686" v="83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 del replId">
        <pc:chgData name="TH-INST 吉川洋平" userId="S::yoshikawa.yohei@thi.hal.ac.jp::19706b0f-5609-49a4-9fe3-c6e485df3adf" providerId="AD" clId="Web-{F21342AA-FD35-AEF1-BF80-919934B536EA}" dt="2025-05-13T17:30:59.484" v="89"/>
        <pc:sldMkLst>
          <pc:docMk/>
          <pc:sldMk cId="826497914" sldId="524"/>
        </pc:sldMkLst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32:40.596" v="115" actId="1076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F21342AA-FD35-AEF1-BF80-919934B536EA}" dt="2025-05-13T17:31:26.938" v="102" actId="20577"/>
          <ac:spMkLst>
            <pc:docMk/>
            <pc:sldMk cId="2477867209" sldId="524"/>
            <ac:spMk id="2" creationId="{861881F7-D0E7-85E0-14B1-AA6C4768D4AB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31:18.984" v="97"/>
          <ac:spMkLst>
            <pc:docMk/>
            <pc:sldMk cId="2477867209" sldId="524"/>
            <ac:spMk id="3" creationId="{6BE987CD-CA43-F343-4D93-77D85941F1BD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31:22.844" v="100"/>
          <ac:spMkLst>
            <pc:docMk/>
            <pc:sldMk cId="2477867209" sldId="524"/>
            <ac:spMk id="6" creationId="{08911920-EEB8-B475-1D5D-D88D70172C12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32:40.596" v="115" actId="1076"/>
          <ac:picMkLst>
            <pc:docMk/>
            <pc:sldMk cId="2477867209" sldId="524"/>
            <ac:picMk id="4" creationId="{6F7672B0-1665-52C2-78C0-F1C53357E733}"/>
          </ac:picMkLst>
        </pc:picChg>
      </pc:sldChg>
      <pc:sldChg chg="modSp add replId">
        <pc:chgData name="TH-INST 吉川洋平" userId="S::yoshikawa.yohei@thi.hal.ac.jp::19706b0f-5609-49a4-9fe3-c6e485df3adf" providerId="AD" clId="Web-{F21342AA-FD35-AEF1-BF80-919934B536EA}" dt="2025-05-13T17:31:56.938" v="107" actId="20577"/>
        <pc:sldMkLst>
          <pc:docMk/>
          <pc:sldMk cId="1972576292" sldId="525"/>
        </pc:sldMkLst>
        <pc:spChg chg="mod">
          <ac:chgData name="TH-INST 吉川洋平" userId="S::yoshikawa.yohei@thi.hal.ac.jp::19706b0f-5609-49a4-9fe3-c6e485df3adf" providerId="AD" clId="Web-{F21342AA-FD35-AEF1-BF80-919934B536EA}" dt="2025-05-13T17:31:56.938" v="107" actId="20577"/>
          <ac:spMkLst>
            <pc:docMk/>
            <pc:sldMk cId="1972576292" sldId="525"/>
            <ac:spMk id="2" creationId="{99980797-000A-7754-BB2B-CF92BE06A5C2}"/>
          </ac:spMkLst>
        </pc:spChg>
      </pc:sldChg>
      <pc:sldChg chg="addSp delSp modSp add ord replId">
        <pc:chgData name="TH-INST 吉川洋平" userId="S::yoshikawa.yohei@thi.hal.ac.jp::19706b0f-5609-49a4-9fe3-c6e485df3adf" providerId="AD" clId="Web-{F21342AA-FD35-AEF1-BF80-919934B536EA}" dt="2025-05-13T17:33:01.096" v="127" actId="1076"/>
        <pc:sldMkLst>
          <pc:docMk/>
          <pc:sldMk cId="1320864164" sldId="526"/>
        </pc:sldMkLst>
        <pc:spChg chg="add mod">
          <ac:chgData name="TH-INST 吉川洋平" userId="S::yoshikawa.yohei@thi.hal.ac.jp::19706b0f-5609-49a4-9fe3-c6e485df3adf" providerId="AD" clId="Web-{F21342AA-FD35-AEF1-BF80-919934B536EA}" dt="2025-05-13T17:32:54.893" v="124" actId="20577"/>
          <ac:spMkLst>
            <pc:docMk/>
            <pc:sldMk cId="1320864164" sldId="526"/>
            <ac:spMk id="6" creationId="{6D8C706D-EDD4-5C6D-7002-4A84ED3F4DD7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33:01.096" v="127" actId="1076"/>
          <ac:picMkLst>
            <pc:docMk/>
            <pc:sldMk cId="1320864164" sldId="526"/>
            <ac:picMk id="3" creationId="{751BD0AD-51BA-B255-18AE-25B4B52F2546}"/>
          </ac:picMkLst>
        </pc:picChg>
        <pc:picChg chg="del">
          <ac:chgData name="TH-INST 吉川洋平" userId="S::yoshikawa.yohei@thi.hal.ac.jp::19706b0f-5609-49a4-9fe3-c6e485df3adf" providerId="AD" clId="Web-{F21342AA-FD35-AEF1-BF80-919934B536EA}" dt="2025-05-13T17:32:23.595" v="110"/>
          <ac:picMkLst>
            <pc:docMk/>
            <pc:sldMk cId="1320864164" sldId="526"/>
            <ac:picMk id="4" creationId="{EE072C89-AE5D-84F0-9234-EFA0E4BBD11E}"/>
          </ac:picMkLst>
        </pc:picChg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35:42.617" v="201" actId="1076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F21342AA-FD35-AEF1-BF80-919934B536EA}" dt="2025-05-13T17:35:42.617" v="201" actId="1076"/>
          <ac:spMkLst>
            <pc:docMk/>
            <pc:sldMk cId="4092384157" sldId="527"/>
            <ac:spMk id="3" creationId="{FF1A7F5D-C60D-19E0-EEF9-5FAAB3AD35F9}"/>
          </ac:spMkLst>
        </pc:spChg>
        <pc:spChg chg="add">
          <ac:chgData name="TH-INST 吉川洋平" userId="S::yoshikawa.yohei@thi.hal.ac.jp::19706b0f-5609-49a4-9fe3-c6e485df3adf" providerId="AD" clId="Web-{F21342AA-FD35-AEF1-BF80-919934B536EA}" dt="2025-05-13T17:35:36.038" v="199"/>
          <ac:spMkLst>
            <pc:docMk/>
            <pc:sldMk cId="4092384157" sldId="527"/>
            <ac:spMk id="5" creationId="{2A961230-29A3-CAEB-8BD4-0F73F09286D2}"/>
          </ac:spMkLst>
        </pc:spChg>
        <pc:spChg chg="del mod">
          <ac:chgData name="TH-INST 吉川洋平" userId="S::yoshikawa.yohei@thi.hal.ac.jp::19706b0f-5609-49a4-9fe3-c6e485df3adf" providerId="AD" clId="Web-{F21342AA-FD35-AEF1-BF80-919934B536EA}" dt="2025-05-13T17:33:09.831" v="131"/>
          <ac:spMkLst>
            <pc:docMk/>
            <pc:sldMk cId="4092384157" sldId="527"/>
            <ac:spMk id="6" creationId="{4E4E2F95-8922-0F96-74FC-477A1B4405AD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36:02.070" v="202"/>
        <pc:sldMkLst>
          <pc:docMk/>
          <pc:sldMk cId="2536048624" sldId="528"/>
        </pc:sldMkLst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47:32.983" v="445" actId="20577"/>
        <pc:sldMkLst>
          <pc:docMk/>
          <pc:sldMk cId="3442085534" sldId="529"/>
        </pc:sldMkLst>
        <pc:spChg chg="mod">
          <ac:chgData name="TH-INST 吉川洋平" userId="S::yoshikawa.yohei@thi.hal.ac.jp::19706b0f-5609-49a4-9fe3-c6e485df3adf" providerId="AD" clId="Web-{F21342AA-FD35-AEF1-BF80-919934B536EA}" dt="2025-05-13T17:39:18.669" v="277" actId="20577"/>
          <ac:spMkLst>
            <pc:docMk/>
            <pc:sldMk cId="3442085534" sldId="529"/>
            <ac:spMk id="2" creationId="{9666EE01-3807-65E3-1421-155EB1D4533A}"/>
          </ac:spMkLst>
        </pc:spChg>
        <pc:spChg chg="del mod">
          <ac:chgData name="TH-INST 吉川洋平" userId="S::yoshikawa.yohei@thi.hal.ac.jp::19706b0f-5609-49a4-9fe3-c6e485df3adf" providerId="AD" clId="Web-{F21342AA-FD35-AEF1-BF80-919934B536EA}" dt="2025-05-13T17:37:48.729" v="235"/>
          <ac:spMkLst>
            <pc:docMk/>
            <pc:sldMk cId="3442085534" sldId="529"/>
            <ac:spMk id="3" creationId="{AF923040-CCFB-47C6-EB06-8F50EDE6335B}"/>
          </ac:spMkLst>
        </pc:spChg>
        <pc:spChg chg="add mod">
          <ac:chgData name="TH-INST 吉川洋平" userId="S::yoshikawa.yohei@thi.hal.ac.jp::19706b0f-5609-49a4-9fe3-c6e485df3adf" providerId="AD" clId="Web-{F21342AA-FD35-AEF1-BF80-919934B536EA}" dt="2025-05-13T17:39:08.528" v="276" actId="20577"/>
          <ac:spMkLst>
            <pc:docMk/>
            <pc:sldMk cId="3442085534" sldId="529"/>
            <ac:spMk id="4" creationId="{5862E033-8A98-A0A5-239E-34B7794D036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7:32.983" v="445" actId="20577"/>
          <ac:spMkLst>
            <pc:docMk/>
            <pc:sldMk cId="3442085534" sldId="529"/>
            <ac:spMk id="6" creationId="{8F670967-434C-9866-B5CB-8ED632F8C929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0:52.875" v="314" actId="20577"/>
        <pc:sldMkLst>
          <pc:docMk/>
          <pc:sldMk cId="4241565353" sldId="530"/>
        </pc:sldMkLst>
        <pc:spChg chg="mod">
          <ac:chgData name="TH-INST 吉川洋平" userId="S::yoshikawa.yohei@thi.hal.ac.jp::19706b0f-5609-49a4-9fe3-c6e485df3adf" providerId="AD" clId="Web-{F21342AA-FD35-AEF1-BF80-919934B536EA}" dt="2025-05-13T17:39:38.592" v="283" actId="20577"/>
          <ac:spMkLst>
            <pc:docMk/>
            <pc:sldMk cId="4241565353" sldId="530"/>
            <ac:spMk id="2" creationId="{C9ABBDE1-D68E-9A68-6BA5-59A92ED6B5BC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0:14.343" v="301" actId="20577"/>
          <ac:spMkLst>
            <pc:docMk/>
            <pc:sldMk cId="4241565353" sldId="530"/>
            <ac:spMk id="4" creationId="{47405FFC-73ED-F5FF-EF32-CD6F121B938C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0:52.875" v="314" actId="20577"/>
          <ac:spMkLst>
            <pc:docMk/>
            <pc:sldMk cId="4241565353" sldId="530"/>
            <ac:spMk id="6" creationId="{31C4E107-18D3-C8CF-1304-A953FA04CDFB}"/>
          </ac:spMkLst>
        </pc:spChg>
      </pc:sldChg>
      <pc:sldChg chg="add ord replId">
        <pc:chgData name="TH-INST 吉川洋平" userId="S::yoshikawa.yohei@thi.hal.ac.jp::19706b0f-5609-49a4-9fe3-c6e485df3adf" providerId="AD" clId="Web-{F21342AA-FD35-AEF1-BF80-919934B536EA}" dt="2025-05-13T17:45:40.261" v="400"/>
        <pc:sldMkLst>
          <pc:docMk/>
          <pc:sldMk cId="1401837335" sldId="531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45:54.371" v="407" actId="20577"/>
        <pc:sldMkLst>
          <pc:docMk/>
          <pc:sldMk cId="3474348696" sldId="532"/>
        </pc:sldMkLst>
        <pc:spChg chg="mod">
          <ac:chgData name="TH-INST 吉川洋平" userId="S::yoshikawa.yohei@thi.hal.ac.jp::19706b0f-5609-49a4-9fe3-c6e485df3adf" providerId="AD" clId="Web-{F21342AA-FD35-AEF1-BF80-919934B536EA}" dt="2025-05-13T17:45:54.371" v="407" actId="20577"/>
          <ac:spMkLst>
            <pc:docMk/>
            <pc:sldMk cId="3474348696" sldId="532"/>
            <ac:spMk id="2" creationId="{D38D94DA-1B73-48C2-CAFD-3512D887DC5A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8:11.593" v="466" actId="20577"/>
        <pc:sldMkLst>
          <pc:docMk/>
          <pc:sldMk cId="3795797446" sldId="533"/>
        </pc:sldMkLst>
        <pc:spChg chg="mod">
          <ac:chgData name="TH-INST 吉川洋平" userId="S::yoshikawa.yohei@thi.hal.ac.jp::19706b0f-5609-49a4-9fe3-c6e485df3adf" providerId="AD" clId="Web-{F21342AA-FD35-AEF1-BF80-919934B536EA}" dt="2025-05-13T17:48:07.124" v="465" actId="1076"/>
          <ac:spMkLst>
            <pc:docMk/>
            <pc:sldMk cId="3795797446" sldId="533"/>
            <ac:spMk id="4" creationId="{4B24A61F-744D-64DC-941E-61CEA8712318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8:11.593" v="466" actId="20577"/>
          <ac:spMkLst>
            <pc:docMk/>
            <pc:sldMk cId="3795797446" sldId="533"/>
            <ac:spMk id="6" creationId="{D6AA2C7E-B96D-C2CD-A770-B7423575EFC3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9:17.611" v="490" actId="20577"/>
        <pc:sldMkLst>
          <pc:docMk/>
          <pc:sldMk cId="2367027579" sldId="534"/>
        </pc:sldMkLst>
        <pc:spChg chg="mod">
          <ac:chgData name="TH-INST 吉川洋平" userId="S::yoshikawa.yohei@thi.hal.ac.jp::19706b0f-5609-49a4-9fe3-c6e485df3adf" providerId="AD" clId="Web-{F21342AA-FD35-AEF1-BF80-919934B536EA}" dt="2025-05-13T17:48:57.142" v="479" actId="1076"/>
          <ac:spMkLst>
            <pc:docMk/>
            <pc:sldMk cId="2367027579" sldId="534"/>
            <ac:spMk id="4" creationId="{F1187E1C-138B-C025-3662-92961BE9B291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9:17.611" v="490" actId="20577"/>
          <ac:spMkLst>
            <pc:docMk/>
            <pc:sldMk cId="2367027579" sldId="534"/>
            <ac:spMk id="6" creationId="{AA7C4F20-043C-3BF2-23B5-0B58BCE6BA48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50:28.628" v="514" actId="1076"/>
        <pc:sldMkLst>
          <pc:docMk/>
          <pc:sldMk cId="3050506218" sldId="535"/>
        </pc:sldMkLst>
        <pc:spChg chg="mod">
          <ac:chgData name="TH-INST 吉川洋平" userId="S::yoshikawa.yohei@thi.hal.ac.jp::19706b0f-5609-49a4-9fe3-c6e485df3adf" providerId="AD" clId="Web-{F21342AA-FD35-AEF1-BF80-919934B536EA}" dt="2025-05-13T17:49:44.205" v="492" actId="20577"/>
          <ac:spMkLst>
            <pc:docMk/>
            <pc:sldMk cId="3050506218" sldId="535"/>
            <ac:spMk id="2" creationId="{781E3C0F-8387-C30D-4FB1-4A713AAD9332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0:28.628" v="514" actId="1076"/>
          <ac:spMkLst>
            <pc:docMk/>
            <pc:sldMk cId="3050506218" sldId="535"/>
            <ac:spMk id="3" creationId="{B16CD400-75E9-56C6-1344-C3D0C60C3AE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0:03.565" v="503" actId="20577"/>
          <ac:spMkLst>
            <pc:docMk/>
            <pc:sldMk cId="3050506218" sldId="535"/>
            <ac:spMk id="6" creationId="{CADEA082-37A6-9467-79C5-E8D7C5CA4E2D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0:50.410" v="515"/>
        <pc:sldMkLst>
          <pc:docMk/>
          <pc:sldMk cId="122926780" sldId="536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51:09.223" v="523" actId="20577"/>
        <pc:sldMkLst>
          <pc:docMk/>
          <pc:sldMk cId="477554578" sldId="537"/>
        </pc:sldMkLst>
        <pc:spChg chg="mod">
          <ac:chgData name="TH-INST 吉川洋平" userId="S::yoshikawa.yohei@thi.hal.ac.jp::19706b0f-5609-49a4-9fe3-c6e485df3adf" providerId="AD" clId="Web-{F21342AA-FD35-AEF1-BF80-919934B536EA}" dt="2025-05-13T17:51:09.223" v="523" actId="20577"/>
          <ac:spMkLst>
            <pc:docMk/>
            <pc:sldMk cId="477554578" sldId="537"/>
            <ac:spMk id="2" creationId="{4DD3AEF2-B56D-68B2-E1FD-3A17503C9C32}"/>
          </ac:spMkLst>
        </pc:spChg>
      </pc:sldChg>
      <pc:sldChg chg="addSp modSp add replId">
        <pc:chgData name="TH-INST 吉川洋平" userId="S::yoshikawa.yohei@thi.hal.ac.jp::19706b0f-5609-49a4-9fe3-c6e485df3adf" providerId="AD" clId="Web-{F21342AA-FD35-AEF1-BF80-919934B536EA}" dt="2025-05-13T17:52:09.319" v="543" actId="14100"/>
        <pc:sldMkLst>
          <pc:docMk/>
          <pc:sldMk cId="860349667" sldId="538"/>
        </pc:sldMkLst>
        <pc:spChg chg="mod">
          <ac:chgData name="TH-INST 吉川洋平" userId="S::yoshikawa.yohei@thi.hal.ac.jp::19706b0f-5609-49a4-9fe3-c6e485df3adf" providerId="AD" clId="Web-{F21342AA-FD35-AEF1-BF80-919934B536EA}" dt="2025-05-13T17:51:52.850" v="537" actId="1076"/>
          <ac:spMkLst>
            <pc:docMk/>
            <pc:sldMk cId="860349667" sldId="538"/>
            <ac:spMk id="4" creationId="{04843EBC-9AA5-A58A-6CD6-24497642772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2:09.319" v="543" actId="14100"/>
          <ac:spMkLst>
            <pc:docMk/>
            <pc:sldMk cId="860349667" sldId="538"/>
            <ac:spMk id="6" creationId="{A022A0DB-BA08-542C-14C4-09CD21658C1C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51:58.693" v="540" actId="1076"/>
          <ac:picMkLst>
            <pc:docMk/>
            <pc:sldMk cId="860349667" sldId="538"/>
            <ac:picMk id="3" creationId="{BB676EB1-7524-CE89-8F9D-5BD4CD7F17A9}"/>
          </ac:picMkLst>
        </pc:picChg>
      </pc:sldChg>
      <pc:sldChg chg="delSp modSp add replId">
        <pc:chgData name="TH-INST 吉川洋平" userId="S::yoshikawa.yohei@thi.hal.ac.jp::19706b0f-5609-49a4-9fe3-c6e485df3adf" providerId="AD" clId="Web-{F21342AA-FD35-AEF1-BF80-919934B536EA}" dt="2025-05-13T17:55:32.324" v="621" actId="1076"/>
        <pc:sldMkLst>
          <pc:docMk/>
          <pc:sldMk cId="2297082811" sldId="539"/>
        </pc:sldMkLst>
        <pc:spChg chg="mod">
          <ac:chgData name="TH-INST 吉川洋平" userId="S::yoshikawa.yohei@thi.hal.ac.jp::19706b0f-5609-49a4-9fe3-c6e485df3adf" providerId="AD" clId="Web-{F21342AA-FD35-AEF1-BF80-919934B536EA}" dt="2025-05-13T17:52:26.288" v="546" actId="20577"/>
          <ac:spMkLst>
            <pc:docMk/>
            <pc:sldMk cId="2297082811" sldId="539"/>
            <ac:spMk id="2" creationId="{70747CD5-EAA4-659F-8BBB-5A3C574FC81B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5:32.324" v="621" actId="1076"/>
          <ac:spMkLst>
            <pc:docMk/>
            <pc:sldMk cId="2297082811" sldId="539"/>
            <ac:spMk id="4" creationId="{96EB1A56-61FB-BB52-1BD8-48A4BFC6821F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4:43.589" v="603" actId="20577"/>
          <ac:spMkLst>
            <pc:docMk/>
            <pc:sldMk cId="2297082811" sldId="539"/>
            <ac:spMk id="6" creationId="{95652B84-DBF2-B8E0-490B-D19004C2FB7C}"/>
          </ac:spMkLst>
        </pc:spChg>
        <pc:picChg chg="del">
          <ac:chgData name="TH-INST 吉川洋平" userId="S::yoshikawa.yohei@thi.hal.ac.jp::19706b0f-5609-49a4-9fe3-c6e485df3adf" providerId="AD" clId="Web-{F21342AA-FD35-AEF1-BF80-919934B536EA}" dt="2025-05-13T17:52:34.210" v="549"/>
          <ac:picMkLst>
            <pc:docMk/>
            <pc:sldMk cId="2297082811" sldId="539"/>
            <ac:picMk id="3" creationId="{C671977A-ED69-805B-C82E-FFB181891CC6}"/>
          </ac:picMkLst>
        </pc:picChg>
      </pc:sldChg>
      <pc:sldChg chg="modSp add replId">
        <pc:chgData name="TH-INST 吉川洋平" userId="S::yoshikawa.yohei@thi.hal.ac.jp::19706b0f-5609-49a4-9fe3-c6e485df3adf" providerId="AD" clId="Web-{F21342AA-FD35-AEF1-BF80-919934B536EA}" dt="2025-05-13T17:54:55.792" v="614" actId="20577"/>
        <pc:sldMkLst>
          <pc:docMk/>
          <pc:sldMk cId="1319031687" sldId="540"/>
        </pc:sldMkLst>
        <pc:spChg chg="mod">
          <ac:chgData name="TH-INST 吉川洋平" userId="S::yoshikawa.yohei@thi.hal.ac.jp::19706b0f-5609-49a4-9fe3-c6e485df3adf" providerId="AD" clId="Web-{F21342AA-FD35-AEF1-BF80-919934B536EA}" dt="2025-05-13T17:54:15.119" v="589" actId="20577"/>
          <ac:spMkLst>
            <pc:docMk/>
            <pc:sldMk cId="1319031687" sldId="540"/>
            <ac:spMk id="4" creationId="{E60A43CA-7C52-C8B6-5AA8-1A72CDE65E2A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4:55.792" v="614" actId="20577"/>
          <ac:spMkLst>
            <pc:docMk/>
            <pc:sldMk cId="1319031687" sldId="540"/>
            <ac:spMk id="6" creationId="{7BB2B011-CB33-9C46-47A8-6B9A32CF8225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5:04.652" v="615"/>
        <pc:sldMkLst>
          <pc:docMk/>
          <pc:sldMk cId="4156639391" sldId="541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57:20.812" v="652" actId="1076"/>
        <pc:sldMkLst>
          <pc:docMk/>
          <pc:sldMk cId="355429349" sldId="542"/>
        </pc:sldMkLst>
        <pc:spChg chg="mod">
          <ac:chgData name="TH-INST 吉川洋平" userId="S::yoshikawa.yohei@thi.hal.ac.jp::19706b0f-5609-49a4-9fe3-c6e485df3adf" providerId="AD" clId="Web-{F21342AA-FD35-AEF1-BF80-919934B536EA}" dt="2025-05-13T17:55:27.340" v="619" actId="20577"/>
          <ac:spMkLst>
            <pc:docMk/>
            <pc:sldMk cId="355429349" sldId="542"/>
            <ac:spMk id="2" creationId="{871A8DD8-45A8-33E9-DA5B-45D83FD46235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7:20.812" v="652" actId="1076"/>
          <ac:spMkLst>
            <pc:docMk/>
            <pc:sldMk cId="355429349" sldId="542"/>
            <ac:spMk id="4" creationId="{DA3FDED3-C83D-6181-A9FC-F1064B13FC02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7:10.796" v="649" actId="20577"/>
          <ac:spMkLst>
            <pc:docMk/>
            <pc:sldMk cId="355429349" sldId="542"/>
            <ac:spMk id="6" creationId="{C414CF00-FF01-99A5-C9AA-455673257F7C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56:16.435" v="634" actId="20577"/>
        <pc:sldMkLst>
          <pc:docMk/>
          <pc:sldMk cId="1019822043" sldId="543"/>
        </pc:sldMkLst>
        <pc:spChg chg="mod">
          <ac:chgData name="TH-INST 吉川洋平" userId="S::yoshikawa.yohei@thi.hal.ac.jp::19706b0f-5609-49a4-9fe3-c6e485df3adf" providerId="AD" clId="Web-{F21342AA-FD35-AEF1-BF80-919934B536EA}" dt="2025-05-13T17:56:00.169" v="625" actId="20577"/>
          <ac:spMkLst>
            <pc:docMk/>
            <pc:sldMk cId="1019822043" sldId="543"/>
            <ac:spMk id="2" creationId="{CD6058E5-162C-EE2B-CEA5-67AC646BCCF7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6:02.185" v="627" actId="20577"/>
          <ac:spMkLst>
            <pc:docMk/>
            <pc:sldMk cId="1019822043" sldId="543"/>
            <ac:spMk id="4" creationId="{5CD77B89-C587-42EE-1B8E-0E56AD4C1BE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6:16.435" v="634" actId="20577"/>
          <ac:spMkLst>
            <pc:docMk/>
            <pc:sldMk cId="1019822043" sldId="543"/>
            <ac:spMk id="6" creationId="{EC4726A7-5767-03B6-978B-348025217305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7:25.515" v="653"/>
        <pc:sldMkLst>
          <pc:docMk/>
          <pc:sldMk cId="286662959" sldId="544"/>
        </pc:sldMkLst>
      </pc:sldChg>
    </pc:docChg>
  </pc:docChgLst>
  <pc:docChgLst>
    <pc:chgData name="TH-INST 吉川洋平" userId="S::yoshikawa.yohei@thi.hal.ac.jp::19706b0f-5609-49a4-9fe3-c6e485df3adf" providerId="AD" clId="Web-{571C0018-472D-272E-730F-D89D828C833A}"/>
    <pc:docChg chg="addSld delSld modSld addMainMaster delMainMaster">
      <pc:chgData name="TH-INST 吉川洋平" userId="S::yoshikawa.yohei@thi.hal.ac.jp::19706b0f-5609-49a4-9fe3-c6e485df3adf" providerId="AD" clId="Web-{571C0018-472D-272E-730F-D89D828C833A}" dt="2024-10-03T23:43:32.101" v="460"/>
      <pc:docMkLst>
        <pc:docMk/>
      </pc:docMkLst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128380218" sldId="256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6711844" sldId="257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354332911" sldId="258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82097654" sldId="259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1128022" sldId="260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847087879" sldId="261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6:16.310" v="232"/>
        <pc:sldMkLst>
          <pc:docMk/>
          <pc:sldMk cId="2629014268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66921020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49567212" sldId="263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5.155" v="252"/>
        <pc:sldMkLst>
          <pc:docMk/>
          <pc:sldMk cId="965721470" sldId="263"/>
        </pc:sldMkLst>
      </pc:sldChg>
      <pc:sldChg chg="addSp modSp new mod modClrScheme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76713457" sldId="264"/>
        </pc:sldMkLst>
      </pc:sldChg>
      <pc:sldChg chg="addSp delSp modSp new del">
        <pc:chgData name="TH-INST 吉川洋平" userId="S::yoshikawa.yohei@thi.hal.ac.jp::19706b0f-5609-49a4-9fe3-c6e485df3adf" providerId="AD" clId="Web-{571C0018-472D-272E-730F-D89D828C833A}" dt="2024-10-03T23:42:41.975" v="454"/>
        <pc:sldMkLst>
          <pc:docMk/>
          <pc:sldMk cId="306631222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46.276" v="340"/>
        <pc:sldMkLst>
          <pc:docMk/>
          <pc:sldMk cId="308288867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2.202" v="251"/>
        <pc:sldMkLst>
          <pc:docMk/>
          <pc:sldMk cId="1676846411" sldId="265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54.448" v="341"/>
        <pc:sldMkLst>
          <pc:docMk/>
          <pc:sldMk cId="3422580261" sldId="266"/>
        </pc:sldMkLst>
      </pc:sldChg>
      <pc:sldChg chg="add del replId">
        <pc:chgData name="TH-INST 吉川洋平" userId="S::yoshikawa.yohei@thi.hal.ac.jp::19706b0f-5609-49a4-9fe3-c6e485df3adf" providerId="AD" clId="Web-{571C0018-472D-272E-730F-D89D828C833A}" dt="2024-10-03T04:05:59.324" v="184"/>
        <pc:sldMkLst>
          <pc:docMk/>
          <pc:sldMk cId="990220635" sldId="267"/>
        </pc:sldMkLst>
      </pc:sldChg>
      <pc:sldMasterChg chg="add del addSldLayout del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1980416740" sldId="2147483713"/>
        </pc:sldMasterMkLst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 mod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2400293663" sldId="2147483725"/>
        </pc:sldMasterMkLst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693543749" sldId="2147483726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499437395" sldId="2147483727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785044298" sldId="2147483728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823226437" sldId="2147483729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561289751" sldId="2147483730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887584877" sldId="2147483731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00490060" sldId="2147483732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870408764" sldId="2147483733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65405980" sldId="2147483734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92181658" sldId="2147483735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37031140" sldId="2147483736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569CD097-668E-8CFE-F2BE-4887F3DA3A01}"/>
    <pc:docChg chg="addSld delSld modSld sldOrd modSection">
      <pc:chgData name="TH-INST 吉川洋平" userId="S::yoshikawa.yohei@thi.hal.ac.jp::19706b0f-5609-49a4-9fe3-c6e485df3adf" providerId="AD" clId="Web-{569CD097-668E-8CFE-F2BE-4887F3DA3A01}" dt="2025-05-25T14:19:51.180" v="501" actId="14100"/>
      <pc:docMkLst>
        <pc:docMk/>
      </pc:docMkLst>
      <pc:sldChg chg="modSp">
        <pc:chgData name="TH-INST 吉川洋平" userId="S::yoshikawa.yohei@thi.hal.ac.jp::19706b0f-5609-49a4-9fe3-c6e485df3adf" providerId="AD" clId="Web-{569CD097-668E-8CFE-F2BE-4887F3DA3A01}" dt="2025-05-25T09:04:37.843" v="1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569CD097-668E-8CFE-F2BE-4887F3DA3A01}" dt="2025-05-25T09:04:37.843" v="1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S::yoshikawa.yohei@thi.hal.ac.jp::19706b0f-5609-49a4-9fe3-c6e485df3adf" providerId="AD" clId="Web-{569CD097-668E-8CFE-F2BE-4887F3DA3A01}" dt="2025-05-25T09:04:44.655" v="12"/>
        <pc:sldMkLst>
          <pc:docMk/>
          <pc:sldMk cId="4022172353" sldId="285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8"/>
        <pc:sldMkLst>
          <pc:docMk/>
          <pc:sldMk cId="3205270090" sldId="523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3"/>
        <pc:sldMkLst>
          <pc:docMk/>
          <pc:sldMk cId="2477867209" sldId="524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40" v="2"/>
        <pc:sldMkLst>
          <pc:docMk/>
          <pc:sldMk cId="2536048624" sldId="528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9"/>
        <pc:sldMkLst>
          <pc:docMk/>
          <pc:sldMk cId="1317101110" sldId="545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6"/>
        <pc:sldMkLst>
          <pc:docMk/>
          <pc:sldMk cId="2944066246" sldId="546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7"/>
        <pc:sldMkLst>
          <pc:docMk/>
          <pc:sldMk cId="1085996074" sldId="558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11"/>
        <pc:sldMkLst>
          <pc:docMk/>
          <pc:sldMk cId="1460656462" sldId="559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10"/>
        <pc:sldMkLst>
          <pc:docMk/>
          <pc:sldMk cId="4066074274" sldId="560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5"/>
        <pc:sldMkLst>
          <pc:docMk/>
          <pc:sldMk cId="2698940418" sldId="561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4"/>
        <pc:sldMkLst>
          <pc:docMk/>
          <pc:sldMk cId="2224889794" sldId="562"/>
        </pc:sldMkLst>
      </pc:sldChg>
      <pc:sldChg chg="modSp">
        <pc:chgData name="TH-INST 吉川洋平" userId="S::yoshikawa.yohei@thi.hal.ac.jp::19706b0f-5609-49a4-9fe3-c6e485df3adf" providerId="AD" clId="Web-{569CD097-668E-8CFE-F2BE-4887F3DA3A01}" dt="2025-05-25T09:19:10.691" v="67" actId="20577"/>
        <pc:sldMkLst>
          <pc:docMk/>
          <pc:sldMk cId="4071888156" sldId="570"/>
        </pc:sldMkLst>
        <pc:spChg chg="mod">
          <ac:chgData name="TH-INST 吉川洋平" userId="S::yoshikawa.yohei@thi.hal.ac.jp::19706b0f-5609-49a4-9fe3-c6e485df3adf" providerId="AD" clId="Web-{569CD097-668E-8CFE-F2BE-4887F3DA3A01}" dt="2025-05-25T09:19:10.691" v="67" actId="20577"/>
          <ac:spMkLst>
            <pc:docMk/>
            <pc:sldMk cId="4071888156" sldId="570"/>
            <ac:spMk id="6" creationId="{2A31B2BA-B956-7294-3D9F-E6FC38B82607}"/>
          </ac:spMkLst>
        </pc:spChg>
      </pc:sldChg>
      <pc:sldChg chg="modSp">
        <pc:chgData name="TH-INST 吉川洋平" userId="S::yoshikawa.yohei@thi.hal.ac.jp::19706b0f-5609-49a4-9fe3-c6e485df3adf" providerId="AD" clId="Web-{569CD097-668E-8CFE-F2BE-4887F3DA3A01}" dt="2025-05-25T14:07:52.459" v="272" actId="20577"/>
        <pc:sldMkLst>
          <pc:docMk/>
          <pc:sldMk cId="1509285076" sldId="571"/>
        </pc:sldMkLst>
        <pc:spChg chg="mod">
          <ac:chgData name="TH-INST 吉川洋平" userId="S::yoshikawa.yohei@thi.hal.ac.jp::19706b0f-5609-49a4-9fe3-c6e485df3adf" providerId="AD" clId="Web-{569CD097-668E-8CFE-F2BE-4887F3DA3A01}" dt="2025-05-25T14:07:43.865" v="271" actId="14100"/>
          <ac:spMkLst>
            <pc:docMk/>
            <pc:sldMk cId="1509285076" sldId="571"/>
            <ac:spMk id="3" creationId="{7A5A3D73-E4D4-1E1D-014C-0C1CB9E3BE87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07:52.459" v="272" actId="20577"/>
          <ac:spMkLst>
            <pc:docMk/>
            <pc:sldMk cId="1509285076" sldId="571"/>
            <ac:spMk id="6" creationId="{774E9403-4D1F-2585-0D84-F75E0F3CD7C3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05:01.062" v="15" actId="20577"/>
        <pc:sldMkLst>
          <pc:docMk/>
          <pc:sldMk cId="3987730314" sldId="573"/>
        </pc:sldMkLst>
        <pc:spChg chg="mod">
          <ac:chgData name="TH-INST 吉川洋平" userId="S::yoshikawa.yohei@thi.hal.ac.jp::19706b0f-5609-49a4-9fe3-c6e485df3adf" providerId="AD" clId="Web-{569CD097-668E-8CFE-F2BE-4887F3DA3A01}" dt="2025-05-25T09:05:01.062" v="15" actId="20577"/>
          <ac:spMkLst>
            <pc:docMk/>
            <pc:sldMk cId="3987730314" sldId="573"/>
            <ac:spMk id="2" creationId="{EFD78AB1-49C9-C777-7418-DA16EA722039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22:04.382" v="83" actId="20577"/>
        <pc:sldMkLst>
          <pc:docMk/>
          <pc:sldMk cId="1618059633" sldId="574"/>
        </pc:sldMkLst>
        <pc:spChg chg="mod">
          <ac:chgData name="TH-INST 吉川洋平" userId="S::yoshikawa.yohei@thi.hal.ac.jp::19706b0f-5609-49a4-9fe3-c6e485df3adf" providerId="AD" clId="Web-{569CD097-668E-8CFE-F2BE-4887F3DA3A01}" dt="2025-05-25T09:21:30.772" v="68" actId="20577"/>
          <ac:spMkLst>
            <pc:docMk/>
            <pc:sldMk cId="1618059633" sldId="574"/>
            <ac:spMk id="2" creationId="{52EDAC66-6B67-0FE6-195D-83D4DC56B56F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1:46.507" v="74" actId="14100"/>
          <ac:spMkLst>
            <pc:docMk/>
            <pc:sldMk cId="1618059633" sldId="574"/>
            <ac:spMk id="3" creationId="{2C6BDF25-47A3-075A-F05C-845ADC541143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2:04.382" v="83" actId="20577"/>
          <ac:spMkLst>
            <pc:docMk/>
            <pc:sldMk cId="1618059633" sldId="574"/>
            <ac:spMk id="6" creationId="{EEF1FCCA-1531-106C-12CF-4F4AB405597C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24:59.996" v="131" actId="20577"/>
        <pc:sldMkLst>
          <pc:docMk/>
          <pc:sldMk cId="1133696608" sldId="575"/>
        </pc:sldMkLst>
        <pc:spChg chg="mod">
          <ac:chgData name="TH-INST 吉川洋平" userId="S::yoshikawa.yohei@thi.hal.ac.jp::19706b0f-5609-49a4-9fe3-c6e485df3adf" providerId="AD" clId="Web-{569CD097-668E-8CFE-F2BE-4887F3DA3A01}" dt="2025-05-25T09:24:59.996" v="131" actId="20577"/>
          <ac:spMkLst>
            <pc:docMk/>
            <pc:sldMk cId="1133696608" sldId="575"/>
            <ac:spMk id="2" creationId="{8A29687B-AA0E-5F51-2FBE-B552C9A7C50E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4:19.464" v="127" actId="20577"/>
          <ac:spMkLst>
            <pc:docMk/>
            <pc:sldMk cId="1133696608" sldId="575"/>
            <ac:spMk id="3" creationId="{DC857E70-72B4-FDE8-FB33-A14DBA83441F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3:39.760" v="109" actId="20577"/>
          <ac:spMkLst>
            <pc:docMk/>
            <pc:sldMk cId="1133696608" sldId="575"/>
            <ac:spMk id="6" creationId="{8198677E-633E-3D4E-AD7E-F60789EE310E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26:24.013" v="161" actId="1076"/>
        <pc:sldMkLst>
          <pc:docMk/>
          <pc:sldMk cId="558928798" sldId="576"/>
        </pc:sldMkLst>
        <pc:spChg chg="mod">
          <ac:chgData name="TH-INST 吉川洋平" userId="S::yoshikawa.yohei@thi.hal.ac.jp::19706b0f-5609-49a4-9fe3-c6e485df3adf" providerId="AD" clId="Web-{569CD097-668E-8CFE-F2BE-4887F3DA3A01}" dt="2025-05-25T09:25:14.168" v="136" actId="20577"/>
          <ac:spMkLst>
            <pc:docMk/>
            <pc:sldMk cId="558928798" sldId="576"/>
            <ac:spMk id="2" creationId="{B9D385FB-23CB-9A37-2B31-BA7B26D3E8EF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6:24.013" v="161" actId="1076"/>
          <ac:spMkLst>
            <pc:docMk/>
            <pc:sldMk cId="558928798" sldId="576"/>
            <ac:spMk id="3" creationId="{771619B5-8A70-5A41-83F0-055663FEE0F2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6:18.654" v="160" actId="20577"/>
          <ac:spMkLst>
            <pc:docMk/>
            <pc:sldMk cId="558928798" sldId="576"/>
            <ac:spMk id="6" creationId="{92871703-02EA-8B64-B867-D0EFC7006E4A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27:29.812" v="184" actId="20577"/>
        <pc:sldMkLst>
          <pc:docMk/>
          <pc:sldMk cId="2726124422" sldId="577"/>
        </pc:sldMkLst>
        <pc:spChg chg="mod">
          <ac:chgData name="TH-INST 吉川洋平" userId="S::yoshikawa.yohei@thi.hal.ac.jp::19706b0f-5609-49a4-9fe3-c6e485df3adf" providerId="AD" clId="Web-{569CD097-668E-8CFE-F2BE-4887F3DA3A01}" dt="2025-05-25T09:26:45.014" v="167" actId="1076"/>
          <ac:spMkLst>
            <pc:docMk/>
            <pc:sldMk cId="2726124422" sldId="577"/>
            <ac:spMk id="3" creationId="{3AF138A2-7D82-68F2-C6A5-9E6693AE87B1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7:29.812" v="184" actId="20577"/>
          <ac:spMkLst>
            <pc:docMk/>
            <pc:sldMk cId="2726124422" sldId="577"/>
            <ac:spMk id="6" creationId="{E36657F3-49E1-9DB4-9C8E-CE4859BD992E}"/>
          </ac:spMkLst>
        </pc:spChg>
      </pc:sldChg>
      <pc:sldChg chg="addSp delSp modSp add replId">
        <pc:chgData name="TH-INST 吉川洋平" userId="S::yoshikawa.yohei@thi.hal.ac.jp::19706b0f-5609-49a4-9fe3-c6e485df3adf" providerId="AD" clId="Web-{569CD097-668E-8CFE-F2BE-4887F3DA3A01}" dt="2025-05-25T09:28:53.767" v="211" actId="1076"/>
        <pc:sldMkLst>
          <pc:docMk/>
          <pc:sldMk cId="111068217" sldId="578"/>
        </pc:sldMkLst>
        <pc:spChg chg="mod">
          <ac:chgData name="TH-INST 吉川洋平" userId="S::yoshikawa.yohei@thi.hal.ac.jp::19706b0f-5609-49a4-9fe3-c6e485df3adf" providerId="AD" clId="Web-{569CD097-668E-8CFE-F2BE-4887F3DA3A01}" dt="2025-05-25T09:28:19.766" v="192" actId="20577"/>
          <ac:spMkLst>
            <pc:docMk/>
            <pc:sldMk cId="111068217" sldId="578"/>
            <ac:spMk id="2" creationId="{6BB708DA-2384-6002-ACEF-EC24BDB12CE6}"/>
          </ac:spMkLst>
        </pc:spChg>
        <pc:spChg chg="del mod">
          <ac:chgData name="TH-INST 吉川洋平" userId="S::yoshikawa.yohei@thi.hal.ac.jp::19706b0f-5609-49a4-9fe3-c6e485df3adf" providerId="AD" clId="Web-{569CD097-668E-8CFE-F2BE-4887F3DA3A01}" dt="2025-05-25T09:27:53.734" v="187"/>
          <ac:spMkLst>
            <pc:docMk/>
            <pc:sldMk cId="111068217" sldId="578"/>
            <ac:spMk id="3" creationId="{E73B2A1C-7B56-8DDE-8565-7031E8346ED2}"/>
          </ac:spMkLst>
        </pc:spChg>
        <pc:spChg chg="add del mod">
          <ac:chgData name="TH-INST 吉川洋平" userId="S::yoshikawa.yohei@thi.hal.ac.jp::19706b0f-5609-49a4-9fe3-c6e485df3adf" providerId="AD" clId="Web-{569CD097-668E-8CFE-F2BE-4887F3DA3A01}" dt="2025-05-25T09:28:48.642" v="209" actId="20577"/>
          <ac:spMkLst>
            <pc:docMk/>
            <pc:sldMk cId="111068217" sldId="578"/>
            <ac:spMk id="6" creationId="{5BFD19DF-ABE3-50C8-495A-ACEB0CC6F53C}"/>
          </ac:spMkLst>
        </pc:spChg>
        <pc:picChg chg="add mod">
          <ac:chgData name="TH-INST 吉川洋平" userId="S::yoshikawa.yohei@thi.hal.ac.jp::19706b0f-5609-49a4-9fe3-c6e485df3adf" providerId="AD" clId="Web-{569CD097-668E-8CFE-F2BE-4887F3DA3A01}" dt="2025-05-25T09:28:53.767" v="211" actId="1076"/>
          <ac:picMkLst>
            <pc:docMk/>
            <pc:sldMk cId="111068217" sldId="578"/>
            <ac:picMk id="4" creationId="{B4B64D04-5861-A882-18C2-0BDE94F7D9FE}"/>
          </ac:picMkLst>
        </pc:picChg>
      </pc:sldChg>
      <pc:sldChg chg="add replId">
        <pc:chgData name="TH-INST 吉川洋平" userId="S::yoshikawa.yohei@thi.hal.ac.jp::19706b0f-5609-49a4-9fe3-c6e485df3adf" providerId="AD" clId="Web-{569CD097-668E-8CFE-F2BE-4887F3DA3A01}" dt="2025-05-25T09:28:58.704" v="212"/>
        <pc:sldMkLst>
          <pc:docMk/>
          <pc:sldMk cId="1743922238" sldId="579"/>
        </pc:sldMkLst>
      </pc:sldChg>
      <pc:sldChg chg="modSp add replId">
        <pc:chgData name="TH-INST 吉川洋平" userId="S::yoshikawa.yohei@thi.hal.ac.jp::19706b0f-5609-49a4-9fe3-c6e485df3adf" providerId="AD" clId="Web-{569CD097-668E-8CFE-F2BE-4887F3DA3A01}" dt="2025-05-25T14:03:31.997" v="214" actId="20577"/>
        <pc:sldMkLst>
          <pc:docMk/>
          <pc:sldMk cId="1337394132" sldId="580"/>
        </pc:sldMkLst>
        <pc:spChg chg="mod">
          <ac:chgData name="TH-INST 吉川洋平" userId="S::yoshikawa.yohei@thi.hal.ac.jp::19706b0f-5609-49a4-9fe3-c6e485df3adf" providerId="AD" clId="Web-{569CD097-668E-8CFE-F2BE-4887F3DA3A01}" dt="2025-05-25T14:03:31.997" v="214" actId="20577"/>
          <ac:spMkLst>
            <pc:docMk/>
            <pc:sldMk cId="1337394132" sldId="580"/>
            <ac:spMk id="2" creationId="{0990E3EE-760E-FAFC-604E-C088A71155C5}"/>
          </ac:spMkLst>
        </pc:spChg>
      </pc:sldChg>
      <pc:sldChg chg="add replId">
        <pc:chgData name="TH-INST 吉川洋平" userId="S::yoshikawa.yohei@thi.hal.ac.jp::19706b0f-5609-49a4-9fe3-c6e485df3adf" providerId="AD" clId="Web-{569CD097-668E-8CFE-F2BE-4887F3DA3A01}" dt="2025-05-25T14:03:40.185" v="215"/>
        <pc:sldMkLst>
          <pc:docMk/>
          <pc:sldMk cId="3643478996" sldId="581"/>
        </pc:sldMkLst>
      </pc:sldChg>
      <pc:sldChg chg="addSp delSp modSp add replId">
        <pc:chgData name="TH-INST 吉川洋平" userId="S::yoshikawa.yohei@thi.hal.ac.jp::19706b0f-5609-49a4-9fe3-c6e485df3adf" providerId="AD" clId="Web-{569CD097-668E-8CFE-F2BE-4887F3DA3A01}" dt="2025-05-25T14:19:51.180" v="501" actId="14100"/>
        <pc:sldMkLst>
          <pc:docMk/>
          <pc:sldMk cId="1720325983" sldId="582"/>
        </pc:sldMkLst>
        <pc:spChg chg="mod">
          <ac:chgData name="TH-INST 吉川洋平" userId="S::yoshikawa.yohei@thi.hal.ac.jp::19706b0f-5609-49a4-9fe3-c6e485df3adf" providerId="AD" clId="Web-{569CD097-668E-8CFE-F2BE-4887F3DA3A01}" dt="2025-05-25T14:18:59.710" v="478" actId="20577"/>
          <ac:spMkLst>
            <pc:docMk/>
            <pc:sldMk cId="1720325983" sldId="582"/>
            <ac:spMk id="2" creationId="{02067EF4-4B20-B90B-8D19-A61F3F33B317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9:42.305" v="499" actId="20577"/>
          <ac:spMkLst>
            <pc:docMk/>
            <pc:sldMk cId="1720325983" sldId="582"/>
            <ac:spMk id="6" creationId="{CF89DBAA-5B65-592E-CA6A-782508C695E5}"/>
          </ac:spMkLst>
        </pc:spChg>
        <pc:picChg chg="add del mod">
          <ac:chgData name="TH-INST 吉川洋平" userId="S::yoshikawa.yohei@thi.hal.ac.jp::19706b0f-5609-49a4-9fe3-c6e485df3adf" providerId="AD" clId="Web-{569CD097-668E-8CFE-F2BE-4887F3DA3A01}" dt="2025-05-25T14:17:42.050" v="441"/>
          <ac:picMkLst>
            <pc:docMk/>
            <pc:sldMk cId="1720325983" sldId="582"/>
            <ac:picMk id="3" creationId="{0918576E-3DE0-1F32-D276-0B6DB0096E7A}"/>
          </ac:picMkLst>
        </pc:picChg>
        <pc:picChg chg="del">
          <ac:chgData name="TH-INST 吉川洋平" userId="S::yoshikawa.yohei@thi.hal.ac.jp::19706b0f-5609-49a4-9fe3-c6e485df3adf" providerId="AD" clId="Web-{569CD097-668E-8CFE-F2BE-4887F3DA3A01}" dt="2025-05-25T14:17:04.580" v="427"/>
          <ac:picMkLst>
            <pc:docMk/>
            <pc:sldMk cId="1720325983" sldId="582"/>
            <ac:picMk id="4" creationId="{0D0457EC-AFAE-1A6C-B19C-FABE9281A151}"/>
          </ac:picMkLst>
        </pc:picChg>
        <pc:picChg chg="add del mod">
          <ac:chgData name="TH-INST 吉川洋平" userId="S::yoshikawa.yohei@thi.hal.ac.jp::19706b0f-5609-49a4-9fe3-c6e485df3adf" providerId="AD" clId="Web-{569CD097-668E-8CFE-F2BE-4887F3DA3A01}" dt="2025-05-25T14:17:51.598" v="448"/>
          <ac:picMkLst>
            <pc:docMk/>
            <pc:sldMk cId="1720325983" sldId="582"/>
            <ac:picMk id="5" creationId="{9D63518D-3B0D-9F8E-93BC-66471BF217B1}"/>
          </ac:picMkLst>
        </pc:picChg>
        <pc:picChg chg="add mod">
          <ac:chgData name="TH-INST 吉川洋平" userId="S::yoshikawa.yohei@thi.hal.ac.jp::19706b0f-5609-49a4-9fe3-c6e485df3adf" providerId="AD" clId="Web-{569CD097-668E-8CFE-F2BE-4887F3DA3A01}" dt="2025-05-25T14:19:39.617" v="498" actId="1076"/>
          <ac:picMkLst>
            <pc:docMk/>
            <pc:sldMk cId="1720325983" sldId="582"/>
            <ac:picMk id="7" creationId="{CC2C3FCB-D41E-1B6F-75CD-596F0827BE5F}"/>
          </ac:picMkLst>
        </pc:picChg>
        <pc:picChg chg="add mod">
          <ac:chgData name="TH-INST 吉川洋平" userId="S::yoshikawa.yohei@thi.hal.ac.jp::19706b0f-5609-49a4-9fe3-c6e485df3adf" providerId="AD" clId="Web-{569CD097-668E-8CFE-F2BE-4887F3DA3A01}" dt="2025-05-25T14:19:51.180" v="501" actId="14100"/>
          <ac:picMkLst>
            <pc:docMk/>
            <pc:sldMk cId="1720325983" sldId="582"/>
            <ac:picMk id="8" creationId="{9AAFB2E4-A2EF-669F-2F80-E4CFBB9B3897}"/>
          </ac:picMkLst>
        </pc:picChg>
      </pc:sldChg>
      <pc:sldChg chg="modSp add replId">
        <pc:chgData name="TH-INST 吉川洋平" userId="S::yoshikawa.yohei@thi.hal.ac.jp::19706b0f-5609-49a4-9fe3-c6e485df3adf" providerId="AD" clId="Web-{569CD097-668E-8CFE-F2BE-4887F3DA3A01}" dt="2025-05-25T14:14:00.288" v="364" actId="20577"/>
        <pc:sldMkLst>
          <pc:docMk/>
          <pc:sldMk cId="2236187678" sldId="583"/>
        </pc:sldMkLst>
        <pc:spChg chg="mod">
          <ac:chgData name="TH-INST 吉川洋平" userId="S::yoshikawa.yohei@thi.hal.ac.jp::19706b0f-5609-49a4-9fe3-c6e485df3adf" providerId="AD" clId="Web-{569CD097-668E-8CFE-F2BE-4887F3DA3A01}" dt="2025-05-25T14:12:49.457" v="330" actId="20577"/>
          <ac:spMkLst>
            <pc:docMk/>
            <pc:sldMk cId="2236187678" sldId="583"/>
            <ac:spMk id="2" creationId="{C68ED2F7-6A8C-CFEC-6DC2-AA29AF5054CF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3:55.803" v="362" actId="14100"/>
          <ac:spMkLst>
            <pc:docMk/>
            <pc:sldMk cId="2236187678" sldId="583"/>
            <ac:spMk id="3" creationId="{6CDEA341-6930-04CB-DB1F-613424150CD3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4:00.288" v="364" actId="20577"/>
          <ac:spMkLst>
            <pc:docMk/>
            <pc:sldMk cId="2236187678" sldId="583"/>
            <ac:spMk id="6" creationId="{469114B4-6D9B-AE7C-7977-1C67E0CC5B92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14:12:22.503" v="317" actId="20577"/>
        <pc:sldMkLst>
          <pc:docMk/>
          <pc:sldMk cId="2578059305" sldId="584"/>
        </pc:sldMkLst>
        <pc:spChg chg="mod">
          <ac:chgData name="TH-INST 吉川洋平" userId="S::yoshikawa.yohei@thi.hal.ac.jp::19706b0f-5609-49a4-9fe3-c6e485df3adf" providerId="AD" clId="Web-{569CD097-668E-8CFE-F2BE-4887F3DA3A01}" dt="2025-05-25T14:12:22.503" v="317" actId="20577"/>
          <ac:spMkLst>
            <pc:docMk/>
            <pc:sldMk cId="2578059305" sldId="584"/>
            <ac:spMk id="3" creationId="{C5C24F08-131D-D486-7DC9-5B5F901BABE7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2:08.284" v="310" actId="20577"/>
          <ac:spMkLst>
            <pc:docMk/>
            <pc:sldMk cId="2578059305" sldId="584"/>
            <ac:spMk id="6" creationId="{E7E4B25E-8E49-699A-0F6C-60E9818F1CE0}"/>
          </ac:spMkLst>
        </pc:spChg>
      </pc:sldChg>
      <pc:sldChg chg="add del replId">
        <pc:chgData name="TH-INST 吉川洋平" userId="S::yoshikawa.yohei@thi.hal.ac.jp::19706b0f-5609-49a4-9fe3-c6e485df3adf" providerId="AD" clId="Web-{569CD097-668E-8CFE-F2BE-4887F3DA3A01}" dt="2025-05-25T14:07:04.520" v="259"/>
        <pc:sldMkLst>
          <pc:docMk/>
          <pc:sldMk cId="1512214312" sldId="585"/>
        </pc:sldMkLst>
      </pc:sldChg>
      <pc:sldChg chg="modSp add replId">
        <pc:chgData name="TH-INST 吉川洋平" userId="S::yoshikawa.yohei@thi.hal.ac.jp::19706b0f-5609-49a4-9fe3-c6e485df3adf" providerId="AD" clId="Web-{569CD097-668E-8CFE-F2BE-4887F3DA3A01}" dt="2025-05-25T14:06:40.910" v="256" actId="20577"/>
        <pc:sldMkLst>
          <pc:docMk/>
          <pc:sldMk cId="4244030198" sldId="586"/>
        </pc:sldMkLst>
        <pc:spChg chg="mod">
          <ac:chgData name="TH-INST 吉川洋平" userId="S::yoshikawa.yohei@thi.hal.ac.jp::19706b0f-5609-49a4-9fe3-c6e485df3adf" providerId="AD" clId="Web-{569CD097-668E-8CFE-F2BE-4887F3DA3A01}" dt="2025-05-25T14:05:42.814" v="233" actId="20577"/>
          <ac:spMkLst>
            <pc:docMk/>
            <pc:sldMk cId="4244030198" sldId="586"/>
            <ac:spMk id="2" creationId="{0E2AE91D-8DB5-22B7-8858-704E29B95D63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05:27.220" v="228" actId="20577"/>
          <ac:spMkLst>
            <pc:docMk/>
            <pc:sldMk cId="4244030198" sldId="586"/>
            <ac:spMk id="3" creationId="{F4B88FBD-40CE-79CB-BC8D-2C6241B30780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06:40.910" v="256" actId="20577"/>
          <ac:spMkLst>
            <pc:docMk/>
            <pc:sldMk cId="4244030198" sldId="586"/>
            <ac:spMk id="6" creationId="{D8A000CC-3797-CDBD-DA9B-D91F1B2B3B67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14:10:53.500" v="308" actId="20577"/>
        <pc:sldMkLst>
          <pc:docMk/>
          <pc:sldMk cId="3516480930" sldId="587"/>
        </pc:sldMkLst>
        <pc:spChg chg="mod">
          <ac:chgData name="TH-INST 吉川洋平" userId="S::yoshikawa.yohei@thi.hal.ac.jp::19706b0f-5609-49a4-9fe3-c6e485df3adf" providerId="AD" clId="Web-{569CD097-668E-8CFE-F2BE-4887F3DA3A01}" dt="2025-05-25T14:10:04.545" v="293" actId="20577"/>
          <ac:spMkLst>
            <pc:docMk/>
            <pc:sldMk cId="3516480930" sldId="587"/>
            <ac:spMk id="2" creationId="{DDEFCA18-AA44-0288-03D2-B10DE47582E1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0:48.578" v="307" actId="14100"/>
          <ac:spMkLst>
            <pc:docMk/>
            <pc:sldMk cId="3516480930" sldId="587"/>
            <ac:spMk id="3" creationId="{F60AAFA5-9789-3276-381F-528A9348F279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0:53.500" v="308" actId="20577"/>
          <ac:spMkLst>
            <pc:docMk/>
            <pc:sldMk cId="3516480930" sldId="587"/>
            <ac:spMk id="6" creationId="{158B43C4-8311-CDB3-68FD-5D266EC1597E}"/>
          </ac:spMkLst>
        </pc:spChg>
      </pc:sldChg>
      <pc:sldChg chg="add del ord replId">
        <pc:chgData name="TH-INST 吉川洋平" userId="S::yoshikawa.yohei@thi.hal.ac.jp::19706b0f-5609-49a4-9fe3-c6e485df3adf" providerId="AD" clId="Web-{569CD097-668E-8CFE-F2BE-4887F3DA3A01}" dt="2025-05-25T14:07:11.458" v="260"/>
        <pc:sldMkLst>
          <pc:docMk/>
          <pc:sldMk cId="3112719716" sldId="588"/>
        </pc:sldMkLst>
      </pc:sldChg>
      <pc:sldChg chg="modSp add replId">
        <pc:chgData name="TH-INST 吉川洋平" userId="S::yoshikawa.yohei@thi.hal.ac.jp::19706b0f-5609-49a4-9fe3-c6e485df3adf" providerId="AD" clId="Web-{569CD097-668E-8CFE-F2BE-4887F3DA3A01}" dt="2025-05-25T14:09:39.998" v="292" actId="20577"/>
        <pc:sldMkLst>
          <pc:docMk/>
          <pc:sldMk cId="3966560804" sldId="588"/>
        </pc:sldMkLst>
        <pc:spChg chg="mod">
          <ac:chgData name="TH-INST 吉川洋平" userId="S::yoshikawa.yohei@thi.hal.ac.jp::19706b0f-5609-49a4-9fe3-c6e485df3adf" providerId="AD" clId="Web-{569CD097-668E-8CFE-F2BE-4887F3DA3A01}" dt="2025-05-25T14:09:31.591" v="291" actId="20577"/>
          <ac:spMkLst>
            <pc:docMk/>
            <pc:sldMk cId="3966560804" sldId="588"/>
            <ac:spMk id="3" creationId="{71387B46-7144-D214-8E98-882714CCBC6D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09:39.998" v="292" actId="20577"/>
          <ac:spMkLst>
            <pc:docMk/>
            <pc:sldMk cId="3966560804" sldId="588"/>
            <ac:spMk id="6" creationId="{3AF8ECB0-4AE6-3A4E-D9B1-05771E1A0E5F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14:16:53.392" v="426" actId="1076"/>
        <pc:sldMkLst>
          <pc:docMk/>
          <pc:sldMk cId="1299523106" sldId="589"/>
        </pc:sldMkLst>
        <pc:spChg chg="mod">
          <ac:chgData name="TH-INST 吉川洋平" userId="S::yoshikawa.yohei@thi.hal.ac.jp::19706b0f-5609-49a4-9fe3-c6e485df3adf" providerId="AD" clId="Web-{569CD097-668E-8CFE-F2BE-4887F3DA3A01}" dt="2025-05-25T14:16:53.392" v="426" actId="1076"/>
          <ac:spMkLst>
            <pc:docMk/>
            <pc:sldMk cId="1299523106" sldId="589"/>
            <ac:spMk id="3" creationId="{A6B8028F-4BA1-E34C-8CD8-37A5BA3CAE67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6:30.516" v="419" actId="20577"/>
          <ac:spMkLst>
            <pc:docMk/>
            <pc:sldMk cId="1299523106" sldId="589"/>
            <ac:spMk id="6" creationId="{FDA18540-A248-20C6-9E6C-0F27AA3DDF3A}"/>
          </ac:spMkLst>
        </pc:spChg>
      </pc:sldChg>
    </pc:docChg>
  </pc:docChgLst>
  <pc:docChgLst>
    <pc:chgData name="TH-INST 吉川洋平" userId="19706b0f-5609-49a4-9fe3-c6e485df3adf" providerId="ADAL" clId="{2FFF22D9-C469-984B-AB30-AEC61BE17E8A}"/>
    <pc:docChg chg="undo custSel addSld delSld modSld sldOrd modMainMaster">
      <pc:chgData name="TH-INST 吉川洋平" userId="19706b0f-5609-49a4-9fe3-c6e485df3adf" providerId="ADAL" clId="{2FFF22D9-C469-984B-AB30-AEC61BE17E8A}" dt="2025-04-13T15:25:34.031" v="1863" actId="20577"/>
      <pc:docMkLst>
        <pc:docMk/>
      </pc:docMkLst>
      <pc:sldChg chg="addSp delSp modSp mod setBg delDesignElem chgLayout">
        <pc:chgData name="TH-INST 吉川洋平" userId="19706b0f-5609-49a4-9fe3-c6e485df3adf" providerId="ADAL" clId="{2FFF22D9-C469-984B-AB30-AEC61BE17E8A}" dt="2025-04-13T14:25:02.471" v="108" actId="26606"/>
        <pc:sldMkLst>
          <pc:docMk/>
          <pc:sldMk cId="2128380218" sldId="256"/>
        </pc:sldMkLst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3" creationId="{00000000-0000-0000-0000-000000000000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0" creationId="{337940BB-FBC4-492E-BD92-3B7B914D0EAE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1" creationId="{3FCFB1DE-0B7E-48CC-BA90-B2AB0889F9D6}"/>
          </ac:spMkLst>
        </pc:spChg>
        <pc:picChg chg="mod">
          <ac:chgData name="TH-INST 吉川洋平" userId="19706b0f-5609-49a4-9fe3-c6e485df3adf" providerId="ADAL" clId="{2FFF22D9-C469-984B-AB30-AEC61BE17E8A}" dt="2025-04-13T14:25:02.471" v="108" actId="26606"/>
          <ac:picMkLst>
            <pc:docMk/>
            <pc:sldMk cId="2128380218" sldId="256"/>
            <ac:picMk id="4" creationId="{4BE6E1C5-602A-12A6-4BAF-F43235D97B14}"/>
          </ac:picMkLst>
        </pc:picChg>
      </pc:sldChg>
      <pc:sldChg chg="addSp delSp modSp mod setBg delDesignElem">
        <pc:chgData name="TH-INST 吉川洋平" userId="19706b0f-5609-49a4-9fe3-c6e485df3adf" providerId="ADAL" clId="{2FFF22D9-C469-984B-AB30-AEC61BE17E8A}" dt="2025-04-13T14:25:44.275" v="115" actId="14100"/>
        <pc:sldMkLst>
          <pc:docMk/>
          <pc:sldMk cId="3906711844" sldId="25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33.183" v="113" actId="26606"/>
        <pc:sldMkLst>
          <pc:docMk/>
          <pc:sldMk cId="1354332911" sldId="258"/>
        </pc:sldMkLst>
      </pc:sldChg>
      <pc:sldChg chg="modSp del">
        <pc:chgData name="TH-INST 吉川洋平" userId="19706b0f-5609-49a4-9fe3-c6e485df3adf" providerId="ADAL" clId="{2FFF22D9-C469-984B-AB30-AEC61BE17E8A}" dt="2025-04-13T14:19:05.224" v="11" actId="2696"/>
        <pc:sldMkLst>
          <pc:docMk/>
          <pc:sldMk cId="3901128022" sldId="260"/>
        </pc:sldMkLst>
      </pc:sldChg>
      <pc:sldChg chg="delSp modSp del mod delDesignElem">
        <pc:chgData name="TH-INST 吉川洋平" userId="19706b0f-5609-49a4-9fe3-c6e485df3adf" providerId="ADAL" clId="{2FFF22D9-C469-984B-AB30-AEC61BE17E8A}" dt="2025-04-13T14:25:18.835" v="110" actId="2696"/>
        <pc:sldMkLst>
          <pc:docMk/>
          <pc:sldMk cId="1847087879" sldId="261"/>
        </pc:sldMkLst>
      </pc:sldChg>
      <pc:sldChg chg="delSp del delDesignElem">
        <pc:chgData name="TH-INST 吉川洋平" userId="19706b0f-5609-49a4-9fe3-c6e485df3adf" providerId="ADAL" clId="{2FFF22D9-C469-984B-AB30-AEC61BE17E8A}" dt="2025-04-13T14:26:16.589" v="119" actId="2696"/>
        <pc:sldMkLst>
          <pc:docMk/>
          <pc:sldMk cId="2388088012" sldId="264"/>
        </pc:sldMkLst>
      </pc:sldChg>
      <pc:sldChg chg="del">
        <pc:chgData name="TH-INST 吉川洋平" userId="19706b0f-5609-49a4-9fe3-c6e485df3adf" providerId="ADAL" clId="{2FFF22D9-C469-984B-AB30-AEC61BE17E8A}" dt="2025-04-13T14:22:48.183" v="13" actId="2696"/>
        <pc:sldMkLst>
          <pc:docMk/>
          <pc:sldMk cId="3275251922" sldId="266"/>
        </pc:sldMkLst>
      </pc:sldChg>
      <pc:sldChg chg="del">
        <pc:chgData name="TH-INST 吉川洋平" userId="19706b0f-5609-49a4-9fe3-c6e485df3adf" providerId="ADAL" clId="{2FFF22D9-C469-984B-AB30-AEC61BE17E8A}" dt="2025-04-13T14:22:48.605" v="14" actId="2696"/>
        <pc:sldMkLst>
          <pc:docMk/>
          <pc:sldMk cId="3116977061" sldId="268"/>
        </pc:sldMkLst>
      </pc:sldChg>
      <pc:sldChg chg="del">
        <pc:chgData name="TH-INST 吉川洋平" userId="19706b0f-5609-49a4-9fe3-c6e485df3adf" providerId="ADAL" clId="{2FFF22D9-C469-984B-AB30-AEC61BE17E8A}" dt="2025-04-13T14:22:47.689" v="12" actId="2696"/>
        <pc:sldMkLst>
          <pc:docMk/>
          <pc:sldMk cId="1912699109" sldId="270"/>
        </pc:sldMkLst>
      </pc:sldChg>
      <pc:sldChg chg="addSp delSp modSp del mod ord setBg addAnim delDesignElem">
        <pc:chgData name="TH-INST 吉川洋平" userId="19706b0f-5609-49a4-9fe3-c6e485df3adf" providerId="ADAL" clId="{2FFF22D9-C469-984B-AB30-AEC61BE17E8A}" dt="2025-04-13T14:35:50.550" v="423" actId="2696"/>
        <pc:sldMkLst>
          <pc:docMk/>
          <pc:sldMk cId="2170840884" sldId="273"/>
        </pc:sldMkLst>
      </pc:sldChg>
      <pc:sldChg chg="addSp delSp modSp del mod ord setBg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2148600681" sldId="274"/>
        </pc:sldMkLst>
      </pc:sldChg>
      <pc:sldChg chg="delSp add setBg delDesignElem">
        <pc:chgData name="TH-INST 吉川洋平" userId="19706b0f-5609-49a4-9fe3-c6e485df3adf" providerId="ADAL" clId="{2FFF22D9-C469-984B-AB30-AEC61BE17E8A}" dt="2025-04-13T15:01:55.154" v="1234"/>
        <pc:sldMkLst>
          <pc:docMk/>
          <pc:sldMk cId="2404409300" sldId="274"/>
        </pc:sldMkLst>
      </pc:sldChg>
      <pc:sldChg chg="del ord">
        <pc:chgData name="TH-INST 吉川洋平" userId="19706b0f-5609-49a4-9fe3-c6e485df3adf" providerId="ADAL" clId="{2FFF22D9-C469-984B-AB30-AEC61BE17E8A}" dt="2025-04-13T14:37:42.157" v="515" actId="2696"/>
        <pc:sldMkLst>
          <pc:docMk/>
          <pc:sldMk cId="2360769131" sldId="278"/>
        </pc:sldMkLst>
      </pc:sldChg>
      <pc:sldChg chg="addSp delSp modSp mod ord setBg delDesignElem">
        <pc:chgData name="TH-INST 吉川洋平" userId="19706b0f-5609-49a4-9fe3-c6e485df3adf" providerId="ADAL" clId="{2FFF22D9-C469-984B-AB30-AEC61BE17E8A}" dt="2025-04-13T15:02:21.498" v="1251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2FFF22D9-C469-984B-AB30-AEC61BE17E8A}" dt="2025-04-13T15:02:21.498" v="1251" actId="20577"/>
          <ac:spMkLst>
            <pc:docMk/>
            <pc:sldMk cId="4022172353" sldId="285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7" creationId="{6F5A5072-7B47-4D32-B52A-4EBBF590B8A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9" creationId="{9715DAF0-AE1B-46C9-8A6B-DB2AA05AB91D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1" creationId="{6016219D-510E-4184-9090-6D5578A87BD1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3" creationId="{AFF4A713-7B75-4B21-90D7-5AB19547C728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5" creationId="{DC631C0B-6DA6-4E57-8231-CE32B3434A7E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7" creationId="{C29501E6-A978-4A61-9689-9085AF97A53A}"/>
          </ac:spMkLst>
        </pc:spChg>
      </pc:sldChg>
      <pc:sldChg chg="addSp delSp modSp del mo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444740656" sldId="286"/>
        </pc:sldMkLst>
      </pc:sldChg>
      <pc:sldChg chg="delSp modSp add mod">
        <pc:chgData name="TH-INST 吉川洋平" userId="19706b0f-5609-49a4-9fe3-c6e485df3adf" providerId="ADAL" clId="{2FFF22D9-C469-984B-AB30-AEC61BE17E8A}" dt="2025-04-13T15:13:22.275" v="1615" actId="20577"/>
        <pc:sldMkLst>
          <pc:docMk/>
          <pc:sldMk cId="2663380271" sldId="286"/>
        </pc:sldMkLst>
      </pc:sldChg>
      <pc:sldChg chg="modSp del mod">
        <pc:chgData name="TH-INST 吉川洋平" userId="19706b0f-5609-49a4-9fe3-c6e485df3adf" providerId="ADAL" clId="{2FFF22D9-C469-984B-AB30-AEC61BE17E8A}" dt="2025-04-13T14:33:06.531" v="284" actId="2696"/>
        <pc:sldMkLst>
          <pc:docMk/>
          <pc:sldMk cId="3365676482" sldId="287"/>
        </pc:sldMkLst>
      </pc:sldChg>
      <pc:sldChg chg="addSp delSp modSp del mod modClrScheme delDesignElem chgLayout">
        <pc:chgData name="TH-INST 吉川洋平" userId="19706b0f-5609-49a4-9fe3-c6e485df3adf" providerId="ADAL" clId="{2FFF22D9-C469-984B-AB30-AEC61BE17E8A}" dt="2025-04-13T14:27:21.587" v="125" actId="2696"/>
        <pc:sldMkLst>
          <pc:docMk/>
          <pc:sldMk cId="4204880789" sldId="289"/>
        </pc:sldMkLst>
      </pc:sldChg>
      <pc:sldChg chg="modSp del">
        <pc:chgData name="TH-INST 吉川洋平" userId="19706b0f-5609-49a4-9fe3-c6e485df3adf" providerId="ADAL" clId="{2FFF22D9-C469-984B-AB30-AEC61BE17E8A}" dt="2025-04-13T14:38:56.965" v="559" actId="2696"/>
        <pc:sldMkLst>
          <pc:docMk/>
          <pc:sldMk cId="1691572667" sldId="298"/>
        </pc:sldMkLst>
      </pc:sldChg>
      <pc:sldChg chg="delSp modSp del delDesignElem">
        <pc:chgData name="TH-INST 吉川洋平" userId="19706b0f-5609-49a4-9fe3-c6e485df3adf" providerId="ADAL" clId="{2FFF22D9-C469-984B-AB30-AEC61BE17E8A}" dt="2025-04-13T14:58:46.085" v="1202" actId="2696"/>
        <pc:sldMkLst>
          <pc:docMk/>
          <pc:sldMk cId="2313090526" sldId="29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0:54.659" v="664" actId="20577"/>
        <pc:sldMkLst>
          <pc:docMk/>
          <pc:sldMk cId="2719700416" sldId="316"/>
        </pc:sldMkLst>
      </pc:sldChg>
      <pc:sldChg chg="modSp del mod">
        <pc:chgData name="TH-INST 吉川洋平" userId="19706b0f-5609-49a4-9fe3-c6e485df3adf" providerId="ADAL" clId="{2FFF22D9-C469-984B-AB30-AEC61BE17E8A}" dt="2025-04-13T14:39:11.042" v="583" actId="2696"/>
        <pc:sldMkLst>
          <pc:docMk/>
          <pc:sldMk cId="919075081" sldId="317"/>
        </pc:sldMkLst>
      </pc:sldChg>
      <pc:sldChg chg="modSp del mod">
        <pc:chgData name="TH-INST 吉川洋平" userId="19706b0f-5609-49a4-9fe3-c6e485df3adf" providerId="ADAL" clId="{2FFF22D9-C469-984B-AB30-AEC61BE17E8A}" dt="2025-04-13T14:39:10.153" v="582" actId="2696"/>
        <pc:sldMkLst>
          <pc:docMk/>
          <pc:sldMk cId="1441883301" sldId="318"/>
        </pc:sldMkLst>
      </pc:sldChg>
      <pc:sldChg chg="modSp del mod">
        <pc:chgData name="TH-INST 吉川洋平" userId="19706b0f-5609-49a4-9fe3-c6e485df3adf" providerId="ADAL" clId="{2FFF22D9-C469-984B-AB30-AEC61BE17E8A}" dt="2025-04-13T14:40:59.994" v="665" actId="2696"/>
        <pc:sldMkLst>
          <pc:docMk/>
          <pc:sldMk cId="2000504379" sldId="31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29.666" v="671" actId="113"/>
        <pc:sldMkLst>
          <pc:docMk/>
          <pc:sldMk cId="499189309" sldId="320"/>
        </pc:sldMkLst>
      </pc:sldChg>
      <pc:sldChg chg="modSp del mod">
        <pc:chgData name="TH-INST 吉川洋平" userId="19706b0f-5609-49a4-9fe3-c6e485df3adf" providerId="ADAL" clId="{2FFF22D9-C469-984B-AB30-AEC61BE17E8A}" dt="2025-04-13T14:40:59.998" v="666" actId="2696"/>
        <pc:sldMkLst>
          <pc:docMk/>
          <pc:sldMk cId="2631951540" sldId="321"/>
        </pc:sldMkLst>
      </pc:sldChg>
      <pc:sldChg chg="addSp modSp add mod ord setBg">
        <pc:chgData name="TH-INST 吉川洋平" userId="19706b0f-5609-49a4-9fe3-c6e485df3adf" providerId="ADAL" clId="{2FFF22D9-C469-984B-AB30-AEC61BE17E8A}" dt="2025-04-13T15:00:42.622" v="1221" actId="20578"/>
        <pc:sldMkLst>
          <pc:docMk/>
          <pc:sldMk cId="1437454526" sldId="338"/>
        </pc:sldMkLst>
      </pc:sldChg>
      <pc:sldChg chg="addSp delSp modSp del mod ord modClrScheme chgLayout">
        <pc:chgData name="TH-INST 吉川洋平" userId="19706b0f-5609-49a4-9fe3-c6e485df3adf" providerId="ADAL" clId="{2FFF22D9-C469-984B-AB30-AEC61BE17E8A}" dt="2025-04-13T15:00:11.444" v="1215" actId="2696"/>
        <pc:sldMkLst>
          <pc:docMk/>
          <pc:sldMk cId="3210628383" sldId="338"/>
        </pc:sldMkLst>
      </pc:sldChg>
      <pc:sldChg chg="modSp del">
        <pc:chgData name="TH-INST 吉川洋平" userId="19706b0f-5609-49a4-9fe3-c6e485df3adf" providerId="ADAL" clId="{2FFF22D9-C469-984B-AB30-AEC61BE17E8A}" dt="2025-04-13T14:38:46.510" v="556" actId="2696"/>
        <pc:sldMkLst>
          <pc:docMk/>
          <pc:sldMk cId="1332116042" sldId="33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59.412" v="679" actId="21"/>
        <pc:sldMkLst>
          <pc:docMk/>
          <pc:sldMk cId="1411915742" sldId="341"/>
        </pc:sldMkLst>
      </pc:sldChg>
      <pc:sldChg chg="modSp mod">
        <pc:chgData name="TH-INST 吉川洋平" userId="19706b0f-5609-49a4-9fe3-c6e485df3adf" providerId="ADAL" clId="{2FFF22D9-C469-984B-AB30-AEC61BE17E8A}" dt="2025-04-13T14:23:33.417" v="31" actId="27636"/>
        <pc:sldMkLst>
          <pc:docMk/>
          <pc:sldMk cId="1946488121" sldId="342"/>
        </pc:sldMkLst>
      </pc:sldChg>
      <pc:sldChg chg="modSp del">
        <pc:chgData name="TH-INST 吉川洋平" userId="19706b0f-5609-49a4-9fe3-c6e485df3adf" providerId="ADAL" clId="{2FFF22D9-C469-984B-AB30-AEC61BE17E8A}" dt="2025-04-13T15:00:09.797" v="1214" actId="2696"/>
        <pc:sldMkLst>
          <pc:docMk/>
          <pc:sldMk cId="1287636674" sldId="343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5:01:09.637" v="1229" actId="20577"/>
        <pc:sldMkLst>
          <pc:docMk/>
          <pc:sldMk cId="867743678" sldId="344"/>
        </pc:sldMkLst>
        <pc:spChg chg="mod ord">
          <ac:chgData name="TH-INST 吉川洋平" userId="19706b0f-5609-49a4-9fe3-c6e485df3adf" providerId="ADAL" clId="{2FFF22D9-C469-984B-AB30-AEC61BE17E8A}" dt="2025-04-13T15:01:09.637" v="1229" actId="20577"/>
          <ac:spMkLst>
            <pc:docMk/>
            <pc:sldMk cId="867743678" sldId="344"/>
            <ac:spMk id="18" creationId="{2645D06E-B335-F949-7FE6-214E9D8BE9C1}"/>
          </ac:spMkLst>
        </pc:spChg>
        <pc:spChg chg="add mod">
          <ac:chgData name="TH-INST 吉川洋平" userId="19706b0f-5609-49a4-9fe3-c6e485df3adf" providerId="ADAL" clId="{2FFF22D9-C469-984B-AB30-AEC61BE17E8A}" dt="2025-04-13T14:42:17.210" v="681" actId="26606"/>
          <ac:spMkLst>
            <pc:docMk/>
            <pc:sldMk cId="867743678" sldId="344"/>
            <ac:spMk id="23" creationId="{C5368A72-BA71-A8AE-64AF-D0AEB83E237A}"/>
          </ac:spMkLst>
        </pc:spChg>
      </pc:sldChg>
      <pc:sldChg chg="del">
        <pc:chgData name="TH-INST 吉川洋平" userId="19706b0f-5609-49a4-9fe3-c6e485df3adf" providerId="ADAL" clId="{2FFF22D9-C469-984B-AB30-AEC61BE17E8A}" dt="2025-04-13T14:22:48.980" v="15" actId="2696"/>
        <pc:sldMkLst>
          <pc:docMk/>
          <pc:sldMk cId="3840859552" sldId="345"/>
        </pc:sldMkLst>
      </pc:sldChg>
      <pc:sldChg chg="del">
        <pc:chgData name="TH-INST 吉川洋平" userId="19706b0f-5609-49a4-9fe3-c6e485df3adf" providerId="ADAL" clId="{2FFF22D9-C469-984B-AB30-AEC61BE17E8A}" dt="2025-04-13T14:22:49.365" v="16" actId="2696"/>
        <pc:sldMkLst>
          <pc:docMk/>
          <pc:sldMk cId="2493222441" sldId="346"/>
        </pc:sldMkLst>
      </pc:sldChg>
      <pc:sldChg chg="del">
        <pc:chgData name="TH-INST 吉川洋平" userId="19706b0f-5609-49a4-9fe3-c6e485df3adf" providerId="ADAL" clId="{2FFF22D9-C469-984B-AB30-AEC61BE17E8A}" dt="2025-04-13T14:22:49.743" v="17" actId="2696"/>
        <pc:sldMkLst>
          <pc:docMk/>
          <pc:sldMk cId="2443035769" sldId="34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51.389" v="116" actId="26606"/>
        <pc:sldMkLst>
          <pc:docMk/>
          <pc:sldMk cId="4125913778" sldId="348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21.783" v="111" actId="26606"/>
        <pc:sldMkLst>
          <pc:docMk/>
          <pc:sldMk cId="1229475939" sldId="350"/>
        </pc:sldMkLst>
      </pc:sldChg>
      <pc:sldChg chg="del ord">
        <pc:chgData name="TH-INST 吉川洋平" userId="19706b0f-5609-49a4-9fe3-c6e485df3adf" providerId="ADAL" clId="{2FFF22D9-C469-984B-AB30-AEC61BE17E8A}" dt="2025-04-13T14:37:42.161" v="516" actId="2696"/>
        <pc:sldMkLst>
          <pc:docMk/>
          <pc:sldMk cId="1198878419" sldId="351"/>
        </pc:sldMkLst>
      </pc:sldChg>
      <pc:sldChg chg="del ord">
        <pc:chgData name="TH-INST 吉川洋平" userId="19706b0f-5609-49a4-9fe3-c6e485df3adf" providerId="ADAL" clId="{2FFF22D9-C469-984B-AB30-AEC61BE17E8A}" dt="2025-04-13T14:37:42.165" v="517" actId="2696"/>
        <pc:sldMkLst>
          <pc:docMk/>
          <pc:sldMk cId="413083683" sldId="352"/>
        </pc:sldMkLst>
      </pc:sldChg>
      <pc:sldChg chg="addSp modSp mod setBg">
        <pc:chgData name="TH-INST 吉川洋平" userId="19706b0f-5609-49a4-9fe3-c6e485df3adf" providerId="ADAL" clId="{2FFF22D9-C469-984B-AB30-AEC61BE17E8A}" dt="2025-04-13T14:26:06.420" v="118" actId="255"/>
        <pc:sldMkLst>
          <pc:docMk/>
          <pc:sldMk cId="1260960486" sldId="353"/>
        </pc:sldMkLst>
      </pc:sldChg>
      <pc:sldChg chg="modSp del">
        <pc:chgData name="TH-INST 吉川洋平" userId="19706b0f-5609-49a4-9fe3-c6e485df3adf" providerId="ADAL" clId="{2FFF22D9-C469-984B-AB30-AEC61BE17E8A}" dt="2025-04-13T14:38:46.506" v="555" actId="2696"/>
        <pc:sldMkLst>
          <pc:docMk/>
          <pc:sldMk cId="421435249" sldId="354"/>
        </pc:sldMkLst>
      </pc:sldChg>
      <pc:sldChg chg="addSp delSp modSp add mod ord setBg">
        <pc:chgData name="TH-INST 吉川洋平" userId="19706b0f-5609-49a4-9fe3-c6e485df3adf" providerId="ADAL" clId="{2FFF22D9-C469-984B-AB30-AEC61BE17E8A}" dt="2025-04-13T14:35:24.063" v="392" actId="20578"/>
        <pc:sldMkLst>
          <pc:docMk/>
          <pc:sldMk cId="109466446" sldId="355"/>
        </pc:sldMkLst>
      </pc:sldChg>
      <pc:sldChg chg="addSp delSp modSp add del mod ord">
        <pc:chgData name="TH-INST 吉川洋平" userId="19706b0f-5609-49a4-9fe3-c6e485df3adf" providerId="ADAL" clId="{2FFF22D9-C469-984B-AB30-AEC61BE17E8A}" dt="2025-04-13T15:12:14.737" v="1533" actId="2696"/>
        <pc:sldMkLst>
          <pc:docMk/>
          <pc:sldMk cId="1354933399" sldId="356"/>
        </pc:sldMkLst>
      </pc:sldChg>
      <pc:sldChg chg="addSp delSp modSp add mod ord">
        <pc:chgData name="TH-INST 吉川洋平" userId="19706b0f-5609-49a4-9fe3-c6e485df3adf" providerId="ADAL" clId="{2FFF22D9-C469-984B-AB30-AEC61BE17E8A}" dt="2025-04-13T15:09:55.553" v="1447" actId="1076"/>
        <pc:sldMkLst>
          <pc:docMk/>
          <pc:sldMk cId="882947572" sldId="357"/>
        </pc:sldMkLst>
      </pc:sldChg>
      <pc:sldChg chg="addSp delSp modSp add mod ord">
        <pc:chgData name="TH-INST 吉川洋平" userId="19706b0f-5609-49a4-9fe3-c6e485df3adf" providerId="ADAL" clId="{2FFF22D9-C469-984B-AB30-AEC61BE17E8A}" dt="2025-04-13T15:15:03.587" v="1703" actId="1076"/>
        <pc:sldMkLst>
          <pc:docMk/>
          <pc:sldMk cId="4287472643" sldId="358"/>
        </pc:sldMkLst>
      </pc:sldChg>
      <pc:sldChg chg="delSp add del setBg delDesignElem">
        <pc:chgData name="TH-INST 吉川洋平" userId="19706b0f-5609-49a4-9fe3-c6e485df3adf" providerId="ADAL" clId="{2FFF22D9-C469-984B-AB30-AEC61BE17E8A}" dt="2025-04-13T14:35:41.484" v="397" actId="2696"/>
        <pc:sldMkLst>
          <pc:docMk/>
          <pc:sldMk cId="3749673584" sldId="359"/>
        </pc:sldMkLst>
      </pc:sldChg>
      <pc:sldChg chg="delSp add del setBg delDesignElem">
        <pc:chgData name="TH-INST 吉川洋平" userId="19706b0f-5609-49a4-9fe3-c6e485df3adf" providerId="ADAL" clId="{2FFF22D9-C469-984B-AB30-AEC61BE17E8A}" dt="2025-04-13T15:02:17.249" v="1237" actId="2696"/>
        <pc:sldMkLst>
          <pc:docMk/>
          <pc:sldMk cId="3156869370" sldId="360"/>
        </pc:sldMkLst>
      </pc:sldChg>
      <pc:sldChg chg="modSp add del mod or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3375520076" sldId="360"/>
        </pc:sldMkLst>
      </pc:sldChg>
      <pc:sldChg chg="modSp add mod ord">
        <pc:chgData name="TH-INST 吉川洋平" userId="19706b0f-5609-49a4-9fe3-c6e485df3adf" providerId="ADAL" clId="{2FFF22D9-C469-984B-AB30-AEC61BE17E8A}" dt="2025-04-13T14:39:03.849" v="581" actId="20577"/>
        <pc:sldMkLst>
          <pc:docMk/>
          <pc:sldMk cId="1215256813" sldId="361"/>
        </pc:sldMkLst>
      </pc:sldChg>
      <pc:sldChg chg="addSp delSp modSp add mod setBg modClrScheme chgLayout">
        <pc:chgData name="TH-INST 吉川洋平" userId="19706b0f-5609-49a4-9fe3-c6e485df3adf" providerId="ADAL" clId="{2FFF22D9-C469-984B-AB30-AEC61BE17E8A}" dt="2025-04-13T14:43:47.360" v="716" actId="26606"/>
        <pc:sldMkLst>
          <pc:docMk/>
          <pc:sldMk cId="1101783973" sldId="362"/>
        </pc:sldMkLst>
      </pc:sldChg>
      <pc:sldChg chg="addSp delSp modSp add del mod setBg delDesignElem chgLayout">
        <pc:chgData name="TH-INST 吉川洋平" userId="19706b0f-5609-49a4-9fe3-c6e485df3adf" providerId="ADAL" clId="{2FFF22D9-C469-984B-AB30-AEC61BE17E8A}" dt="2025-04-13T14:55:17.156" v="1094" actId="2696"/>
        <pc:sldMkLst>
          <pc:docMk/>
          <pc:sldMk cId="4075003744" sldId="363"/>
        </pc:sldMkLst>
      </pc:sldChg>
      <pc:sldChg chg="addSp delSp modSp add mod setBg delDesignElem chgLayout">
        <pc:chgData name="TH-INST 吉川洋平" userId="19706b0f-5609-49a4-9fe3-c6e485df3adf" providerId="ADAL" clId="{2FFF22D9-C469-984B-AB30-AEC61BE17E8A}" dt="2025-04-13T14:55:10.817" v="1093" actId="1076"/>
        <pc:sldMkLst>
          <pc:docMk/>
          <pc:sldMk cId="3103610574" sldId="364"/>
        </pc:sldMkLst>
      </pc:sldChg>
      <pc:sldChg chg="modSp add mod">
        <pc:chgData name="TH-INST 吉川洋平" userId="19706b0f-5609-49a4-9fe3-c6e485df3adf" providerId="ADAL" clId="{2FFF22D9-C469-984B-AB30-AEC61BE17E8A}" dt="2025-04-13T15:23:05.535" v="1810" actId="1076"/>
        <pc:sldMkLst>
          <pc:docMk/>
          <pc:sldMk cId="1556420688" sldId="365"/>
        </pc:sldMkLst>
      </pc:sldChg>
      <pc:sldChg chg="addSp delSp modSp add del mod">
        <pc:chgData name="TH-INST 吉川洋平" userId="19706b0f-5609-49a4-9fe3-c6e485df3adf" providerId="ADAL" clId="{2FFF22D9-C469-984B-AB30-AEC61BE17E8A}" dt="2025-04-13T14:53:00.131" v="1050" actId="2696"/>
        <pc:sldMkLst>
          <pc:docMk/>
          <pc:sldMk cId="3715241324" sldId="365"/>
        </pc:sldMkLst>
      </pc:sldChg>
      <pc:sldChg chg="addSp delSp modSp add mod setBg">
        <pc:chgData name="TH-INST 吉川洋平" userId="19706b0f-5609-49a4-9fe3-c6e485df3adf" providerId="ADAL" clId="{2FFF22D9-C469-984B-AB30-AEC61BE17E8A}" dt="2025-04-13T15:22:51.406" v="1807" actId="2710"/>
        <pc:sldMkLst>
          <pc:docMk/>
          <pc:sldMk cId="3225469246" sldId="366"/>
        </pc:sldMkLst>
      </pc:sldChg>
      <pc:sldChg chg="add del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1491773041" sldId="367"/>
        </pc:sldMkLst>
      </pc:sldChg>
      <pc:sldChg chg="add del">
        <pc:chgData name="TH-INST 吉川洋平" userId="19706b0f-5609-49a4-9fe3-c6e485df3adf" providerId="ADAL" clId="{2FFF22D9-C469-984B-AB30-AEC61BE17E8A}" dt="2025-04-13T15:02:46.516" v="1254" actId="2696"/>
        <pc:sldMkLst>
          <pc:docMk/>
          <pc:sldMk cId="2025749848" sldId="367"/>
        </pc:sldMkLst>
      </pc:sldChg>
      <pc:sldChg chg="add">
        <pc:chgData name="TH-INST 吉川洋平" userId="19706b0f-5609-49a4-9fe3-c6e485df3adf" providerId="ADAL" clId="{2FFF22D9-C469-984B-AB30-AEC61BE17E8A}" dt="2025-04-13T15:02:11.965" v="1235" actId="2890"/>
        <pc:sldMkLst>
          <pc:docMk/>
          <pc:sldMk cId="666467521" sldId="368"/>
        </pc:sldMkLst>
      </pc:sldChg>
      <pc:sldChg chg="add del">
        <pc:chgData name="TH-INST 吉川洋平" userId="19706b0f-5609-49a4-9fe3-c6e485df3adf" providerId="ADAL" clId="{2FFF22D9-C469-984B-AB30-AEC61BE17E8A}" dt="2025-04-13T15:02:45.410" v="1253" actId="2696"/>
        <pc:sldMkLst>
          <pc:docMk/>
          <pc:sldMk cId="2634130018" sldId="369"/>
        </pc:sldMkLst>
      </pc:sldChg>
      <pc:sldChg chg="addSp delSp modSp add mod ord">
        <pc:chgData name="TH-INST 吉川洋平" userId="19706b0f-5609-49a4-9fe3-c6e485df3adf" providerId="ADAL" clId="{2FFF22D9-C469-984B-AB30-AEC61BE17E8A}" dt="2025-04-13T15:07:24.283" v="1353" actId="1076"/>
        <pc:sldMkLst>
          <pc:docMk/>
          <pc:sldMk cId="3946798019" sldId="369"/>
        </pc:sldMkLst>
      </pc:sldChg>
      <pc:sldChg chg="addSp delSp modSp add mod">
        <pc:chgData name="TH-INST 吉川洋平" userId="19706b0f-5609-49a4-9fe3-c6e485df3adf" providerId="ADAL" clId="{2FFF22D9-C469-984B-AB30-AEC61BE17E8A}" dt="2025-04-13T15:17:42.564" v="1765" actId="20577"/>
        <pc:sldMkLst>
          <pc:docMk/>
          <pc:sldMk cId="497245989" sldId="370"/>
        </pc:sldMkLst>
      </pc:sldChg>
      <pc:sldChg chg="add del">
        <pc:chgData name="TH-INST 吉川洋平" userId="19706b0f-5609-49a4-9fe3-c6e485df3adf" providerId="ADAL" clId="{2FFF22D9-C469-984B-AB30-AEC61BE17E8A}" dt="2025-04-13T15:13:14.733" v="1600" actId="2696"/>
        <pc:sldMkLst>
          <pc:docMk/>
          <pc:sldMk cId="4248970948" sldId="370"/>
        </pc:sldMkLst>
      </pc:sldChg>
      <pc:sldChg chg="addSp delSp modSp add del mod">
        <pc:chgData name="TH-INST 吉川洋平" userId="19706b0f-5609-49a4-9fe3-c6e485df3adf" providerId="ADAL" clId="{2FFF22D9-C469-984B-AB30-AEC61BE17E8A}" dt="2025-04-13T15:10:33.429" v="1459" actId="2696"/>
        <pc:sldMkLst>
          <pc:docMk/>
          <pc:sldMk cId="1146753858" sldId="371"/>
        </pc:sldMkLst>
      </pc:sldChg>
      <pc:sldChg chg="addSp delSp modSp add mod">
        <pc:chgData name="TH-INST 吉川洋平" userId="19706b0f-5609-49a4-9fe3-c6e485df3adf" providerId="ADAL" clId="{2FFF22D9-C469-984B-AB30-AEC61BE17E8A}" dt="2025-04-13T15:25:34.031" v="1863" actId="20577"/>
        <pc:sldMkLst>
          <pc:docMk/>
          <pc:sldMk cId="1438680474" sldId="371"/>
        </pc:sldMkLst>
      </pc:sldChg>
      <pc:sldMasterChg chg="modSldLayout">
        <pc:chgData name="TH-INST 吉川洋平" userId="19706b0f-5609-49a4-9fe3-c6e485df3adf" providerId="ADAL" clId="{2FFF22D9-C469-984B-AB30-AEC61BE17E8A}" dt="2025-04-13T14:23:33.347" v="30"/>
        <pc:sldMasterMkLst>
          <pc:docMk/>
          <pc:sldMasterMk cId="3384470158" sldId="2147483728"/>
        </pc:sldMasterMkLst>
        <pc:sldLayoutChg chg="addSp">
          <pc:chgData name="TH-INST 吉川洋平" userId="19706b0f-5609-49a4-9fe3-c6e485df3adf" providerId="ADAL" clId="{2FFF22D9-C469-984B-AB30-AEC61BE17E8A}" dt="2025-04-13T14:23:33.347" v="30"/>
          <pc:sldLayoutMkLst>
            <pc:docMk/>
            <pc:sldMasterMk cId="3384470158" sldId="2147483728"/>
            <pc:sldLayoutMk cId="879192871" sldId="2147483734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6.883" v="32"/>
        <pc:sldMasterMkLst>
          <pc:docMk/>
          <pc:sldMasterMk cId="846402340" sldId="2147483741"/>
        </pc:sldMasterMkLst>
        <pc:sldLayoutChg chg="addSp">
          <pc:chgData name="TH-INST 吉川洋平" userId="19706b0f-5609-49a4-9fe3-c6e485df3adf" providerId="ADAL" clId="{2FFF22D9-C469-984B-AB30-AEC61BE17E8A}" dt="2025-04-13T14:23:36.883" v="32"/>
          <pc:sldLayoutMkLst>
            <pc:docMk/>
            <pc:sldMasterMk cId="846402340" sldId="2147483741"/>
            <pc:sldLayoutMk cId="4234915320" sldId="2147483747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9.597" v="33"/>
        <pc:sldMasterMkLst>
          <pc:docMk/>
          <pc:sldMasterMk cId="4031126874" sldId="2147483754"/>
        </pc:sldMasterMkLst>
        <pc:sldLayoutChg chg="addSp">
          <pc:chgData name="TH-INST 吉川洋平" userId="19706b0f-5609-49a4-9fe3-c6e485df3adf" providerId="ADAL" clId="{2FFF22D9-C469-984B-AB30-AEC61BE17E8A}" dt="2025-04-13T14:23:39.597" v="33"/>
          <pc:sldLayoutMkLst>
            <pc:docMk/>
            <pc:sldMasterMk cId="4031126874" sldId="2147483754"/>
            <pc:sldLayoutMk cId="2059330484" sldId="2147483760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1.954" v="41"/>
        <pc:sldMasterMkLst>
          <pc:docMk/>
          <pc:sldMasterMk cId="2785425197" sldId="2147483767"/>
        </pc:sldMasterMkLst>
        <pc:sldLayoutChg chg="addSp">
          <pc:chgData name="TH-INST 吉川洋平" userId="19706b0f-5609-49a4-9fe3-c6e485df3adf" providerId="ADAL" clId="{2FFF22D9-C469-984B-AB30-AEC61BE17E8A}" dt="2025-04-13T14:23:41.954" v="41"/>
          <pc:sldLayoutMkLst>
            <pc:docMk/>
            <pc:sldMasterMk cId="2785425197" sldId="2147483767"/>
            <pc:sldLayoutMk cId="2649511947" sldId="2147483773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2.428" v="49"/>
        <pc:sldMasterMkLst>
          <pc:docMk/>
          <pc:sldMasterMk cId="1857180748" sldId="2147483780"/>
        </pc:sldMasterMkLst>
        <pc:sldLayoutChg chg="addSp">
          <pc:chgData name="TH-INST 吉川洋平" userId="19706b0f-5609-49a4-9fe3-c6e485df3adf" providerId="ADAL" clId="{2FFF22D9-C469-984B-AB30-AEC61BE17E8A}" dt="2025-04-13T14:23:42.428" v="49"/>
          <pc:sldLayoutMkLst>
            <pc:docMk/>
            <pc:sldMasterMk cId="1857180748" sldId="2147483780"/>
            <pc:sldLayoutMk cId="3063239282" sldId="2147483786"/>
          </pc:sldLayoutMkLst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6" creationId="{CA66AE47-3D24-888C-206D-1B8A7800368F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7" creationId="{CF42B1F2-5B0A-8D8E-10A8-75A11F927D67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8" creationId="{62FABD1D-583E-A9D0-3721-CC1C8C5C1E9C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9" creationId="{33EEE63C-0E98-0E45-E4E2-8FB3A52264B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0" creationId="{19046BF6-9276-FA20-EB47-C7FDB3D5A93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1" creationId="{2AFDF9EE-DECD-8D90-78B0-FF089780A885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2" creationId="{43A436CF-FF11-4AC3-931D-B9E182CF6393}"/>
            </ac:spMkLst>
          </pc:spChg>
        </pc:sldLayoutChg>
      </pc:sldMasterChg>
    </pc:docChg>
  </pc:docChgLst>
  <pc:docChgLst>
    <pc:chgData name="TH-INST 吉川洋平" userId="S::yoshikawa.yohei@thi.hal.ac.jp::19706b0f-5609-49a4-9fe3-c6e485df3adf" providerId="AD" clId="Web-{2DFCD83A-0532-F384-074D-46006D7FBF2D}"/>
    <pc:docChg chg="addSld delSld modSld sldOrd modSection">
      <pc:chgData name="TH-INST 吉川洋平" userId="S::yoshikawa.yohei@thi.hal.ac.jp::19706b0f-5609-49a4-9fe3-c6e485df3adf" providerId="AD" clId="Web-{2DFCD83A-0532-F384-074D-46006D7FBF2D}" dt="2025-05-20T15:43:27.714" v="454" actId="1076"/>
      <pc:docMkLst>
        <pc:docMk/>
      </pc:docMkLst>
      <pc:sldChg chg="modSp">
        <pc:chgData name="TH-INST 吉川洋平" userId="S::yoshikawa.yohei@thi.hal.ac.jp::19706b0f-5609-49a4-9fe3-c6e485df3adf" providerId="AD" clId="Web-{2DFCD83A-0532-F384-074D-46006D7FBF2D}" dt="2025-05-20T15:19:10.550" v="6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2DFCD83A-0532-F384-074D-46006D7FBF2D}" dt="2025-05-20T15:19:10.550" v="6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2DFCD83A-0532-F384-074D-46006D7FBF2D}" dt="2025-05-20T15:19:17.457" v="9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2DFCD83A-0532-F384-074D-46006D7FBF2D}" dt="2025-05-20T15:19:17.457" v="9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S::yoshikawa.yohei@thi.hal.ac.jp::19706b0f-5609-49a4-9fe3-c6e485df3adf" providerId="AD" clId="Web-{2DFCD83A-0532-F384-074D-46006D7FBF2D}" dt="2025-05-20T15:19:26.317" v="10"/>
        <pc:sldMkLst>
          <pc:docMk/>
          <pc:sldMk cId="707486350" sldId="486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25:16.267" v="127"/>
        <pc:sldMkLst>
          <pc:docMk/>
          <pc:sldMk cId="3147530865" sldId="514"/>
        </pc:sldMkLst>
      </pc:sldChg>
      <pc:sldChg chg="addSp delSp modSp">
        <pc:chgData name="TH-INST 吉川洋平" userId="S::yoshikawa.yohei@thi.hal.ac.jp::19706b0f-5609-49a4-9fe3-c6e485df3adf" providerId="AD" clId="Web-{2DFCD83A-0532-F384-074D-46006D7FBF2D}" dt="2025-05-20T15:24:48.360" v="124" actId="20577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2DFCD83A-0532-F384-074D-46006D7FBF2D}" dt="2025-05-20T15:24:48.360" v="124" actId="20577"/>
          <ac:spMkLst>
            <pc:docMk/>
            <pc:sldMk cId="3205270090" sldId="523"/>
            <ac:spMk id="2" creationId="{9533E4D7-F6A4-9D93-DFAC-3389E338AC0B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24:30.203" v="116"/>
          <ac:spMkLst>
            <pc:docMk/>
            <pc:sldMk cId="3205270090" sldId="523"/>
            <ac:spMk id="3" creationId="{F3CB5F90-631F-1740-FD7B-D20B63B6568E}"/>
          </ac:spMkLst>
        </pc:spChg>
        <pc:spChg chg="del mod">
          <ac:chgData name="TH-INST 吉川洋平" userId="S::yoshikawa.yohei@thi.hal.ac.jp::19706b0f-5609-49a4-9fe3-c6e485df3adf" providerId="AD" clId="Web-{2DFCD83A-0532-F384-074D-46006D7FBF2D}" dt="2025-05-20T15:24:33.547" v="119"/>
          <ac:spMkLst>
            <pc:docMk/>
            <pc:sldMk cId="3205270090" sldId="523"/>
            <ac:spMk id="6" creationId="{0F7769AA-20D3-1CDD-36E7-C59119422738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24:38.954" v="122" actId="1076"/>
          <ac:picMkLst>
            <pc:docMk/>
            <pc:sldMk cId="3205270090" sldId="523"/>
            <ac:picMk id="4" creationId="{EF2155BD-511E-4BD5-7502-F0029639E7A1}"/>
          </ac:picMkLst>
        </pc:picChg>
      </pc:sldChg>
      <pc:sldChg chg="addSp delSp modSp">
        <pc:chgData name="TH-INST 吉川洋平" userId="S::yoshikawa.yohei@thi.hal.ac.jp::19706b0f-5609-49a4-9fe3-c6e485df3adf" providerId="AD" clId="Web-{2DFCD83A-0532-F384-074D-46006D7FBF2D}" dt="2025-05-20T15:31:49.829" v="213" actId="20577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2DFCD83A-0532-F384-074D-46006D7FBF2D}" dt="2025-05-20T15:31:49.829" v="213" actId="20577"/>
          <ac:spMkLst>
            <pc:docMk/>
            <pc:sldMk cId="2477867209" sldId="524"/>
            <ac:spMk id="2" creationId="{861881F7-D0E7-85E0-14B1-AA6C4768D4AB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0:41.998" v="196"/>
          <ac:spMkLst>
            <pc:docMk/>
            <pc:sldMk cId="2477867209" sldId="524"/>
            <ac:spMk id="4" creationId="{1D248040-913C-2C6C-8031-6A00DEC257A0}"/>
          </ac:spMkLst>
        </pc:spChg>
        <pc:spChg chg="del mod">
          <ac:chgData name="TH-INST 吉川洋平" userId="S::yoshikawa.yohei@thi.hal.ac.jp::19706b0f-5609-49a4-9fe3-c6e485df3adf" providerId="AD" clId="Web-{2DFCD83A-0532-F384-074D-46006D7FBF2D}" dt="2025-05-20T15:31:11.296" v="201"/>
          <ac:spMkLst>
            <pc:docMk/>
            <pc:sldMk cId="2477867209" sldId="524"/>
            <ac:spMk id="6" creationId="{D7CCB745-271D-A84D-3508-3E4337D912E8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31:28.234" v="208" actId="1076"/>
          <ac:picMkLst>
            <pc:docMk/>
            <pc:sldMk cId="2477867209" sldId="524"/>
            <ac:picMk id="3" creationId="{2ECD53B4-15B4-75A0-9454-79FC22F7AC27}"/>
          </ac:picMkLst>
        </pc:picChg>
      </pc:sldChg>
      <pc:sldChg chg="del">
        <pc:chgData name="TH-INST 吉川洋平" userId="S::yoshikawa.yohei@thi.hal.ac.jp::19706b0f-5609-49a4-9fe3-c6e485df3adf" providerId="AD" clId="Web-{2DFCD83A-0532-F384-074D-46006D7FBF2D}" dt="2025-05-20T15:33:42.411" v="253"/>
        <pc:sldMkLst>
          <pc:docMk/>
          <pc:sldMk cId="1972576292" sldId="525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7"/>
        <pc:sldMkLst>
          <pc:docMk/>
          <pc:sldMk cId="4092384157" sldId="527"/>
        </pc:sldMkLst>
      </pc:sldChg>
      <pc:sldChg chg="modSp">
        <pc:chgData name="TH-INST 吉川洋平" userId="S::yoshikawa.yohei@thi.hal.ac.jp::19706b0f-5609-49a4-9fe3-c6e485df3adf" providerId="AD" clId="Web-{2DFCD83A-0532-F384-074D-46006D7FBF2D}" dt="2025-05-20T15:25:04.001" v="126" actId="20577"/>
        <pc:sldMkLst>
          <pc:docMk/>
          <pc:sldMk cId="1317101110" sldId="545"/>
        </pc:sldMkLst>
        <pc:spChg chg="mod">
          <ac:chgData name="TH-INST 吉川洋平" userId="S::yoshikawa.yohei@thi.hal.ac.jp::19706b0f-5609-49a4-9fe3-c6e485df3adf" providerId="AD" clId="Web-{2DFCD83A-0532-F384-074D-46006D7FBF2D}" dt="2025-05-20T15:25:04.001" v="126" actId="20577"/>
          <ac:spMkLst>
            <pc:docMk/>
            <pc:sldMk cId="1317101110" sldId="545"/>
            <ac:spMk id="2" creationId="{3CD8EBC3-1B90-8C46-5FDC-0EA84E8E4114}"/>
          </ac:spMkLst>
        </pc:spChg>
      </pc:sldChg>
      <pc:sldChg chg="modSp">
        <pc:chgData name="TH-INST 吉川洋平" userId="S::yoshikawa.yohei@thi.hal.ac.jp::19706b0f-5609-49a4-9fe3-c6e485df3adf" providerId="AD" clId="Web-{2DFCD83A-0532-F384-074D-46006D7FBF2D}" dt="2025-05-20T15:27:32.663" v="187" actId="20577"/>
        <pc:sldMkLst>
          <pc:docMk/>
          <pc:sldMk cId="2944066246" sldId="546"/>
        </pc:sldMkLst>
        <pc:spChg chg="mod">
          <ac:chgData name="TH-INST 吉川洋平" userId="S::yoshikawa.yohei@thi.hal.ac.jp::19706b0f-5609-49a4-9fe3-c6e485df3adf" providerId="AD" clId="Web-{2DFCD83A-0532-F384-074D-46006D7FBF2D}" dt="2025-05-20T15:27:11.881" v="181" actId="20577"/>
          <ac:spMkLst>
            <pc:docMk/>
            <pc:sldMk cId="2944066246" sldId="546"/>
            <ac:spMk id="2" creationId="{C48BB111-1ED1-7144-1212-5F9E71412A30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5:29.189" v="129" actId="20577"/>
          <ac:spMkLst>
            <pc:docMk/>
            <pc:sldMk cId="2944066246" sldId="546"/>
            <ac:spMk id="3" creationId="{D7A3A3D8-E751-82A1-A835-12E10C489D2A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7:32.663" v="187" actId="20577"/>
          <ac:spMkLst>
            <pc:docMk/>
            <pc:sldMk cId="2944066246" sldId="546"/>
            <ac:spMk id="6" creationId="{16297104-548A-F68C-72A3-BEE20C9D8D7D}"/>
          </ac:spMkLst>
        </pc:spChg>
      </pc:sldChg>
      <pc:sldChg chg="del">
        <pc:chgData name="TH-INST 吉川洋平" userId="S::yoshikawa.yohei@thi.hal.ac.jp::19706b0f-5609-49a4-9fe3-c6e485df3adf" providerId="AD" clId="Web-{2DFCD83A-0532-F384-074D-46006D7FBF2D}" dt="2025-05-20T15:33:42.395" v="250"/>
        <pc:sldMkLst>
          <pc:docMk/>
          <pc:sldMk cId="1594958790" sldId="548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411" v="252"/>
        <pc:sldMkLst>
          <pc:docMk/>
          <pc:sldMk cId="645658324" sldId="549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9"/>
        <pc:sldMkLst>
          <pc:docMk/>
          <pc:sldMk cId="85396950" sldId="550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8"/>
        <pc:sldMkLst>
          <pc:docMk/>
          <pc:sldMk cId="2349505670" sldId="551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5"/>
        <pc:sldMkLst>
          <pc:docMk/>
          <pc:sldMk cId="1690488521" sldId="552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3"/>
        <pc:sldMkLst>
          <pc:docMk/>
          <pc:sldMk cId="1991870881" sldId="553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6"/>
        <pc:sldMkLst>
          <pc:docMk/>
          <pc:sldMk cId="2517575018" sldId="554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4"/>
        <pc:sldMkLst>
          <pc:docMk/>
          <pc:sldMk cId="3944552882" sldId="555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411" v="251"/>
        <pc:sldMkLst>
          <pc:docMk/>
          <pc:sldMk cId="3632332112" sldId="556"/>
        </pc:sldMkLst>
      </pc:sldChg>
      <pc:sldChg chg="modSp ord">
        <pc:chgData name="TH-INST 吉川洋平" userId="S::yoshikawa.yohei@thi.hal.ac.jp::19706b0f-5609-49a4-9fe3-c6e485df3adf" providerId="AD" clId="Web-{2DFCD83A-0532-F384-074D-46006D7FBF2D}" dt="2025-05-20T15:26:51.771" v="169" actId="1076"/>
        <pc:sldMkLst>
          <pc:docMk/>
          <pc:sldMk cId="1085996074" sldId="558"/>
        </pc:sldMkLst>
        <pc:spChg chg="mod">
          <ac:chgData name="TH-INST 吉川洋平" userId="S::yoshikawa.yohei@thi.hal.ac.jp::19706b0f-5609-49a4-9fe3-c6e485df3adf" providerId="AD" clId="Web-{2DFCD83A-0532-F384-074D-46006D7FBF2D}" dt="2025-05-20T15:25:56.722" v="135" actId="20577"/>
          <ac:spMkLst>
            <pc:docMk/>
            <pc:sldMk cId="1085996074" sldId="558"/>
            <ac:spMk id="2" creationId="{682F794C-8043-0299-FF63-AFEDE8F82FE6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6:51.771" v="169" actId="1076"/>
          <ac:spMkLst>
            <pc:docMk/>
            <pc:sldMk cId="1085996074" sldId="558"/>
            <ac:spMk id="3" creationId="{2C82F3A8-E6F6-14CF-9835-144ABAD0FB67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6:47.771" v="168" actId="20577"/>
          <ac:spMkLst>
            <pc:docMk/>
            <pc:sldMk cId="1085996074" sldId="558"/>
            <ac:spMk id="6" creationId="{4BF5C54E-0160-687C-E902-A776A0843886}"/>
          </ac:spMkLst>
        </pc:spChg>
      </pc:sldChg>
      <pc:sldChg chg="addSp modSp add replId">
        <pc:chgData name="TH-INST 吉川洋平" userId="S::yoshikawa.yohei@thi.hal.ac.jp::19706b0f-5609-49a4-9fe3-c6e485df3adf" providerId="AD" clId="Web-{2DFCD83A-0532-F384-074D-46006D7FBF2D}" dt="2025-05-20T15:22:13.276" v="77" actId="20577"/>
        <pc:sldMkLst>
          <pc:docMk/>
          <pc:sldMk cId="1460656462" sldId="559"/>
        </pc:sldMkLst>
        <pc:spChg chg="mod">
          <ac:chgData name="TH-INST 吉川洋平" userId="S::yoshikawa.yohei@thi.hal.ac.jp::19706b0f-5609-49a4-9fe3-c6e485df3adf" providerId="AD" clId="Web-{2DFCD83A-0532-F384-074D-46006D7FBF2D}" dt="2025-05-20T15:19:46.286" v="17" actId="20577"/>
          <ac:spMkLst>
            <pc:docMk/>
            <pc:sldMk cId="1460656462" sldId="559"/>
            <ac:spMk id="2" creationId="{6CDCDA1F-F0C7-FD5B-3CFF-5F88D3CC33A3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2:13.276" v="77" actId="20577"/>
          <ac:spMkLst>
            <pc:docMk/>
            <pc:sldMk cId="1460656462" sldId="559"/>
            <ac:spMk id="3" creationId="{E46459FB-0DD1-3FD6-26AB-74C965AC36CA}"/>
          </ac:spMkLst>
        </pc:spChg>
        <pc:spChg chg="add mod">
          <ac:chgData name="TH-INST 吉川洋平" userId="S::yoshikawa.yohei@thi.hal.ac.jp::19706b0f-5609-49a4-9fe3-c6e485df3adf" providerId="AD" clId="Web-{2DFCD83A-0532-F384-074D-46006D7FBF2D}" dt="2025-05-20T15:22:11.510" v="76" actId="20577"/>
          <ac:spMkLst>
            <pc:docMk/>
            <pc:sldMk cId="1460656462" sldId="559"/>
            <ac:spMk id="4" creationId="{0A07FE79-998A-D8FF-DF89-DA466AE0CC70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1:22.915" v="55" actId="20577"/>
          <ac:spMkLst>
            <pc:docMk/>
            <pc:sldMk cId="1460656462" sldId="559"/>
            <ac:spMk id="6" creationId="{A63C4970-9169-A447-F872-AF2FA07B142E}"/>
          </ac:spMkLst>
        </pc:spChg>
      </pc:sldChg>
      <pc:sldChg chg="addSp delSp modSp add replId">
        <pc:chgData name="TH-INST 吉川洋平" userId="S::yoshikawa.yohei@thi.hal.ac.jp::19706b0f-5609-49a4-9fe3-c6e485df3adf" providerId="AD" clId="Web-{2DFCD83A-0532-F384-074D-46006D7FBF2D}" dt="2025-05-20T15:24:01.999" v="115" actId="1076"/>
        <pc:sldMkLst>
          <pc:docMk/>
          <pc:sldMk cId="4066074274" sldId="560"/>
        </pc:sldMkLst>
        <pc:spChg chg="mod">
          <ac:chgData name="TH-INST 吉川洋平" userId="S::yoshikawa.yohei@thi.hal.ac.jp::19706b0f-5609-49a4-9fe3-c6e485df3adf" providerId="AD" clId="Web-{2DFCD83A-0532-F384-074D-46006D7FBF2D}" dt="2025-05-20T15:23:50.061" v="106" actId="20577"/>
          <ac:spMkLst>
            <pc:docMk/>
            <pc:sldMk cId="4066074274" sldId="560"/>
            <ac:spMk id="2" creationId="{E2108185-AF03-2758-AA5F-7F76B8AF30F1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22:32.433" v="79"/>
          <ac:spMkLst>
            <pc:docMk/>
            <pc:sldMk cId="4066074274" sldId="560"/>
            <ac:spMk id="3" creationId="{53684A69-8D81-A55E-6E59-5010102CCCE5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22:33.464" v="80"/>
          <ac:spMkLst>
            <pc:docMk/>
            <pc:sldMk cId="4066074274" sldId="560"/>
            <ac:spMk id="4" creationId="{EB15D803-A5E4-51F3-F301-6942BAED15E1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4:00.327" v="114" actId="20577"/>
          <ac:spMkLst>
            <pc:docMk/>
            <pc:sldMk cId="4066074274" sldId="560"/>
            <ac:spMk id="6" creationId="{19FEFED1-FFCF-7A6E-8942-DCDA233BF606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24:01.999" v="115" actId="1076"/>
          <ac:picMkLst>
            <pc:docMk/>
            <pc:sldMk cId="4066074274" sldId="560"/>
            <ac:picMk id="5" creationId="{385F3C6C-130F-95BB-794C-ECC8CABF27D0}"/>
          </ac:picMkLst>
        </pc:picChg>
      </pc:sldChg>
      <pc:sldChg chg="modSp add replId">
        <pc:chgData name="TH-INST 吉川洋平" userId="S::yoshikawa.yohei@thi.hal.ac.jp::19706b0f-5609-49a4-9fe3-c6e485df3adf" providerId="AD" clId="Web-{2DFCD83A-0532-F384-074D-46006D7FBF2D}" dt="2025-05-20T15:28:02.695" v="195" actId="20577"/>
        <pc:sldMkLst>
          <pc:docMk/>
          <pc:sldMk cId="2698940418" sldId="561"/>
        </pc:sldMkLst>
        <pc:spChg chg="mod">
          <ac:chgData name="TH-INST 吉川洋平" userId="S::yoshikawa.yohei@thi.hal.ac.jp::19706b0f-5609-49a4-9fe3-c6e485df3adf" providerId="AD" clId="Web-{2DFCD83A-0532-F384-074D-46006D7FBF2D}" dt="2025-05-20T15:28:02.695" v="195" actId="20577"/>
          <ac:spMkLst>
            <pc:docMk/>
            <pc:sldMk cId="2698940418" sldId="561"/>
            <ac:spMk id="2" creationId="{1A82BB55-3D6F-AFEF-B1A8-622D86356AC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7:57.507" v="192" actId="20577"/>
          <ac:spMkLst>
            <pc:docMk/>
            <pc:sldMk cId="2698940418" sldId="561"/>
            <ac:spMk id="3" creationId="{2ACCCED2-13C5-8E73-E9FE-EAB8F0DECEE8}"/>
          </ac:spMkLst>
        </pc:spChg>
      </pc:sldChg>
      <pc:sldChg chg="add del replId">
        <pc:chgData name="TH-INST 吉川洋平" userId="S::yoshikawa.yohei@thi.hal.ac.jp::19706b0f-5609-49a4-9fe3-c6e485df3adf" providerId="AD" clId="Web-{2DFCD83A-0532-F384-074D-46006D7FBF2D}" dt="2025-05-20T15:22:36.667" v="82"/>
        <pc:sldMkLst>
          <pc:docMk/>
          <pc:sldMk cId="4066469957" sldId="561"/>
        </pc:sldMkLst>
      </pc:sldChg>
      <pc:sldChg chg="modSp add replId">
        <pc:chgData name="TH-INST 吉川洋平" userId="S::yoshikawa.yohei@thi.hal.ac.jp::19706b0f-5609-49a4-9fe3-c6e485df3adf" providerId="AD" clId="Web-{2DFCD83A-0532-F384-074D-46006D7FBF2D}" dt="2025-05-20T15:33:27.629" v="242" actId="20577"/>
        <pc:sldMkLst>
          <pc:docMk/>
          <pc:sldMk cId="2224889794" sldId="562"/>
        </pc:sldMkLst>
        <pc:spChg chg="mod">
          <ac:chgData name="TH-INST 吉川洋平" userId="S::yoshikawa.yohei@thi.hal.ac.jp::19706b0f-5609-49a4-9fe3-c6e485df3adf" providerId="AD" clId="Web-{2DFCD83A-0532-F384-074D-46006D7FBF2D}" dt="2025-05-20T15:32:47.518" v="217" actId="20577"/>
          <ac:spMkLst>
            <pc:docMk/>
            <pc:sldMk cId="2224889794" sldId="562"/>
            <ac:spMk id="2" creationId="{C8EB4D70-70B2-2C92-4743-605FCF832032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3:01.862" v="231" actId="20577"/>
          <ac:spMkLst>
            <pc:docMk/>
            <pc:sldMk cId="2224889794" sldId="562"/>
            <ac:spMk id="3" creationId="{627F9923-49E1-7867-5FCB-112FED1CB04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3:27.629" v="242" actId="20577"/>
          <ac:spMkLst>
            <pc:docMk/>
            <pc:sldMk cId="2224889794" sldId="562"/>
            <ac:spMk id="6" creationId="{AD6A967A-50AC-3A6B-CCBA-B8200BFE4C0E}"/>
          </ac:spMkLst>
        </pc:spChg>
      </pc:sldChg>
      <pc:sldChg chg="add del replId">
        <pc:chgData name="TH-INST 吉川洋平" userId="S::yoshikawa.yohei@thi.hal.ac.jp::19706b0f-5609-49a4-9fe3-c6e485df3adf" providerId="AD" clId="Web-{2DFCD83A-0532-F384-074D-46006D7FBF2D}" dt="2025-05-20T15:33:59.536" v="255"/>
        <pc:sldMkLst>
          <pc:docMk/>
          <pc:sldMk cId="119057432" sldId="563"/>
        </pc:sldMkLst>
      </pc:sldChg>
      <pc:sldChg chg="modSp add ord replId">
        <pc:chgData name="TH-INST 吉川洋平" userId="S::yoshikawa.yohei@thi.hal.ac.jp::19706b0f-5609-49a4-9fe3-c6e485df3adf" providerId="AD" clId="Web-{2DFCD83A-0532-F384-074D-46006D7FBF2D}" dt="2025-05-20T15:34:11.990" v="259" actId="20577"/>
        <pc:sldMkLst>
          <pc:docMk/>
          <pc:sldMk cId="1420314832" sldId="563"/>
        </pc:sldMkLst>
        <pc:spChg chg="mod">
          <ac:chgData name="TH-INST 吉川洋平" userId="S::yoshikawa.yohei@thi.hal.ac.jp::19706b0f-5609-49a4-9fe3-c6e485df3adf" providerId="AD" clId="Web-{2DFCD83A-0532-F384-074D-46006D7FBF2D}" dt="2025-05-20T15:34:11.990" v="259" actId="20577"/>
          <ac:spMkLst>
            <pc:docMk/>
            <pc:sldMk cId="1420314832" sldId="563"/>
            <ac:spMk id="2" creationId="{19D9B119-4D8D-57B5-2ECA-9EB777AB4585}"/>
          </ac:spMkLst>
        </pc:spChg>
      </pc:sldChg>
      <pc:sldChg chg="delSp modSp add replId">
        <pc:chgData name="TH-INST 吉川洋平" userId="S::yoshikawa.yohei@thi.hal.ac.jp::19706b0f-5609-49a4-9fe3-c6e485df3adf" providerId="AD" clId="Web-{2DFCD83A-0532-F384-074D-46006D7FBF2D}" dt="2025-05-20T15:34:59.195" v="277" actId="14100"/>
        <pc:sldMkLst>
          <pc:docMk/>
          <pc:sldMk cId="2961656076" sldId="564"/>
        </pc:sldMkLst>
        <pc:spChg chg="mod">
          <ac:chgData name="TH-INST 吉川洋平" userId="S::yoshikawa.yohei@thi.hal.ac.jp::19706b0f-5609-49a4-9fe3-c6e485df3adf" providerId="AD" clId="Web-{2DFCD83A-0532-F384-074D-46006D7FBF2D}" dt="2025-05-20T15:34:35.413" v="268" actId="20577"/>
          <ac:spMkLst>
            <pc:docMk/>
            <pc:sldMk cId="2961656076" sldId="564"/>
            <ac:spMk id="2" creationId="{1FBD6EDB-C611-4B71-8A48-182E3BCDD70C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4:59.195" v="277" actId="14100"/>
          <ac:spMkLst>
            <pc:docMk/>
            <pc:sldMk cId="2961656076" sldId="564"/>
            <ac:spMk id="3" creationId="{2F28837E-C076-F195-2474-7546250F7EE7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4:36.522" v="269"/>
          <ac:spMkLst>
            <pc:docMk/>
            <pc:sldMk cId="2961656076" sldId="564"/>
            <ac:spMk id="6" creationId="{3451424A-14F4-8C52-2BAF-AFE176992E0D}"/>
          </ac:spMkLst>
        </pc:spChg>
      </pc:sldChg>
      <pc:sldChg chg="addSp delSp modSp add replId">
        <pc:chgData name="TH-INST 吉川洋平" userId="S::yoshikawa.yohei@thi.hal.ac.jp::19706b0f-5609-49a4-9fe3-c6e485df3adf" providerId="AD" clId="Web-{2DFCD83A-0532-F384-074D-46006D7FBF2D}" dt="2025-05-20T15:35:48.713" v="294"/>
        <pc:sldMkLst>
          <pc:docMk/>
          <pc:sldMk cId="3558413002" sldId="565"/>
        </pc:sldMkLst>
        <pc:spChg chg="mod">
          <ac:chgData name="TH-INST 吉川洋平" userId="S::yoshikawa.yohei@thi.hal.ac.jp::19706b0f-5609-49a4-9fe3-c6e485df3adf" providerId="AD" clId="Web-{2DFCD83A-0532-F384-074D-46006D7FBF2D}" dt="2025-05-20T15:35:45.369" v="293" actId="20577"/>
          <ac:spMkLst>
            <pc:docMk/>
            <pc:sldMk cId="3558413002" sldId="565"/>
            <ac:spMk id="2" creationId="{25876475-13EB-C1C6-7A86-8CB7159D75FD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5:14.977" v="279"/>
          <ac:spMkLst>
            <pc:docMk/>
            <pc:sldMk cId="3558413002" sldId="565"/>
            <ac:spMk id="3" creationId="{6F30B4AC-C3FA-B5D5-C17B-0D57C8F38BFA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5:16.758" v="280"/>
          <ac:spMkLst>
            <pc:docMk/>
            <pc:sldMk cId="3558413002" sldId="565"/>
            <ac:spMk id="6" creationId="{B4A4B4C5-E6FC-ADA9-30CA-71908390BCA5}"/>
          </ac:spMkLst>
        </pc:spChg>
        <pc:spChg chg="add del mod">
          <ac:chgData name="TH-INST 吉川洋平" userId="S::yoshikawa.yohei@thi.hal.ac.jp::19706b0f-5609-49a4-9fe3-c6e485df3adf" providerId="AD" clId="Web-{2DFCD83A-0532-F384-074D-46006D7FBF2D}" dt="2025-05-20T15:35:23.743" v="284"/>
          <ac:spMkLst>
            <pc:docMk/>
            <pc:sldMk cId="3558413002" sldId="565"/>
            <ac:spMk id="7" creationId="{6900F791-BEC7-A7C3-0908-C8FD8D8E5B42}"/>
          </ac:spMkLst>
        </pc:spChg>
        <pc:graphicFrameChg chg="add mod modGraphic">
          <ac:chgData name="TH-INST 吉川洋平" userId="S::yoshikawa.yohei@thi.hal.ac.jp::19706b0f-5609-49a4-9fe3-c6e485df3adf" providerId="AD" clId="Web-{2DFCD83A-0532-F384-074D-46006D7FBF2D}" dt="2025-05-20T15:35:48.713" v="294"/>
          <ac:graphicFrameMkLst>
            <pc:docMk/>
            <pc:sldMk cId="3558413002" sldId="565"/>
            <ac:graphicFrameMk id="5" creationId="{FE6490FA-B877-B550-162A-E036706CEF31}"/>
          </ac:graphicFrameMkLst>
        </pc:graphicFrameChg>
      </pc:sldChg>
      <pc:sldChg chg="modSp add replId">
        <pc:chgData name="TH-INST 吉川洋平" userId="S::yoshikawa.yohei@thi.hal.ac.jp::19706b0f-5609-49a4-9fe3-c6e485df3adf" providerId="AD" clId="Web-{2DFCD83A-0532-F384-074D-46006D7FBF2D}" dt="2025-05-20T15:36:23.901" v="303" actId="20577"/>
        <pc:sldMkLst>
          <pc:docMk/>
          <pc:sldMk cId="3653773655" sldId="566"/>
        </pc:sldMkLst>
        <pc:spChg chg="mod">
          <ac:chgData name="TH-INST 吉川洋平" userId="S::yoshikawa.yohei@thi.hal.ac.jp::19706b0f-5609-49a4-9fe3-c6e485df3adf" providerId="AD" clId="Web-{2DFCD83A-0532-F384-074D-46006D7FBF2D}" dt="2025-05-20T15:36:14.245" v="300" actId="20577"/>
          <ac:spMkLst>
            <pc:docMk/>
            <pc:sldMk cId="3653773655" sldId="566"/>
            <ac:spMk id="2" creationId="{F92FEFCE-4BCE-0FFE-A3E9-CE02DA4B4C7C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6:07.073" v="298" actId="1076"/>
          <ac:spMkLst>
            <pc:docMk/>
            <pc:sldMk cId="3653773655" sldId="566"/>
            <ac:spMk id="3" creationId="{6DC21AC9-E6C0-0205-A5F1-7380B3C2871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6:23.901" v="303" actId="20577"/>
          <ac:spMkLst>
            <pc:docMk/>
            <pc:sldMk cId="3653773655" sldId="566"/>
            <ac:spMk id="6" creationId="{5E74CCDE-A29C-2C14-524E-680D1EB7B5A0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37:17.357" v="319" actId="20577"/>
        <pc:sldMkLst>
          <pc:docMk/>
          <pc:sldMk cId="345375033" sldId="567"/>
        </pc:sldMkLst>
        <pc:spChg chg="mod">
          <ac:chgData name="TH-INST 吉川洋平" userId="S::yoshikawa.yohei@thi.hal.ac.jp::19706b0f-5609-49a4-9fe3-c6e485df3adf" providerId="AD" clId="Web-{2DFCD83A-0532-F384-074D-46006D7FBF2D}" dt="2025-05-20T15:36:46.590" v="307" actId="20577"/>
          <ac:spMkLst>
            <pc:docMk/>
            <pc:sldMk cId="345375033" sldId="567"/>
            <ac:spMk id="2" creationId="{F8512C33-CCB0-2957-98A3-4EA90877A08B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7:17.357" v="319" actId="20577"/>
          <ac:spMkLst>
            <pc:docMk/>
            <pc:sldMk cId="345375033" sldId="567"/>
            <ac:spMk id="3" creationId="{BA6E0901-63CE-E097-0C09-E663335AB942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7:08.778" v="316" actId="20577"/>
          <ac:spMkLst>
            <pc:docMk/>
            <pc:sldMk cId="345375033" sldId="567"/>
            <ac:spMk id="6" creationId="{32CEA9C9-4FBF-16BD-1407-5CAB728F75F3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38:09.062" v="332" actId="20577"/>
        <pc:sldMkLst>
          <pc:docMk/>
          <pc:sldMk cId="1427430343" sldId="568"/>
        </pc:sldMkLst>
        <pc:spChg chg="mod">
          <ac:chgData name="TH-INST 吉川洋平" userId="S::yoshikawa.yohei@thi.hal.ac.jp::19706b0f-5609-49a4-9fe3-c6e485df3adf" providerId="AD" clId="Web-{2DFCD83A-0532-F384-074D-46006D7FBF2D}" dt="2025-05-20T15:37:40.904" v="326" actId="20577"/>
          <ac:spMkLst>
            <pc:docMk/>
            <pc:sldMk cId="1427430343" sldId="568"/>
            <ac:spMk id="2" creationId="{B4298DBD-11FB-1AA1-C5F0-38A658A090B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8:09.062" v="332" actId="20577"/>
          <ac:spMkLst>
            <pc:docMk/>
            <pc:sldMk cId="1427430343" sldId="568"/>
            <ac:spMk id="3" creationId="{18AD76E1-0AA5-C025-EFBD-4A4828564332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7:53.920" v="329" actId="20577"/>
          <ac:spMkLst>
            <pc:docMk/>
            <pc:sldMk cId="1427430343" sldId="568"/>
            <ac:spMk id="6" creationId="{F89080F0-3390-F415-AC28-A770A5EF1DDE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40:57.740" v="398" actId="20577"/>
        <pc:sldMkLst>
          <pc:docMk/>
          <pc:sldMk cId="136243305" sldId="569"/>
        </pc:sldMkLst>
        <pc:spChg chg="mod">
          <ac:chgData name="TH-INST 吉川洋平" userId="S::yoshikawa.yohei@thi.hal.ac.jp::19706b0f-5609-49a4-9fe3-c6e485df3adf" providerId="AD" clId="Web-{2DFCD83A-0532-F384-074D-46006D7FBF2D}" dt="2025-05-20T15:38:45.532" v="344" actId="20577"/>
          <ac:spMkLst>
            <pc:docMk/>
            <pc:sldMk cId="136243305" sldId="569"/>
            <ac:spMk id="2" creationId="{3E7541BC-3C82-7CF3-CF4A-D165BB8B873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9:41.362" v="378" actId="1076"/>
          <ac:spMkLst>
            <pc:docMk/>
            <pc:sldMk cId="136243305" sldId="569"/>
            <ac:spMk id="3" creationId="{A515F10F-06E9-ABE7-E428-5336B6C50936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0:57.740" v="398" actId="20577"/>
          <ac:spMkLst>
            <pc:docMk/>
            <pc:sldMk cId="136243305" sldId="569"/>
            <ac:spMk id="6" creationId="{13C82E51-368D-8230-33DE-033F11407F39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40:53.083" v="396" actId="20577"/>
        <pc:sldMkLst>
          <pc:docMk/>
          <pc:sldMk cId="4071888156" sldId="570"/>
        </pc:sldMkLst>
        <pc:spChg chg="mod">
          <ac:chgData name="TH-INST 吉川洋平" userId="S::yoshikawa.yohei@thi.hal.ac.jp::19706b0f-5609-49a4-9fe3-c6e485df3adf" providerId="AD" clId="Web-{2DFCD83A-0532-F384-074D-46006D7FBF2D}" dt="2025-05-20T15:40:36.708" v="392" actId="14100"/>
          <ac:spMkLst>
            <pc:docMk/>
            <pc:sldMk cId="4071888156" sldId="570"/>
            <ac:spMk id="3" creationId="{3B85491B-986E-4C00-6D98-6FDAC2A128DD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0:53.083" v="396" actId="20577"/>
          <ac:spMkLst>
            <pc:docMk/>
            <pc:sldMk cId="4071888156" sldId="570"/>
            <ac:spMk id="6" creationId="{2A31B2BA-B956-7294-3D9F-E6FC38B82607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42:32.431" v="436" actId="20577"/>
        <pc:sldMkLst>
          <pc:docMk/>
          <pc:sldMk cId="1509285076" sldId="571"/>
        </pc:sldMkLst>
        <pc:spChg chg="mod">
          <ac:chgData name="TH-INST 吉川洋平" userId="S::yoshikawa.yohei@thi.hal.ac.jp::19706b0f-5609-49a4-9fe3-c6e485df3adf" providerId="AD" clId="Web-{2DFCD83A-0532-F384-074D-46006D7FBF2D}" dt="2025-05-20T15:41:29.225" v="402" actId="20577"/>
          <ac:spMkLst>
            <pc:docMk/>
            <pc:sldMk cId="1509285076" sldId="571"/>
            <ac:spMk id="2" creationId="{95227EF6-D9FC-DEB4-A554-6103D20ABCBC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2:00.883" v="418" actId="14100"/>
          <ac:spMkLst>
            <pc:docMk/>
            <pc:sldMk cId="1509285076" sldId="571"/>
            <ac:spMk id="3" creationId="{7A5A3D73-E4D4-1E1D-014C-0C1CB9E3BE87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2:32.431" v="436" actId="20577"/>
          <ac:spMkLst>
            <pc:docMk/>
            <pc:sldMk cId="1509285076" sldId="571"/>
            <ac:spMk id="6" creationId="{774E9403-4D1F-2585-0D84-F75E0F3CD7C3}"/>
          </ac:spMkLst>
        </pc:spChg>
      </pc:sldChg>
      <pc:sldChg chg="addSp delSp modSp add replId">
        <pc:chgData name="TH-INST 吉川洋平" userId="S::yoshikawa.yohei@thi.hal.ac.jp::19706b0f-5609-49a4-9fe3-c6e485df3adf" providerId="AD" clId="Web-{2DFCD83A-0532-F384-074D-46006D7FBF2D}" dt="2025-05-20T15:43:27.714" v="454" actId="1076"/>
        <pc:sldMkLst>
          <pc:docMk/>
          <pc:sldMk cId="2978991800" sldId="572"/>
        </pc:sldMkLst>
        <pc:spChg chg="mod">
          <ac:chgData name="TH-INST 吉川洋平" userId="S::yoshikawa.yohei@thi.hal.ac.jp::19706b0f-5609-49a4-9fe3-c6e485df3adf" providerId="AD" clId="Web-{2DFCD83A-0532-F384-074D-46006D7FBF2D}" dt="2025-05-20T15:43:19.823" v="449" actId="20577"/>
          <ac:spMkLst>
            <pc:docMk/>
            <pc:sldMk cId="2978991800" sldId="572"/>
            <ac:spMk id="2" creationId="{1FEF58F8-FC6B-961C-25F8-0EF91E1275C5}"/>
          </ac:spMkLst>
        </pc:spChg>
        <pc:spChg chg="del mod">
          <ac:chgData name="TH-INST 吉川洋平" userId="S::yoshikawa.yohei@thi.hal.ac.jp::19706b0f-5609-49a4-9fe3-c6e485df3adf" providerId="AD" clId="Web-{2DFCD83A-0532-F384-074D-46006D7FBF2D}" dt="2025-05-20T15:42:59.276" v="440"/>
          <ac:spMkLst>
            <pc:docMk/>
            <pc:sldMk cId="2978991800" sldId="572"/>
            <ac:spMk id="3" creationId="{3CBB4EAF-E6BE-7A5B-ED7D-29A3A8C82F14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3:23.870" v="452" actId="20577"/>
          <ac:spMkLst>
            <pc:docMk/>
            <pc:sldMk cId="2978991800" sldId="572"/>
            <ac:spMk id="6" creationId="{772EABCE-63DC-88B2-82AB-3E853224CC85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43:27.714" v="454" actId="1076"/>
          <ac:picMkLst>
            <pc:docMk/>
            <pc:sldMk cId="2978991800" sldId="572"/>
            <ac:picMk id="4" creationId="{75141B23-F59D-DC88-AB35-3C2442401658}"/>
          </ac:picMkLst>
        </pc:picChg>
      </pc:sldChg>
    </pc:docChg>
  </pc:docChgLst>
  <pc:docChgLst>
    <pc:chgData name="THPW11A12413 鍾承翰" userId="S::ths41012@ths.hal.ac.jp::b6c94d43-5db9-4880-8568-13aaeaf06a33" providerId="AD" clId="Web-{7D90685C-290B-A911-7903-18EC0C697891}"/>
    <pc:docChg chg="sldOrd">
      <pc:chgData name="THPW11A12413 鍾承翰" userId="S::ths41012@ths.hal.ac.jp::b6c94d43-5db9-4880-8568-13aaeaf06a33" providerId="AD" clId="Web-{7D90685C-290B-A911-7903-18EC0C697891}" dt="2024-10-10T02:58:15.936" v="1"/>
      <pc:docMkLst>
        <pc:docMk/>
      </pc:docMkLst>
      <pc:sldChg chg="ord">
        <pc:chgData name="THPW11A12413 鍾承翰" userId="S::ths41012@ths.hal.ac.jp::b6c94d43-5db9-4880-8568-13aaeaf06a33" providerId="AD" clId="Web-{7D90685C-290B-A911-7903-18EC0C697891}" dt="2024-10-10T02:58:15.936" v="1"/>
        <pc:sldMkLst>
          <pc:docMk/>
          <pc:sldMk cId="444740656" sldId="286"/>
        </pc:sldMkLst>
      </pc:sldChg>
      <pc:sldChg chg="ord">
        <pc:chgData name="THPW11A12413 鍾承翰" userId="S::ths41012@ths.hal.ac.jp::b6c94d43-5db9-4880-8568-13aaeaf06a33" providerId="AD" clId="Web-{7D90685C-290B-A911-7903-18EC0C697891}" dt="2024-10-10T02:58:14.342" v="0"/>
        <pc:sldMkLst>
          <pc:docMk/>
          <pc:sldMk cId="3365676482" sldId="287"/>
        </pc:sldMkLst>
      </pc:sldChg>
    </pc:docChg>
  </pc:docChgLst>
  <pc:docChgLst>
    <pc:chgData name="TH-INST 吉川洋平" userId="S::yoshikawa.yohei@thi.hal.ac.jp::19706b0f-5609-49a4-9fe3-c6e485df3adf" providerId="AD" clId="Web-{ED3D3B03-12BB-83EF-F242-6C1891173796}"/>
    <pc:docChg chg="addSld delSld modSld modSection">
      <pc:chgData name="TH-INST 吉川洋平" userId="S::yoshikawa.yohei@thi.hal.ac.jp::19706b0f-5609-49a4-9fe3-c6e485df3adf" providerId="AD" clId="Web-{ED3D3B03-12BB-83EF-F242-6C1891173796}" dt="2025-05-13T18:20:51.748" v="474"/>
      <pc:docMkLst>
        <pc:docMk/>
      </pc:docMkLst>
      <pc:sldChg chg="modSp">
        <pc:chgData name="TH-INST 吉川洋平" userId="S::yoshikawa.yohei@thi.hal.ac.jp::19706b0f-5609-49a4-9fe3-c6e485df3adf" providerId="AD" clId="Web-{ED3D3B03-12BB-83EF-F242-6C1891173796}" dt="2025-05-13T17:58:20.148" v="1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ED3D3B03-12BB-83EF-F242-6C1891173796}" dt="2025-05-13T17:58:20.148" v="1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ED3D3B03-12BB-83EF-F242-6C1891173796}" dt="2025-05-13T17:58:29.602" v="3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ED3D3B03-12BB-83EF-F242-6C1891173796}" dt="2025-05-13T17:58:29.602" v="3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addSp modSp">
        <pc:chgData name="TH-INST 吉川洋平" userId="S::yoshikawa.yohei@thi.hal.ac.jp::19706b0f-5609-49a4-9fe3-c6e485df3adf" providerId="AD" clId="Web-{ED3D3B03-12BB-83EF-F242-6C1891173796}" dt="2025-05-13T18:03:25.876" v="118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ED3D3B03-12BB-83EF-F242-6C1891173796}" dt="2025-05-13T18:03:25.876" v="118" actId="20577"/>
          <ac:spMkLst>
            <pc:docMk/>
            <pc:sldMk cId="707486350" sldId="486"/>
            <ac:spMk id="6" creationId="{418E185B-B03A-6AD6-1359-00191C88AC9A}"/>
          </ac:spMkLst>
        </pc:spChg>
        <pc:graphicFrameChg chg="add mod modGraphic">
          <ac:chgData name="TH-INST 吉川洋平" userId="S::yoshikawa.yohei@thi.hal.ac.jp::19706b0f-5609-49a4-9fe3-c6e485df3adf" providerId="AD" clId="Web-{ED3D3B03-12BB-83EF-F242-6C1891173796}" dt="2025-05-13T18:03:09.094" v="108"/>
          <ac:graphicFrameMkLst>
            <pc:docMk/>
            <pc:sldMk cId="707486350" sldId="486"/>
            <ac:graphicFrameMk id="4" creationId="{CE645BCB-8E30-E361-C670-5C06169F0CE4}"/>
          </ac:graphicFrameMkLst>
        </pc:graphicFrameChg>
      </pc:sldChg>
      <pc:sldChg chg="delSp modSp">
        <pc:chgData name="TH-INST 吉川洋平" userId="S::yoshikawa.yohei@thi.hal.ac.jp::19706b0f-5609-49a4-9fe3-c6e485df3adf" providerId="AD" clId="Web-{ED3D3B03-12BB-83EF-F242-6C1891173796}" dt="2025-05-13T18:09:06.276" v="198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ED3D3B03-12BB-83EF-F242-6C1891173796}" dt="2025-05-13T18:02:03.951" v="78" actId="20577"/>
          <ac:spMkLst>
            <pc:docMk/>
            <pc:sldMk cId="3147530865" sldId="514"/>
            <ac:spMk id="2" creationId="{102ED8DA-25C4-070E-7989-B62AC7412C0E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9:06.276" v="198" actId="20577"/>
          <ac:spMkLst>
            <pc:docMk/>
            <pc:sldMk cId="3147530865" sldId="514"/>
            <ac:spMk id="3" creationId="{66BBDB8E-55A4-F120-03F9-B2622C00B26D}"/>
          </ac:spMkLst>
        </pc:spChg>
        <pc:spChg chg="del mod">
          <ac:chgData name="TH-INST 吉川洋平" userId="S::yoshikawa.yohei@thi.hal.ac.jp::19706b0f-5609-49a4-9fe3-c6e485df3adf" providerId="AD" clId="Web-{ED3D3B03-12BB-83EF-F242-6C1891173796}" dt="2025-05-13T18:03:01.437" v="106"/>
          <ac:spMkLst>
            <pc:docMk/>
            <pc:sldMk cId="3147530865" sldId="514"/>
            <ac:spMk id="6" creationId="{D01B9A3F-EBA6-31D7-5C61-3FED0B903DD5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20:51.748" v="474"/>
        <pc:sldMkLst>
          <pc:docMk/>
          <pc:sldMk cId="1677062254" sldId="517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70"/>
        <pc:sldMkLst>
          <pc:docMk/>
          <pc:sldMk cId="795783519" sldId="518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9"/>
        <pc:sldMkLst>
          <pc:docMk/>
          <pc:sldMk cId="708765163" sldId="519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7:58:46.008" v="4"/>
        <pc:sldMkLst>
          <pc:docMk/>
          <pc:sldMk cId="1386366232" sldId="522"/>
        </pc:sldMkLst>
      </pc:sldChg>
      <pc:sldChg chg="modSp">
        <pc:chgData name="TH-INST 吉川洋平" userId="S::yoshikawa.yohei@thi.hal.ac.jp::19706b0f-5609-49a4-9fe3-c6e485df3adf" providerId="AD" clId="Web-{ED3D3B03-12BB-83EF-F242-6C1891173796}" dt="2025-05-13T18:05:22.926" v="148" actId="20577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ED3D3B03-12BB-83EF-F242-6C1891173796}" dt="2025-05-13T18:04:25.908" v="123" actId="20577"/>
          <ac:spMkLst>
            <pc:docMk/>
            <pc:sldMk cId="3205270090" sldId="523"/>
            <ac:spMk id="2" creationId="{9533E4D7-F6A4-9D93-DFAC-3389E338AC0B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05.910" v="138" actId="1076"/>
          <ac:spMkLst>
            <pc:docMk/>
            <pc:sldMk cId="3205270090" sldId="523"/>
            <ac:spMk id="3" creationId="{F3CB5F90-631F-1740-FD7B-D20B63B6568E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22.926" v="148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Sp delSp modSp">
        <pc:chgData name="TH-INST 吉川洋平" userId="S::yoshikawa.yohei@thi.hal.ac.jp::19706b0f-5609-49a4-9fe3-c6e485df3adf" providerId="AD" clId="Web-{ED3D3B03-12BB-83EF-F242-6C1891173796}" dt="2025-05-13T18:08:43.025" v="194" actId="1076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ED3D3B03-12BB-83EF-F242-6C1891173796}" dt="2025-05-13T18:07:37.258" v="172" actId="20577"/>
          <ac:spMkLst>
            <pc:docMk/>
            <pc:sldMk cId="2477867209" sldId="524"/>
            <ac:spMk id="2" creationId="{861881F7-D0E7-85E0-14B1-AA6C4768D4AB}"/>
          </ac:spMkLst>
        </pc:spChg>
        <pc:spChg chg="add mod">
          <ac:chgData name="TH-INST 吉川洋平" userId="S::yoshikawa.yohei@thi.hal.ac.jp::19706b0f-5609-49a4-9fe3-c6e485df3adf" providerId="AD" clId="Web-{ED3D3B03-12BB-83EF-F242-6C1891173796}" dt="2025-05-13T18:07:58.977" v="191" actId="20577"/>
          <ac:spMkLst>
            <pc:docMk/>
            <pc:sldMk cId="2477867209" sldId="524"/>
            <ac:spMk id="6" creationId="{D7CCB745-271D-A84D-3508-3E4337D912E8}"/>
          </ac:spMkLst>
        </pc:spChg>
        <pc:picChg chg="add del mod">
          <ac:chgData name="TH-INST 吉川洋平" userId="S::yoshikawa.yohei@thi.hal.ac.jp::19706b0f-5609-49a4-9fe3-c6e485df3adf" providerId="AD" clId="Web-{ED3D3B03-12BB-83EF-F242-6C1891173796}" dt="2025-05-13T18:08:02.305" v="192"/>
          <ac:picMkLst>
            <pc:docMk/>
            <pc:sldMk cId="2477867209" sldId="524"/>
            <ac:picMk id="3" creationId="{B17F2481-84CF-C83C-C440-CD80D457DDE1}"/>
          </ac:picMkLst>
        </pc:picChg>
        <pc:picChg chg="del">
          <ac:chgData name="TH-INST 吉川洋平" userId="S::yoshikawa.yohei@thi.hal.ac.jp::19706b0f-5609-49a4-9fe3-c6e485df3adf" providerId="AD" clId="Web-{ED3D3B03-12BB-83EF-F242-6C1891173796}" dt="2025-05-13T18:07:25.617" v="166"/>
          <ac:picMkLst>
            <pc:docMk/>
            <pc:sldMk cId="2477867209" sldId="524"/>
            <ac:picMk id="4" creationId="{6F7672B0-1665-52C2-78C0-F1C53357E733}"/>
          </ac:picMkLst>
        </pc:picChg>
        <pc:picChg chg="add mod">
          <ac:chgData name="TH-INST 吉川洋平" userId="S::yoshikawa.yohei@thi.hal.ac.jp::19706b0f-5609-49a4-9fe3-c6e485df3adf" providerId="AD" clId="Web-{ED3D3B03-12BB-83EF-F242-6C1891173796}" dt="2025-05-13T18:08:43.025" v="194" actId="1076"/>
          <ac:picMkLst>
            <pc:docMk/>
            <pc:sldMk cId="2477867209" sldId="524"/>
            <ac:picMk id="7" creationId="{DAE1D2D5-DA0B-CB9A-BF05-152DFF175B1E}"/>
          </ac:picMkLst>
        </pc:picChg>
      </pc:sldChg>
      <pc:sldChg chg="modSp">
        <pc:chgData name="TH-INST 吉川洋平" userId="S::yoshikawa.yohei@thi.hal.ac.jp::19706b0f-5609-49a4-9fe3-c6e485df3adf" providerId="AD" clId="Web-{ED3D3B03-12BB-83EF-F242-6C1891173796}" dt="2025-05-13T18:10:53.185" v="231" actId="20577"/>
        <pc:sldMkLst>
          <pc:docMk/>
          <pc:sldMk cId="1972576292" sldId="525"/>
        </pc:sldMkLst>
        <pc:spChg chg="mod">
          <ac:chgData name="TH-INST 吉川洋平" userId="S::yoshikawa.yohei@thi.hal.ac.jp::19706b0f-5609-49a4-9fe3-c6e485df3adf" providerId="AD" clId="Web-{ED3D3B03-12BB-83EF-F242-6C1891173796}" dt="2025-05-13T18:10:53.185" v="231" actId="20577"/>
          <ac:spMkLst>
            <pc:docMk/>
            <pc:sldMk cId="1972576292" sldId="525"/>
            <ac:spMk id="2" creationId="{99980797-000A-7754-BB2B-CF92BE06A5C2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11:08.295" v="232"/>
        <pc:sldMkLst>
          <pc:docMk/>
          <pc:sldMk cId="1320864164" sldId="526"/>
        </pc:sldMkLst>
      </pc:sldChg>
      <pc:sldChg chg="modSp">
        <pc:chgData name="TH-INST 吉川洋平" userId="S::yoshikawa.yohei@thi.hal.ac.jp::19706b0f-5609-49a4-9fe3-c6e485df3adf" providerId="AD" clId="Web-{ED3D3B03-12BB-83EF-F242-6C1891173796}" dt="2025-05-13T18:18:09.416" v="399" actId="20577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ED3D3B03-12BB-83EF-F242-6C1891173796}" dt="2025-05-13T18:18:09.416" v="399" actId="20577"/>
          <ac:spMkLst>
            <pc:docMk/>
            <pc:sldMk cId="4092384157" sldId="527"/>
            <ac:spMk id="2" creationId="{3FC845EE-0312-3541-84E2-5F09B7E58F8B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4:34.394" v="303" actId="20577"/>
          <ac:spMkLst>
            <pc:docMk/>
            <pc:sldMk cId="4092384157" sldId="527"/>
            <ac:spMk id="3" creationId="{FF1A7F5D-C60D-19E0-EEF9-5FAAB3AD35F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58.353" v="396" actId="20577"/>
          <ac:spMkLst>
            <pc:docMk/>
            <pc:sldMk cId="4092384157" sldId="527"/>
            <ac:spMk id="5" creationId="{2A961230-29A3-CAEB-8BD4-0F73F09286D2}"/>
          </ac:spMkLst>
        </pc:spChg>
      </pc:sldChg>
      <pc:sldChg chg="modSp del">
        <pc:chgData name="TH-INST 吉川洋平" userId="S::yoshikawa.yohei@thi.hal.ac.jp::19706b0f-5609-49a4-9fe3-c6e485df3adf" providerId="AD" clId="Web-{ED3D3B03-12BB-83EF-F242-6C1891173796}" dt="2025-05-13T18:20:51.748" v="472"/>
        <pc:sldMkLst>
          <pc:docMk/>
          <pc:sldMk cId="3442085534" sldId="529"/>
        </pc:sldMkLst>
        <pc:spChg chg="mod">
          <ac:chgData name="TH-INST 吉川洋平" userId="S::yoshikawa.yohei@thi.hal.ac.jp::19706b0f-5609-49a4-9fe3-c6e485df3adf" providerId="AD" clId="Web-{ED3D3B03-12BB-83EF-F242-6C1891173796}" dt="2025-05-13T18:10:46.575" v="229" actId="20577"/>
          <ac:spMkLst>
            <pc:docMk/>
            <pc:sldMk cId="3442085534" sldId="529"/>
            <ac:spMk id="4" creationId="{5862E033-8A98-A0A5-239E-34B7794D0366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20:51.748" v="471"/>
        <pc:sldMkLst>
          <pc:docMk/>
          <pc:sldMk cId="4241565353" sldId="530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8"/>
        <pc:sldMkLst>
          <pc:docMk/>
          <pc:sldMk cId="1401837335" sldId="531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7"/>
        <pc:sldMkLst>
          <pc:docMk/>
          <pc:sldMk cId="3474348696" sldId="532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6"/>
        <pc:sldMkLst>
          <pc:docMk/>
          <pc:sldMk cId="3795797446" sldId="533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5"/>
        <pc:sldMkLst>
          <pc:docMk/>
          <pc:sldMk cId="2367027579" sldId="534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4"/>
        <pc:sldMkLst>
          <pc:docMk/>
          <pc:sldMk cId="3050506218" sldId="535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3"/>
        <pc:sldMkLst>
          <pc:docMk/>
          <pc:sldMk cId="122926780" sldId="536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2"/>
        <pc:sldMkLst>
          <pc:docMk/>
          <pc:sldMk cId="477554578" sldId="537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1"/>
        <pc:sldMkLst>
          <pc:docMk/>
          <pc:sldMk cId="860349667" sldId="538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0"/>
        <pc:sldMkLst>
          <pc:docMk/>
          <pc:sldMk cId="2297082811" sldId="539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9"/>
        <pc:sldMkLst>
          <pc:docMk/>
          <pc:sldMk cId="1319031687" sldId="540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8"/>
        <pc:sldMkLst>
          <pc:docMk/>
          <pc:sldMk cId="4156639391" sldId="541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6"/>
        <pc:sldMkLst>
          <pc:docMk/>
          <pc:sldMk cId="355429349" sldId="542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7"/>
        <pc:sldMkLst>
          <pc:docMk/>
          <pc:sldMk cId="1019822043" sldId="543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5"/>
        <pc:sldMkLst>
          <pc:docMk/>
          <pc:sldMk cId="286662959" sldId="544"/>
        </pc:sldMkLst>
      </pc:sldChg>
      <pc:sldChg chg="modSp add replId">
        <pc:chgData name="TH-INST 吉川洋平" userId="S::yoshikawa.yohei@thi.hal.ac.jp::19706b0f-5609-49a4-9fe3-c6e485df3adf" providerId="AD" clId="Web-{ED3D3B03-12BB-83EF-F242-6C1891173796}" dt="2025-05-13T18:08:54.244" v="196" actId="20577"/>
        <pc:sldMkLst>
          <pc:docMk/>
          <pc:sldMk cId="1317101110" sldId="545"/>
        </pc:sldMkLst>
        <pc:spChg chg="mod">
          <ac:chgData name="TH-INST 吉川洋平" userId="S::yoshikawa.yohei@thi.hal.ac.jp::19706b0f-5609-49a4-9fe3-c6e485df3adf" providerId="AD" clId="Web-{ED3D3B03-12BB-83EF-F242-6C1891173796}" dt="2025-05-13T18:08:54.244" v="196" actId="20577"/>
          <ac:spMkLst>
            <pc:docMk/>
            <pc:sldMk cId="1317101110" sldId="545"/>
            <ac:spMk id="2" creationId="{3CD8EBC3-1B90-8C46-5FDC-0EA84E8E4114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06:05.364" v="165" actId="20577"/>
        <pc:sldMkLst>
          <pc:docMk/>
          <pc:sldMk cId="2944066246" sldId="546"/>
        </pc:sldMkLst>
        <pc:spChg chg="mod">
          <ac:chgData name="TH-INST 吉川洋平" userId="S::yoshikawa.yohei@thi.hal.ac.jp::19706b0f-5609-49a4-9fe3-c6e485df3adf" providerId="AD" clId="Web-{ED3D3B03-12BB-83EF-F242-6C1891173796}" dt="2025-05-13T18:05:39.364" v="153" actId="20577"/>
          <ac:spMkLst>
            <pc:docMk/>
            <pc:sldMk cId="2944066246" sldId="546"/>
            <ac:spMk id="2" creationId="{C48BB111-1ED1-7144-1212-5F9E71412A3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33.582" v="151" actId="20577"/>
          <ac:spMkLst>
            <pc:docMk/>
            <pc:sldMk cId="2944066246" sldId="546"/>
            <ac:spMk id="3" creationId="{D7A3A3D8-E751-82A1-A835-12E10C489D2A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6:05.364" v="165" actId="20577"/>
          <ac:spMkLst>
            <pc:docMk/>
            <pc:sldMk cId="2944066246" sldId="546"/>
            <ac:spMk id="6" creationId="{16297104-548A-F68C-72A3-BEE20C9D8D7D}"/>
          </ac:spMkLst>
        </pc:spChg>
      </pc:sldChg>
      <pc:sldChg chg="modSp add del replId">
        <pc:chgData name="TH-INST 吉川洋平" userId="S::yoshikawa.yohei@thi.hal.ac.jp::19706b0f-5609-49a4-9fe3-c6e485df3adf" providerId="AD" clId="Web-{ED3D3B03-12BB-83EF-F242-6C1891173796}" dt="2025-05-13T18:20:51.748" v="473"/>
        <pc:sldMkLst>
          <pc:docMk/>
          <pc:sldMk cId="2859943778" sldId="547"/>
        </pc:sldMkLst>
        <pc:spChg chg="mod">
          <ac:chgData name="TH-INST 吉川洋平" userId="S::yoshikawa.yohei@thi.hal.ac.jp::19706b0f-5609-49a4-9fe3-c6e485df3adf" providerId="AD" clId="Web-{ED3D3B03-12BB-83EF-F242-6C1891173796}" dt="2025-05-13T18:10:10.731" v="227" actId="20577"/>
          <ac:spMkLst>
            <pc:docMk/>
            <pc:sldMk cId="2859943778" sldId="547"/>
            <ac:spMk id="3" creationId="{2999A062-5E40-9AC3-ADE2-5ADE1B8FF096}"/>
          </ac:spMkLst>
        </pc:spChg>
      </pc:sldChg>
      <pc:sldChg chg="add replId">
        <pc:chgData name="TH-INST 吉川洋平" userId="S::yoshikawa.yohei@thi.hal.ac.jp::19706b0f-5609-49a4-9fe3-c6e485df3adf" providerId="AD" clId="Web-{ED3D3B03-12BB-83EF-F242-6C1891173796}" dt="2025-05-13T18:11:11.685" v="233"/>
        <pc:sldMkLst>
          <pc:docMk/>
          <pc:sldMk cId="1594958790" sldId="548"/>
        </pc:sldMkLst>
      </pc:sldChg>
      <pc:sldChg chg="modSp add replId">
        <pc:chgData name="TH-INST 吉川洋平" userId="S::yoshikawa.yohei@thi.hal.ac.jp::19706b0f-5609-49a4-9fe3-c6e485df3adf" providerId="AD" clId="Web-{ED3D3B03-12BB-83EF-F242-6C1891173796}" dt="2025-05-13T18:11:51.358" v="246" actId="20577"/>
        <pc:sldMkLst>
          <pc:docMk/>
          <pc:sldMk cId="645658324" sldId="549"/>
        </pc:sldMkLst>
        <pc:spChg chg="mod">
          <ac:chgData name="TH-INST 吉川洋平" userId="S::yoshikawa.yohei@thi.hal.ac.jp::19706b0f-5609-49a4-9fe3-c6e485df3adf" providerId="AD" clId="Web-{ED3D3B03-12BB-83EF-F242-6C1891173796}" dt="2025-05-13T18:11:24.764" v="235" actId="20577"/>
          <ac:spMkLst>
            <pc:docMk/>
            <pc:sldMk cId="645658324" sldId="549"/>
            <ac:spMk id="2" creationId="{2119ABA6-7ACA-0D4C-4795-EE775C84730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1:51.358" v="246" actId="20577"/>
          <ac:spMkLst>
            <pc:docMk/>
            <pc:sldMk cId="645658324" sldId="549"/>
            <ac:spMk id="3" creationId="{8043E66B-D34B-73C5-E159-728AF2CBDA7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1:41.077" v="244" actId="20577"/>
          <ac:spMkLst>
            <pc:docMk/>
            <pc:sldMk cId="645658324" sldId="549"/>
            <ac:spMk id="6" creationId="{4D006CBD-829A-6B07-FB7A-94771C1EA7F7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2:22.453" v="258" actId="20577"/>
        <pc:sldMkLst>
          <pc:docMk/>
          <pc:sldMk cId="85396950" sldId="550"/>
        </pc:sldMkLst>
        <pc:spChg chg="mod">
          <ac:chgData name="TH-INST 吉川洋平" userId="S::yoshikawa.yohei@thi.hal.ac.jp::19706b0f-5609-49a4-9fe3-c6e485df3adf" providerId="AD" clId="Web-{ED3D3B03-12BB-83EF-F242-6C1891173796}" dt="2025-05-13T18:12:11.437" v="255" actId="20577"/>
          <ac:spMkLst>
            <pc:docMk/>
            <pc:sldMk cId="85396950" sldId="550"/>
            <ac:spMk id="2" creationId="{012199A5-7812-DF26-C4F0-2FA90D2B54A5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2:22.453" v="258" actId="20577"/>
          <ac:spMkLst>
            <pc:docMk/>
            <pc:sldMk cId="85396950" sldId="550"/>
            <ac:spMk id="3" creationId="{280E7519-BED7-A8F9-0F00-D6987766B6F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2:04.687" v="252" actId="20577"/>
          <ac:spMkLst>
            <pc:docMk/>
            <pc:sldMk cId="85396950" sldId="550"/>
            <ac:spMk id="6" creationId="{36EC08DF-D18D-A51B-E71F-AC16A10DCF7C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3:08.736" v="278" actId="1076"/>
        <pc:sldMkLst>
          <pc:docMk/>
          <pc:sldMk cId="2349505670" sldId="551"/>
        </pc:sldMkLst>
        <pc:spChg chg="mod">
          <ac:chgData name="TH-INST 吉川洋平" userId="S::yoshikawa.yohei@thi.hal.ac.jp::19706b0f-5609-49a4-9fe3-c6e485df3adf" providerId="AD" clId="Web-{ED3D3B03-12BB-83EF-F242-6C1891173796}" dt="2025-05-13T18:12:43.891" v="262" actId="20577"/>
          <ac:spMkLst>
            <pc:docMk/>
            <pc:sldMk cId="2349505670" sldId="551"/>
            <ac:spMk id="2" creationId="{8AB6170A-935F-C6F7-AE3B-9265D0CC3E0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3:08.736" v="278" actId="1076"/>
          <ac:spMkLst>
            <pc:docMk/>
            <pc:sldMk cId="2349505670" sldId="551"/>
            <ac:spMk id="3" creationId="{1D2F474A-EFE3-547E-C188-29D6ED9EC97D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3:06.110" v="276" actId="20577"/>
          <ac:spMkLst>
            <pc:docMk/>
            <pc:sldMk cId="2349505670" sldId="551"/>
            <ac:spMk id="6" creationId="{24310025-0710-4FFA-820E-32F7982CA8C8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7:47.931" v="385" actId="20577"/>
        <pc:sldMkLst>
          <pc:docMk/>
          <pc:sldMk cId="1690488521" sldId="552"/>
        </pc:sldMkLst>
        <pc:spChg chg="mod">
          <ac:chgData name="TH-INST 吉川洋平" userId="S::yoshikawa.yohei@thi.hal.ac.jp::19706b0f-5609-49a4-9fe3-c6e485df3adf" providerId="AD" clId="Web-{ED3D3B03-12BB-83EF-F242-6C1891173796}" dt="2025-05-13T18:15:23.974" v="322" actId="20577"/>
          <ac:spMkLst>
            <pc:docMk/>
            <pc:sldMk cId="1690488521" sldId="552"/>
            <ac:spMk id="2" creationId="{C7943CD8-972E-8E7F-AA43-A0188BF2BC43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38.055" v="383" actId="1076"/>
          <ac:spMkLst>
            <pc:docMk/>
            <pc:sldMk cId="1690488521" sldId="552"/>
            <ac:spMk id="3" creationId="{044AEC01-2D89-8339-F600-948788225BC3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47.931" v="385" actId="20577"/>
          <ac:spMkLst>
            <pc:docMk/>
            <pc:sldMk cId="1690488521" sldId="552"/>
            <ac:spMk id="5" creationId="{DF104F1D-8957-7FAD-B9E9-21D2CEEC36FD}"/>
          </ac:spMkLst>
        </pc:spChg>
      </pc:sldChg>
      <pc:sldChg chg="addSp modSp add replId">
        <pc:chgData name="TH-INST 吉川洋平" userId="S::yoshikawa.yohei@thi.hal.ac.jp::19706b0f-5609-49a4-9fe3-c6e485df3adf" providerId="AD" clId="Web-{ED3D3B03-12BB-83EF-F242-6C1891173796}" dt="2025-05-13T18:19:00.464" v="420" actId="20577"/>
        <pc:sldMkLst>
          <pc:docMk/>
          <pc:sldMk cId="1991870881" sldId="553"/>
        </pc:sldMkLst>
        <pc:spChg chg="mod">
          <ac:chgData name="TH-INST 吉川洋平" userId="S::yoshikawa.yohei@thi.hal.ac.jp::19706b0f-5609-49a4-9fe3-c6e485df3adf" providerId="AD" clId="Web-{ED3D3B03-12BB-83EF-F242-6C1891173796}" dt="2025-05-13T18:18:51.792" v="415" actId="1076"/>
          <ac:spMkLst>
            <pc:docMk/>
            <pc:sldMk cId="1991870881" sldId="553"/>
            <ac:spMk id="3" creationId="{58DC0B57-D095-36A7-D8D9-D69B6EFE239F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9:00.464" v="420" actId="20577"/>
          <ac:spMkLst>
            <pc:docMk/>
            <pc:sldMk cId="1991870881" sldId="553"/>
            <ac:spMk id="5" creationId="{F0F0112D-404D-66FC-F10E-C83CEAE2E3CA}"/>
          </ac:spMkLst>
        </pc:spChg>
        <pc:picChg chg="add mod">
          <ac:chgData name="TH-INST 吉川洋平" userId="S::yoshikawa.yohei@thi.hal.ac.jp::19706b0f-5609-49a4-9fe3-c6e485df3adf" providerId="AD" clId="Web-{ED3D3B03-12BB-83EF-F242-6C1891173796}" dt="2025-05-13T18:18:53.370" v="416" actId="1076"/>
          <ac:picMkLst>
            <pc:docMk/>
            <pc:sldMk cId="1991870881" sldId="553"/>
            <ac:picMk id="4" creationId="{1FF5F35F-6D2D-BD42-D55F-ABBD5109E694}"/>
          </ac:picMkLst>
        </pc:picChg>
      </pc:sldChg>
      <pc:sldChg chg="modSp add replId">
        <pc:chgData name="TH-INST 吉川洋平" userId="S::yoshikawa.yohei@thi.hal.ac.jp::19706b0f-5609-49a4-9fe3-c6e485df3adf" providerId="AD" clId="Web-{ED3D3B03-12BB-83EF-F242-6C1891173796}" dt="2025-05-13T18:20:40.139" v="454" actId="20577"/>
        <pc:sldMkLst>
          <pc:docMk/>
          <pc:sldMk cId="2517575018" sldId="554"/>
        </pc:sldMkLst>
        <pc:spChg chg="mod">
          <ac:chgData name="TH-INST 吉川洋平" userId="S::yoshikawa.yohei@thi.hal.ac.jp::19706b0f-5609-49a4-9fe3-c6e485df3adf" providerId="AD" clId="Web-{ED3D3B03-12BB-83EF-F242-6C1891173796}" dt="2025-05-13T18:20:40.139" v="454" actId="20577"/>
          <ac:spMkLst>
            <pc:docMk/>
            <pc:sldMk cId="2517575018" sldId="554"/>
            <ac:spMk id="3" creationId="{B7FAA90C-5CBF-DF30-FB4E-E5E6B68EC58C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20:35.795" v="452" actId="20577"/>
          <ac:spMkLst>
            <pc:docMk/>
            <pc:sldMk cId="2517575018" sldId="554"/>
            <ac:spMk id="5" creationId="{62853919-CE80-7FF3-6E7F-045F01F459B6}"/>
          </ac:spMkLst>
        </pc:spChg>
      </pc:sldChg>
    </pc:docChg>
  </pc:docChgLst>
  <pc:docChgLst>
    <pc:chgData name="TH-INST 吉川洋平" userId="S::yoshikawa.yohei@thi.hal.ac.jp::19706b0f-5609-49a4-9fe3-c6e485df3adf" providerId="AD" clId="Web-{831D3579-8A3A-E76F-79F5-D96F76F9E940}"/>
    <pc:docChg chg="addSld modSld sldOrd modSection">
      <pc:chgData name="TH-INST 吉川洋平" userId="S::yoshikawa.yohei@thi.hal.ac.jp::19706b0f-5609-49a4-9fe3-c6e485df3adf" providerId="AD" clId="Web-{831D3579-8A3A-E76F-79F5-D96F76F9E940}" dt="2025-04-20T12:38:48.139" v="169"/>
      <pc:docMkLst>
        <pc:docMk/>
      </pc:docMkLst>
      <pc:sldChg chg="ord">
        <pc:chgData name="TH-INST 吉川洋平" userId="S::yoshikawa.yohei@thi.hal.ac.jp::19706b0f-5609-49a4-9fe3-c6e485df3adf" providerId="AD" clId="Web-{831D3579-8A3A-E76F-79F5-D96F76F9E940}" dt="2025-04-20T12:30:19.950" v="19"/>
        <pc:sldMkLst>
          <pc:docMk/>
          <pc:sldMk cId="3209193390" sldId="500"/>
        </pc:sldMkLst>
      </pc:sldChg>
      <pc:sldChg chg="modSp">
        <pc:chgData name="TH-INST 吉川洋平" userId="S::yoshikawa.yohei@thi.hal.ac.jp::19706b0f-5609-49a4-9fe3-c6e485df3adf" providerId="AD" clId="Web-{831D3579-8A3A-E76F-79F5-D96F76F9E940}" dt="2025-04-20T12:38:14.950" v="168" actId="1076"/>
        <pc:sldMkLst>
          <pc:docMk/>
          <pc:sldMk cId="733766331" sldId="503"/>
        </pc:sldMkLst>
        <pc:spChg chg="mod">
          <ac:chgData name="TH-INST 吉川洋平" userId="S::yoshikawa.yohei@thi.hal.ac.jp::19706b0f-5609-49a4-9fe3-c6e485df3adf" providerId="AD" clId="Web-{831D3579-8A3A-E76F-79F5-D96F76F9E940}" dt="2025-04-20T12:29:57.714" v="11" actId="20577"/>
          <ac:spMkLst>
            <pc:docMk/>
            <pc:sldMk cId="733766331" sldId="503"/>
            <ac:spMk id="2" creationId="{74987AB5-E393-D481-CE8C-950219F6D87B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8:14.950" v="168" actId="1076"/>
          <ac:spMkLst>
            <pc:docMk/>
            <pc:sldMk cId="733766331" sldId="503"/>
            <ac:spMk id="3" creationId="{E1B7684E-A43F-BA56-03D5-735A92806FF6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0:18.403" v="18" actId="20577"/>
          <ac:spMkLst>
            <pc:docMk/>
            <pc:sldMk cId="733766331" sldId="503"/>
            <ac:spMk id="6" creationId="{2E3EDF8D-188B-5C4F-EDC9-546D17447295}"/>
          </ac:spMkLst>
        </pc:spChg>
      </pc:sldChg>
      <pc:sldChg chg="modSp">
        <pc:chgData name="TH-INST 吉川洋平" userId="S::yoshikawa.yohei@thi.hal.ac.jp::19706b0f-5609-49a4-9fe3-c6e485df3adf" providerId="AD" clId="Web-{831D3579-8A3A-E76F-79F5-D96F76F9E940}" dt="2025-04-20T12:33:42.207" v="92" actId="20577"/>
        <pc:sldMkLst>
          <pc:docMk/>
          <pc:sldMk cId="1564478804" sldId="507"/>
        </pc:sldMkLst>
        <pc:spChg chg="mod">
          <ac:chgData name="TH-INST 吉川洋平" userId="S::yoshikawa.yohei@thi.hal.ac.jp::19706b0f-5609-49a4-9fe3-c6e485df3adf" providerId="AD" clId="Web-{831D3579-8A3A-E76F-79F5-D96F76F9E940}" dt="2025-04-20T12:33:39.597" v="88" actId="20577"/>
          <ac:spMkLst>
            <pc:docMk/>
            <pc:sldMk cId="1564478804" sldId="507"/>
            <ac:spMk id="3" creationId="{AC11A80C-E7A1-40C2-2D93-9B8F925548D8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3:42.207" v="92" actId="20577"/>
          <ac:spMkLst>
            <pc:docMk/>
            <pc:sldMk cId="1564478804" sldId="507"/>
            <ac:spMk id="6" creationId="{FB681702-4C6E-F055-F0B4-662A2D748334}"/>
          </ac:spMkLst>
        </pc:spChg>
      </pc:sldChg>
      <pc:sldChg chg="addSp delSp modSp add replId">
        <pc:chgData name="TH-INST 吉川洋平" userId="S::yoshikawa.yohei@thi.hal.ac.jp::19706b0f-5609-49a4-9fe3-c6e485df3adf" providerId="AD" clId="Web-{831D3579-8A3A-E76F-79F5-D96F76F9E940}" dt="2025-04-20T12:36:37.713" v="130" actId="1076"/>
        <pc:sldMkLst>
          <pc:docMk/>
          <pc:sldMk cId="2772042898" sldId="508"/>
        </pc:sldMkLst>
        <pc:spChg chg="mod">
          <ac:chgData name="TH-INST 吉川洋平" userId="S::yoshikawa.yohei@thi.hal.ac.jp::19706b0f-5609-49a4-9fe3-c6e485df3adf" providerId="AD" clId="Web-{831D3579-8A3A-E76F-79F5-D96F76F9E940}" dt="2025-04-20T12:36:35.228" v="129" actId="20577"/>
          <ac:spMkLst>
            <pc:docMk/>
            <pc:sldMk cId="2772042898" sldId="508"/>
            <ac:spMk id="6" creationId="{2F8DD8AE-B0AC-5DC3-304A-4B4310984029}"/>
          </ac:spMkLst>
        </pc:spChg>
        <pc:picChg chg="add mod">
          <ac:chgData name="TH-INST 吉川洋平" userId="S::yoshikawa.yohei@thi.hal.ac.jp::19706b0f-5609-49a4-9fe3-c6e485df3adf" providerId="AD" clId="Web-{831D3579-8A3A-E76F-79F5-D96F76F9E940}" dt="2025-04-20T12:36:37.713" v="130" actId="1076"/>
          <ac:picMkLst>
            <pc:docMk/>
            <pc:sldMk cId="2772042898" sldId="508"/>
            <ac:picMk id="3" creationId="{59B47193-CBCB-2AD8-5EF7-4535031D04ED}"/>
          </ac:picMkLst>
        </pc:picChg>
        <pc:picChg chg="del">
          <ac:chgData name="TH-INST 吉川洋平" userId="S::yoshikawa.yohei@thi.hal.ac.jp::19706b0f-5609-49a4-9fe3-c6e485df3adf" providerId="AD" clId="Web-{831D3579-8A3A-E76F-79F5-D96F76F9E940}" dt="2025-04-20T12:35:23.616" v="118"/>
          <ac:picMkLst>
            <pc:docMk/>
            <pc:sldMk cId="2772042898" sldId="508"/>
            <ac:picMk id="18434" creationId="{4B26D74B-45F6-C42B-F418-85FB51F28B59}"/>
          </ac:picMkLst>
        </pc:picChg>
      </pc:sldChg>
      <pc:sldChg chg="modSp add replId">
        <pc:chgData name="TH-INST 吉川洋平" userId="S::yoshikawa.yohei@thi.hal.ac.jp::19706b0f-5609-49a4-9fe3-c6e485df3adf" providerId="AD" clId="Web-{831D3579-8A3A-E76F-79F5-D96F76F9E940}" dt="2025-04-20T12:34:30.693" v="114"/>
        <pc:sldMkLst>
          <pc:docMk/>
          <pc:sldMk cId="3495892064" sldId="509"/>
        </pc:sldMkLst>
        <pc:spChg chg="mod">
          <ac:chgData name="TH-INST 吉川洋平" userId="S::yoshikawa.yohei@thi.hal.ac.jp::19706b0f-5609-49a4-9fe3-c6e485df3adf" providerId="AD" clId="Web-{831D3579-8A3A-E76F-79F5-D96F76F9E940}" dt="2025-04-20T12:34:30.693" v="114"/>
          <ac:spMkLst>
            <pc:docMk/>
            <pc:sldMk cId="3495892064" sldId="509"/>
            <ac:spMk id="3" creationId="{803842F8-3B8A-B512-F576-7CC5C7B380D0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4:10.614" v="109" actId="20577"/>
          <ac:spMkLst>
            <pc:docMk/>
            <pc:sldMk cId="3495892064" sldId="509"/>
            <ac:spMk id="6" creationId="{B524C62A-8AE5-94E5-2EB4-2FECCA09D723}"/>
          </ac:spMkLst>
        </pc:spChg>
      </pc:sldChg>
      <pc:sldChg chg="add replId">
        <pc:chgData name="TH-INST 吉川洋平" userId="S::yoshikawa.yohei@thi.hal.ac.jp::19706b0f-5609-49a4-9fe3-c6e485df3adf" providerId="AD" clId="Web-{831D3579-8A3A-E76F-79F5-D96F76F9E940}" dt="2025-04-20T12:34:38.146" v="115"/>
        <pc:sldMkLst>
          <pc:docMk/>
          <pc:sldMk cId="77609872" sldId="510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4:49.349" v="116"/>
        <pc:sldMkLst>
          <pc:docMk/>
          <pc:sldMk cId="2183776560" sldId="511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5:05.569" v="117"/>
        <pc:sldMkLst>
          <pc:docMk/>
          <pc:sldMk cId="3014361618" sldId="512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8:48.139" v="169"/>
        <pc:sldMkLst>
          <pc:docMk/>
          <pc:sldMk cId="3216564289" sldId="513"/>
        </pc:sldMkLst>
      </pc:sldChg>
    </pc:docChg>
  </pc:docChgLst>
  <pc:docChgLst>
    <pc:chgData name="TH-INST 吉川洋平" userId="S::yoshikawa.yohei@thi.hal.ac.jp::19706b0f-5609-49a4-9fe3-c6e485df3adf" providerId="AD" clId="Web-{B8A029C9-03A4-11DC-4010-8688685C0A22}"/>
    <pc:docChg chg="delSld">
      <pc:chgData name="TH-INST 吉川洋平" userId="S::yoshikawa.yohei@thi.hal.ac.jp::19706b0f-5609-49a4-9fe3-c6e485df3adf" providerId="AD" clId="Web-{B8A029C9-03A4-11DC-4010-8688685C0A22}" dt="2024-10-29T15:09:49.647" v="0"/>
      <pc:docMkLst>
        <pc:docMk/>
      </pc:docMkLst>
      <pc:sldChg chg="del">
        <pc:chgData name="TH-INST 吉川洋平" userId="S::yoshikawa.yohei@thi.hal.ac.jp::19706b0f-5609-49a4-9fe3-c6e485df3adf" providerId="AD" clId="Web-{B8A029C9-03A4-11DC-4010-8688685C0A22}" dt="2024-10-29T15:09:49.647" v="0"/>
        <pc:sldMkLst>
          <pc:docMk/>
          <pc:sldMk cId="3782330925" sldId="351"/>
        </pc:sldMkLst>
      </pc:sldChg>
    </pc:docChg>
  </pc:docChgLst>
  <pc:docChgLst>
    <pc:chgData name="TH-INST 吉川洋平" userId="S::yoshikawa.yohei@thi.hal.ac.jp::19706b0f-5609-49a4-9fe3-c6e485df3adf" providerId="AD" clId="Web-{487F59BA-DD37-8F82-50B5-EE0AFD6CC1DF}"/>
    <pc:docChg chg="addSld modSld sldOrd addMainMaster delMainMaster">
      <pc:chgData name="TH-INST 吉川洋平" userId="S::yoshikawa.yohei@thi.hal.ac.jp::19706b0f-5609-49a4-9fe3-c6e485df3adf" providerId="AD" clId="Web-{487F59BA-DD37-8F82-50B5-EE0AFD6CC1DF}" dt="2024-10-03T03:43:29.246" v="124" actId="20577"/>
      <pc:docMkLst>
        <pc:docMk/>
      </pc:docMkLst>
      <pc:sldChg chg="addSp delSp modSp mod setBg modClrScheme chgLayout">
        <pc:chgData name="TH-INST 吉川洋平" userId="S::yoshikawa.yohei@thi.hal.ac.jp::19706b0f-5609-49a4-9fe3-c6e485df3adf" providerId="AD" clId="Web-{487F59BA-DD37-8F82-50B5-EE0AFD6CC1DF}" dt="2024-10-03T03:43:29.246" v="124" actId="20577"/>
        <pc:sldMkLst>
          <pc:docMk/>
          <pc:sldMk cId="2128380218" sldId="256"/>
        </pc:sldMkLst>
      </pc:sldChg>
      <pc:sldChg chg="addSp delSp modSp new mod setBg">
        <pc:chgData name="TH-INST 吉川洋平" userId="S::yoshikawa.yohei@thi.hal.ac.jp::19706b0f-5609-49a4-9fe3-c6e485df3adf" providerId="AD" clId="Web-{487F59BA-DD37-8F82-50B5-EE0AFD6CC1DF}" dt="2024-10-03T03:32:14.349" v="12"/>
        <pc:sldMkLst>
          <pc:docMk/>
          <pc:sldMk cId="3906711844" sldId="257"/>
        </pc:sldMkLst>
      </pc:sldChg>
      <pc:sldChg chg="modSp add ord replId">
        <pc:chgData name="TH-INST 吉川洋平" userId="S::yoshikawa.yohei@thi.hal.ac.jp::19706b0f-5609-49a4-9fe3-c6e485df3adf" providerId="AD" clId="Web-{487F59BA-DD37-8F82-50B5-EE0AFD6CC1DF}" dt="2024-10-03T03:40:56.553" v="122" actId="20577"/>
        <pc:sldMkLst>
          <pc:docMk/>
          <pc:sldMk cId="1354332911" sldId="258"/>
        </pc:sldMkLst>
      </pc:sldChg>
      <pc:sldChg chg="modSp add replId">
        <pc:chgData name="TH-INST 吉川洋平" userId="S::yoshikawa.yohei@thi.hal.ac.jp::19706b0f-5609-49a4-9fe3-c6e485df3adf" providerId="AD" clId="Web-{487F59BA-DD37-8F82-50B5-EE0AFD6CC1DF}" dt="2024-10-03T03:40:49.616" v="121" actId="20577"/>
        <pc:sldMkLst>
          <pc:docMk/>
          <pc:sldMk cId="382097654" sldId="259"/>
        </pc:sldMkLst>
      </pc:sld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8.040" v="2"/>
        <pc:sldMasterMkLst>
          <pc:docMk/>
          <pc:sldMasterMk cId="2907289730" sldId="2147483648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111419496" sldId="2147483712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051544963" sldId="214748370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250601671" sldId="214748370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73842268" sldId="214748370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217136274" sldId="214748370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36121709" sldId="214748370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68573466" sldId="214748370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2759902" sldId="214748370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659496394" sldId="214748370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617913619" sldId="214748370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488315513" sldId="214748371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8980796" sldId="2147483711"/>
          </pc:sldLayoutMkLst>
        </pc:sldLayoutChg>
      </pc:sldMasterChg>
      <pc:sldMasterChg chg="add add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7.962" v="1"/>
        <pc:sldMasterMkLst>
          <pc:docMk/>
          <pc:sldMasterMk cId="663208710" sldId="2147483725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1766767510" sldId="214748371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870720714" sldId="214748371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453148812" sldId="214748371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526523285" sldId="214748371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294446285" sldId="214748371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38154269" sldId="214748371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71190961" sldId="214748372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775021373" sldId="214748372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20107149" sldId="214748372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121708915" sldId="214748372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113373069" sldId="2147483724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912BD9A0-04EB-D0D8-2CD6-D7A367AC7EC1}"/>
    <pc:docChg chg="addSld delSld modSld">
      <pc:chgData name="TH-INST 吉川洋平" userId="S::yoshikawa.yohei@thi.hal.ac.jp::19706b0f-5609-49a4-9fe3-c6e485df3adf" providerId="AD" clId="Web-{912BD9A0-04EB-D0D8-2CD6-D7A367AC7EC1}" dt="2024-10-04T06:32:27.451" v="323" actId="1076"/>
      <pc:docMkLst>
        <pc:docMk/>
      </pc:docMkLst>
      <pc:sldChg chg="modSp">
        <pc:chgData name="TH-INST 吉川洋平" userId="S::yoshikawa.yohei@thi.hal.ac.jp::19706b0f-5609-49a4-9fe3-c6e485df3adf" providerId="AD" clId="Web-{912BD9A0-04EB-D0D8-2CD6-D7A367AC7EC1}" dt="2024-10-04T06:07:50.364" v="72" actId="20577"/>
        <pc:sldMkLst>
          <pc:docMk/>
          <pc:sldMk cId="3966921020" sldId="262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7:48.660" v="34" actId="20577"/>
        <pc:sldMkLst>
          <pc:docMk/>
          <pc:sldMk cId="2148600681" sldId="274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6"/>
        <pc:sldMkLst>
          <pc:docMk/>
          <pc:sldMk cId="17742983" sldId="276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5"/>
        <pc:sldMkLst>
          <pc:docMk/>
          <pc:sldMk cId="274928361" sldId="277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8:16.082" v="39" actId="14100"/>
        <pc:sldMkLst>
          <pc:docMk/>
          <pc:sldMk cId="2360769131" sldId="27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48:42.020" v="41" actId="14100"/>
        <pc:sldMkLst>
          <pc:docMk/>
          <pc:sldMk cId="2289621785" sldId="280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9:52.444" v="44"/>
        <pc:sldMkLst>
          <pc:docMk/>
          <pc:sldMk cId="4022172353" sldId="285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16:56.395" v="238" actId="20577"/>
        <pc:sldMkLst>
          <pc:docMk/>
          <pc:sldMk cId="444740656" sldId="286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6:26:43.535" v="285" actId="20577"/>
        <pc:sldMkLst>
          <pc:docMk/>
          <pc:sldMk cId="2313090526" sldId="299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2:55.184" v="56" actId="20577"/>
        <pc:sldMkLst>
          <pc:docMk/>
          <pc:sldMk cId="3356818094" sldId="303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26:35.910" v="283" actId="1076"/>
        <pc:sldMkLst>
          <pc:docMk/>
          <pc:sldMk cId="190397179" sldId="312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54.760" v="54" actId="14100"/>
        <pc:sldMkLst>
          <pc:docMk/>
          <pc:sldMk cId="919075081" sldId="317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32.463" v="51" actId="14100"/>
        <pc:sldMkLst>
          <pc:docMk/>
          <pc:sldMk cId="1441883301" sldId="31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3:02.777" v="58" actId="20577"/>
        <pc:sldMkLst>
          <pc:docMk/>
          <pc:sldMk cId="133058594" sldId="32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5:47:01.830" v="16" actId="20577"/>
        <pc:sldMkLst>
          <pc:docMk/>
          <pc:sldMk cId="2302732190" sldId="335"/>
        </pc:sldMkLst>
      </pc:sldChg>
      <pc:sldChg chg="add replId">
        <pc:chgData name="TH-INST 吉川洋平" userId="S::yoshikawa.yohei@thi.hal.ac.jp::19706b0f-5609-49a4-9fe3-c6e485df3adf" providerId="AD" clId="Web-{912BD9A0-04EB-D0D8-2CD6-D7A367AC7EC1}" dt="2024-10-04T05:46:09.282" v="1"/>
        <pc:sldMkLst>
          <pc:docMk/>
          <pc:sldMk cId="3629967612" sldId="33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12:52.310" v="167" actId="20577"/>
        <pc:sldMkLst>
          <pc:docMk/>
          <pc:sldMk cId="2615424088" sldId="337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15:37.986" v="233" actId="20577"/>
        <pc:sldMkLst>
          <pc:docMk/>
          <pc:sldMk cId="3210628383" sldId="338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25:47.565" v="282" actId="1076"/>
        <pc:sldMkLst>
          <pc:docMk/>
          <pc:sldMk cId="1332116042" sldId="339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31:27.340" v="298" actId="20577"/>
        <pc:sldMkLst>
          <pc:docMk/>
          <pc:sldMk cId="3671391023" sldId="340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32:27.451" v="323" actId="1076"/>
        <pc:sldMkLst>
          <pc:docMk/>
          <pc:sldMk cId="1411915742" sldId="341"/>
        </pc:sldMkLst>
      </pc:sldChg>
    </pc:docChg>
  </pc:docChgLst>
  <pc:docChgLst>
    <pc:chgData name="TH-INST 吉川洋平" userId="S::yoshikawa.yohei@thi.hal.ac.jp::19706b0f-5609-49a4-9fe3-c6e485df3adf" providerId="AD" clId="Web-{5F44FC9F-05C7-878B-5FC5-B73F800ADCC0}"/>
    <pc:docChg chg="addSld modSld">
      <pc:chgData name="TH-INST 吉川洋平" userId="S::yoshikawa.yohei@thi.hal.ac.jp::19706b0f-5609-49a4-9fe3-c6e485df3adf" providerId="AD" clId="Web-{5F44FC9F-05C7-878B-5FC5-B73F800ADCC0}" dt="2024-10-06T02:58:43.081" v="33" actId="1076"/>
      <pc:docMkLst>
        <pc:docMk/>
      </pc:docMkLst>
      <pc:sldChg chg="addSp modSp add replId">
        <pc:chgData name="TH-INST 吉川洋平" userId="S::yoshikawa.yohei@thi.hal.ac.jp::19706b0f-5609-49a4-9fe3-c6e485df3adf" providerId="AD" clId="Web-{5F44FC9F-05C7-878B-5FC5-B73F800ADCC0}" dt="2024-10-06T02:58:43.081" v="33" actId="1076"/>
        <pc:sldMkLst>
          <pc:docMk/>
          <pc:sldMk cId="4125913778" sldId="348"/>
        </pc:sldMkLst>
      </pc:sldChg>
    </pc:docChg>
  </pc:docChgLst>
  <pc:docChgLst>
    <pc:chgData name="TH-INST 吉川洋平" userId="19706b0f-5609-49a4-9fe3-c6e485df3adf" providerId="ADAL" clId="{D868EAFF-DD72-414A-AB5C-E106DF02DAAB}"/>
    <pc:docChg chg="undo custSel addSld delSld modSld sldOrd addSection modSection">
      <pc:chgData name="TH-INST 吉川洋平" userId="19706b0f-5609-49a4-9fe3-c6e485df3adf" providerId="ADAL" clId="{D868EAFF-DD72-414A-AB5C-E106DF02DAAB}" dt="2025-04-20T11:43:09.808" v="3146" actId="20577"/>
      <pc:docMkLst>
        <pc:docMk/>
      </pc:docMkLst>
      <pc:sldChg chg="modSp mod">
        <pc:chgData name="TH-INST 吉川洋平" userId="19706b0f-5609-49a4-9fe3-c6e485df3adf" providerId="ADAL" clId="{D868EAFF-DD72-414A-AB5C-E106DF02DAAB}" dt="2025-04-20T06:33:33.840" v="18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D868EAFF-DD72-414A-AB5C-E106DF02DAAB}" dt="2025-04-20T06:33:33.840" v="18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19706b0f-5609-49a4-9fe3-c6e485df3adf" providerId="ADAL" clId="{D868EAFF-DD72-414A-AB5C-E106DF02DAAB}" dt="2025-04-20T06:34:09.381" v="21" actId="2696"/>
        <pc:sldMkLst>
          <pc:docMk/>
          <pc:sldMk cId="3906711844" sldId="257"/>
        </pc:sldMkLst>
      </pc:sldChg>
      <pc:sldChg chg="del">
        <pc:chgData name="TH-INST 吉川洋平" userId="19706b0f-5609-49a4-9fe3-c6e485df3adf" providerId="ADAL" clId="{D868EAFF-DD72-414A-AB5C-E106DF02DAAB}" dt="2025-04-20T06:34:07.825" v="19" actId="2696"/>
        <pc:sldMkLst>
          <pc:docMk/>
          <pc:sldMk cId="1354332911" sldId="258"/>
        </pc:sldMkLst>
      </pc:sldChg>
      <pc:sldChg chg="del">
        <pc:chgData name="TH-INST 吉川洋平" userId="19706b0f-5609-49a4-9fe3-c6e485df3adf" providerId="ADAL" clId="{D868EAFF-DD72-414A-AB5C-E106DF02DAAB}" dt="2025-04-20T06:34:57.871" v="38" actId="2696"/>
        <pc:sldMkLst>
          <pc:docMk/>
          <pc:sldMk cId="2404409300" sldId="274"/>
        </pc:sldMkLst>
      </pc:sldChg>
      <pc:sldChg chg="modSp mod">
        <pc:chgData name="TH-INST 吉川洋平" userId="19706b0f-5609-49a4-9fe3-c6e485df3adf" providerId="ADAL" clId="{D868EAFF-DD72-414A-AB5C-E106DF02DAAB}" dt="2025-04-20T08:04:03.835" v="796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D868EAFF-DD72-414A-AB5C-E106DF02DAAB}" dt="2025-04-20T08:04:03.835" v="79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19706b0f-5609-49a4-9fe3-c6e485df3adf" providerId="ADAL" clId="{D868EAFF-DD72-414A-AB5C-E106DF02DAAB}" dt="2025-04-20T06:34:58.678" v="40" actId="2696"/>
        <pc:sldMkLst>
          <pc:docMk/>
          <pc:sldMk cId="2663380271" sldId="286"/>
        </pc:sldMkLst>
      </pc:sldChg>
      <pc:sldChg chg="del">
        <pc:chgData name="TH-INST 吉川洋平" userId="19706b0f-5609-49a4-9fe3-c6e485df3adf" providerId="ADAL" clId="{D868EAFF-DD72-414A-AB5C-E106DF02DAAB}" dt="2025-04-20T06:35:38.418" v="48" actId="2696"/>
        <pc:sldMkLst>
          <pc:docMk/>
          <pc:sldMk cId="2719700416" sldId="316"/>
        </pc:sldMkLst>
      </pc:sldChg>
      <pc:sldChg chg="del">
        <pc:chgData name="TH-INST 吉川洋平" userId="19706b0f-5609-49a4-9fe3-c6e485df3adf" providerId="ADAL" clId="{D868EAFF-DD72-414A-AB5C-E106DF02DAAB}" dt="2025-04-20T06:35:38.419" v="49" actId="2696"/>
        <pc:sldMkLst>
          <pc:docMk/>
          <pc:sldMk cId="499189309" sldId="320"/>
        </pc:sldMkLst>
      </pc:sldChg>
      <pc:sldChg chg="del">
        <pc:chgData name="TH-INST 吉川洋平" userId="19706b0f-5609-49a4-9fe3-c6e485df3adf" providerId="ADAL" clId="{D868EAFF-DD72-414A-AB5C-E106DF02DAAB}" dt="2025-04-20T06:34:44.298" v="23" actId="2696"/>
        <pc:sldMkLst>
          <pc:docMk/>
          <pc:sldMk cId="1437454526" sldId="338"/>
        </pc:sldMkLst>
      </pc:sldChg>
      <pc:sldChg chg="del">
        <pc:chgData name="TH-INST 吉川洋平" userId="19706b0f-5609-49a4-9fe3-c6e485df3adf" providerId="ADAL" clId="{D868EAFF-DD72-414A-AB5C-E106DF02DAAB}" dt="2025-04-20T06:35:38.416" v="46" actId="2696"/>
        <pc:sldMkLst>
          <pc:docMk/>
          <pc:sldMk cId="1411915742" sldId="341"/>
        </pc:sldMkLst>
      </pc:sldChg>
      <pc:sldChg chg="del">
        <pc:chgData name="TH-INST 吉川洋平" userId="19706b0f-5609-49a4-9fe3-c6e485df3adf" providerId="ADAL" clId="{D868EAFF-DD72-414A-AB5C-E106DF02DAAB}" dt="2025-04-20T06:35:38.416" v="45" actId="2696"/>
        <pc:sldMkLst>
          <pc:docMk/>
          <pc:sldMk cId="1946488121" sldId="342"/>
        </pc:sldMkLst>
      </pc:sldChg>
      <pc:sldChg chg="ord">
        <pc:chgData name="TH-INST 吉川洋平" userId="19706b0f-5609-49a4-9fe3-c6e485df3adf" providerId="ADAL" clId="{D868EAFF-DD72-414A-AB5C-E106DF02DAAB}" dt="2025-04-20T08:08:35.022" v="805" actId="20578"/>
        <pc:sldMkLst>
          <pc:docMk/>
          <pc:sldMk cId="867743678" sldId="344"/>
        </pc:sldMkLst>
      </pc:sldChg>
      <pc:sldChg chg="del">
        <pc:chgData name="TH-INST 吉川洋平" userId="19706b0f-5609-49a4-9fe3-c6e485df3adf" providerId="ADAL" clId="{D868EAFF-DD72-414A-AB5C-E106DF02DAAB}" dt="2025-04-20T06:34:10.121" v="22" actId="2696"/>
        <pc:sldMkLst>
          <pc:docMk/>
          <pc:sldMk cId="4125913778" sldId="348"/>
        </pc:sldMkLst>
      </pc:sldChg>
      <pc:sldChg chg="del">
        <pc:chgData name="TH-INST 吉川洋平" userId="19706b0f-5609-49a4-9fe3-c6e485df3adf" providerId="ADAL" clId="{D868EAFF-DD72-414A-AB5C-E106DF02DAAB}" dt="2025-04-20T06:34:07.830" v="20" actId="2696"/>
        <pc:sldMkLst>
          <pc:docMk/>
          <pc:sldMk cId="1229475939" sldId="350"/>
        </pc:sldMkLst>
      </pc:sldChg>
      <pc:sldChg chg="del">
        <pc:chgData name="TH-INST 吉川洋平" userId="19706b0f-5609-49a4-9fe3-c6e485df3adf" providerId="ADAL" clId="{D868EAFF-DD72-414A-AB5C-E106DF02DAAB}" dt="2025-04-20T06:34:44.301" v="24" actId="2696"/>
        <pc:sldMkLst>
          <pc:docMk/>
          <pc:sldMk cId="1260960486" sldId="353"/>
        </pc:sldMkLst>
      </pc:sldChg>
      <pc:sldChg chg="del">
        <pc:chgData name="TH-INST 吉川洋平" userId="19706b0f-5609-49a4-9fe3-c6e485df3adf" providerId="ADAL" clId="{D868EAFF-DD72-414A-AB5C-E106DF02DAAB}" dt="2025-04-20T06:35:38.426" v="50" actId="2696"/>
        <pc:sldMkLst>
          <pc:docMk/>
          <pc:sldMk cId="109466446" sldId="355"/>
        </pc:sldMkLst>
      </pc:sldChg>
      <pc:sldChg chg="del">
        <pc:chgData name="TH-INST 吉川洋平" userId="19706b0f-5609-49a4-9fe3-c6e485df3adf" providerId="ADAL" clId="{D868EAFF-DD72-414A-AB5C-E106DF02DAAB}" dt="2025-04-20T06:35:38.417" v="47" actId="2696"/>
        <pc:sldMkLst>
          <pc:docMk/>
          <pc:sldMk cId="882947572" sldId="357"/>
        </pc:sldMkLst>
      </pc:sldChg>
      <pc:sldChg chg="del">
        <pc:chgData name="TH-INST 吉川洋平" userId="19706b0f-5609-49a4-9fe3-c6e485df3adf" providerId="ADAL" clId="{D868EAFF-DD72-414A-AB5C-E106DF02DAAB}" dt="2025-04-20T06:35:38.429" v="53" actId="2696"/>
        <pc:sldMkLst>
          <pc:docMk/>
          <pc:sldMk cId="4287472643" sldId="358"/>
        </pc:sldMkLst>
      </pc:sldChg>
      <pc:sldChg chg="del">
        <pc:chgData name="TH-INST 吉川洋平" userId="19706b0f-5609-49a4-9fe3-c6e485df3adf" providerId="ADAL" clId="{D868EAFF-DD72-414A-AB5C-E106DF02DAAB}" dt="2025-04-20T06:35:38.427" v="51" actId="2696"/>
        <pc:sldMkLst>
          <pc:docMk/>
          <pc:sldMk cId="1215256813" sldId="361"/>
        </pc:sldMkLst>
      </pc:sldChg>
      <pc:sldChg chg="del">
        <pc:chgData name="TH-INST 吉川洋平" userId="19706b0f-5609-49a4-9fe3-c6e485df3adf" providerId="ADAL" clId="{D868EAFF-DD72-414A-AB5C-E106DF02DAAB}" dt="2025-04-20T06:35:38.414" v="43" actId="2696"/>
        <pc:sldMkLst>
          <pc:docMk/>
          <pc:sldMk cId="1101783973" sldId="362"/>
        </pc:sldMkLst>
      </pc:sldChg>
      <pc:sldChg chg="del">
        <pc:chgData name="TH-INST 吉川洋平" userId="19706b0f-5609-49a4-9fe3-c6e485df3adf" providerId="ADAL" clId="{D868EAFF-DD72-414A-AB5C-E106DF02DAAB}" dt="2025-04-20T06:35:38.413" v="42" actId="2696"/>
        <pc:sldMkLst>
          <pc:docMk/>
          <pc:sldMk cId="3103610574" sldId="364"/>
        </pc:sldMkLst>
      </pc:sldChg>
      <pc:sldChg chg="del">
        <pc:chgData name="TH-INST 吉川洋平" userId="19706b0f-5609-49a4-9fe3-c6e485df3adf" providerId="ADAL" clId="{D868EAFF-DD72-414A-AB5C-E106DF02DAAB}" dt="2025-04-20T06:35:38.434" v="55" actId="2696"/>
        <pc:sldMkLst>
          <pc:docMk/>
          <pc:sldMk cId="1556420688" sldId="365"/>
        </pc:sldMkLst>
      </pc:sldChg>
      <pc:sldChg chg="del">
        <pc:chgData name="TH-INST 吉川洋平" userId="19706b0f-5609-49a4-9fe3-c6e485df3adf" providerId="ADAL" clId="{D868EAFF-DD72-414A-AB5C-E106DF02DAAB}" dt="2025-04-20T06:35:38.428" v="52" actId="2696"/>
        <pc:sldMkLst>
          <pc:docMk/>
          <pc:sldMk cId="3225469246" sldId="366"/>
        </pc:sldMkLst>
      </pc:sldChg>
      <pc:sldChg chg="del">
        <pc:chgData name="TH-INST 吉川洋平" userId="19706b0f-5609-49a4-9fe3-c6e485df3adf" providerId="ADAL" clId="{D868EAFF-DD72-414A-AB5C-E106DF02DAAB}" dt="2025-04-20T06:35:38.412" v="41" actId="2696"/>
        <pc:sldMkLst>
          <pc:docMk/>
          <pc:sldMk cId="666467521" sldId="368"/>
        </pc:sldMkLst>
      </pc:sldChg>
      <pc:sldChg chg="del">
        <pc:chgData name="TH-INST 吉川洋平" userId="19706b0f-5609-49a4-9fe3-c6e485df3adf" providerId="ADAL" clId="{D868EAFF-DD72-414A-AB5C-E106DF02DAAB}" dt="2025-04-20T06:34:58.150" v="39" actId="2696"/>
        <pc:sldMkLst>
          <pc:docMk/>
          <pc:sldMk cId="3946798019" sldId="369"/>
        </pc:sldMkLst>
      </pc:sldChg>
      <pc:sldChg chg="del">
        <pc:chgData name="TH-INST 吉川洋平" userId="19706b0f-5609-49a4-9fe3-c6e485df3adf" providerId="ADAL" clId="{D868EAFF-DD72-414A-AB5C-E106DF02DAAB}" dt="2025-04-20T06:35:38.415" v="44" actId="2696"/>
        <pc:sldMkLst>
          <pc:docMk/>
          <pc:sldMk cId="497245989" sldId="370"/>
        </pc:sldMkLst>
      </pc:sldChg>
      <pc:sldChg chg="del">
        <pc:chgData name="TH-INST 吉川洋平" userId="19706b0f-5609-49a4-9fe3-c6e485df3adf" providerId="ADAL" clId="{D868EAFF-DD72-414A-AB5C-E106DF02DAAB}" dt="2025-04-20T06:35:38.431" v="54" actId="2696"/>
        <pc:sldMkLst>
          <pc:docMk/>
          <pc:sldMk cId="1438680474" sldId="371"/>
        </pc:sldMkLst>
      </pc:sldChg>
      <pc:sldChg chg="addSp delSp modSp add mod ord">
        <pc:chgData name="TH-INST 吉川洋平" userId="19706b0f-5609-49a4-9fe3-c6e485df3adf" providerId="ADAL" clId="{D868EAFF-DD72-414A-AB5C-E106DF02DAAB}" dt="2025-04-20T08:10:34.704" v="949" actId="1076"/>
        <pc:sldMkLst>
          <pc:docMk/>
          <pc:sldMk cId="3625020270" sldId="479"/>
        </pc:sldMkLst>
        <pc:spChg chg="mod">
          <ac:chgData name="TH-INST 吉川洋平" userId="19706b0f-5609-49a4-9fe3-c6e485df3adf" providerId="ADAL" clId="{D868EAFF-DD72-414A-AB5C-E106DF02DAAB}" dt="2025-04-20T08:08:51.715" v="824" actId="20577"/>
          <ac:spMkLst>
            <pc:docMk/>
            <pc:sldMk cId="3625020270" sldId="479"/>
            <ac:spMk id="2" creationId="{34395A23-B6AD-6D58-5E39-C2B73DDC029B}"/>
          </ac:spMkLst>
        </pc:spChg>
        <pc:spChg chg="del mod">
          <ac:chgData name="TH-INST 吉川洋平" userId="19706b0f-5609-49a4-9fe3-c6e485df3adf" providerId="ADAL" clId="{D868EAFF-DD72-414A-AB5C-E106DF02DAAB}" dt="2025-04-20T08:08:47.873" v="815" actId="478"/>
          <ac:spMkLst>
            <pc:docMk/>
            <pc:sldMk cId="3625020270" sldId="479"/>
            <ac:spMk id="3" creationId="{608385D6-BC65-4A35-F1A3-3A955C10E91E}"/>
          </ac:spMkLst>
        </pc:spChg>
        <pc:spChg chg="add del mod">
          <ac:chgData name="TH-INST 吉川洋平" userId="19706b0f-5609-49a4-9fe3-c6e485df3adf" providerId="ADAL" clId="{D868EAFF-DD72-414A-AB5C-E106DF02DAAB}" dt="2025-04-20T06:40:31.572" v="232"/>
          <ac:spMkLst>
            <pc:docMk/>
            <pc:sldMk cId="3625020270" sldId="479"/>
            <ac:spMk id="4" creationId="{054F6973-33AD-A632-29A7-CFF388579363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5" creationId="{F122F7E8-4CF5-FD84-AA70-C9EB9E12CD09}"/>
          </ac:spMkLst>
        </pc:spChg>
        <pc:spChg chg="mod">
          <ac:chgData name="TH-INST 吉川洋平" userId="19706b0f-5609-49a4-9fe3-c6e485df3adf" providerId="ADAL" clId="{D868EAFF-DD72-414A-AB5C-E106DF02DAAB}" dt="2025-04-20T08:10:27.056" v="947" actId="20577"/>
          <ac:spMkLst>
            <pc:docMk/>
            <pc:sldMk cId="3625020270" sldId="479"/>
            <ac:spMk id="6" creationId="{525EB21C-58D3-30AC-D963-5F34130C9C54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7" creationId="{ECBFDF79-E2F0-DEBF-2AA8-729B7D1094E1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8" creationId="{F696BD98-4DE3-0531-8302-F5A77AC89668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9" creationId="{7AA65A17-BA61-86D1-3B2F-72ECC27033D0}"/>
          </ac:spMkLst>
        </pc:spChg>
        <pc:picChg chg="add mod">
          <ac:chgData name="TH-INST 吉川洋平" userId="19706b0f-5609-49a4-9fe3-c6e485df3adf" providerId="ADAL" clId="{D868EAFF-DD72-414A-AB5C-E106DF02DAAB}" dt="2025-04-20T08:10:34.704" v="949" actId="1076"/>
          <ac:picMkLst>
            <pc:docMk/>
            <pc:sldMk cId="3625020270" sldId="479"/>
            <ac:picMk id="7170" creationId="{578F5856-EE5F-88FE-D6DE-B03A044AFF86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06:43:58.374" v="376" actId="1076"/>
        <pc:sldMkLst>
          <pc:docMk/>
          <pc:sldMk cId="4020454311" sldId="480"/>
        </pc:sldMkLst>
        <pc:spChg chg="mod">
          <ac:chgData name="TH-INST 吉川洋平" userId="19706b0f-5609-49a4-9fe3-c6e485df3adf" providerId="ADAL" clId="{D868EAFF-DD72-414A-AB5C-E106DF02DAAB}" dt="2025-04-20T06:41:11.741" v="261" actId="20577"/>
          <ac:spMkLst>
            <pc:docMk/>
            <pc:sldMk cId="4020454311" sldId="480"/>
            <ac:spMk id="2" creationId="{6677CA3B-7EE8-1664-6AF8-4DD5F14A5F9A}"/>
          </ac:spMkLst>
        </pc:spChg>
        <pc:spChg chg="mod">
          <ac:chgData name="TH-INST 吉川洋平" userId="19706b0f-5609-49a4-9fe3-c6e485df3adf" providerId="ADAL" clId="{D868EAFF-DD72-414A-AB5C-E106DF02DAAB}" dt="2025-04-20T06:43:58.374" v="376" actId="1076"/>
          <ac:spMkLst>
            <pc:docMk/>
            <pc:sldMk cId="4020454311" sldId="480"/>
            <ac:spMk id="3" creationId="{56298438-C7DF-A967-E005-70B4F1F3860B}"/>
          </ac:spMkLst>
        </pc:spChg>
        <pc:spChg chg="mod">
          <ac:chgData name="TH-INST 吉川洋平" userId="19706b0f-5609-49a4-9fe3-c6e485df3adf" providerId="ADAL" clId="{D868EAFF-DD72-414A-AB5C-E106DF02DAAB}" dt="2025-04-20T06:43:53.697" v="375"/>
          <ac:spMkLst>
            <pc:docMk/>
            <pc:sldMk cId="4020454311" sldId="480"/>
            <ac:spMk id="6" creationId="{A94047F1-097D-6618-14FA-7A2E862346E4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07:58:34.738" v="483" actId="21"/>
        <pc:sldMkLst>
          <pc:docMk/>
          <pc:sldMk cId="3485596386" sldId="481"/>
        </pc:sldMkLst>
        <pc:spChg chg="mod">
          <ac:chgData name="TH-INST 吉川洋平" userId="19706b0f-5609-49a4-9fe3-c6e485df3adf" providerId="ADAL" clId="{D868EAFF-DD72-414A-AB5C-E106DF02DAAB}" dt="2025-04-20T06:54:50.577" v="433" actId="21"/>
          <ac:spMkLst>
            <pc:docMk/>
            <pc:sldMk cId="3485596386" sldId="481"/>
            <ac:spMk id="2" creationId="{D05F514F-D204-1B88-3D0E-F05BBF60F583}"/>
          </ac:spMkLst>
        </pc:spChg>
        <pc:spChg chg="mod">
          <ac:chgData name="TH-INST 吉川洋平" userId="19706b0f-5609-49a4-9fe3-c6e485df3adf" providerId="ADAL" clId="{D868EAFF-DD72-414A-AB5C-E106DF02DAAB}" dt="2025-04-20T06:55:24.640" v="478" actId="1076"/>
          <ac:spMkLst>
            <pc:docMk/>
            <pc:sldMk cId="3485596386" sldId="481"/>
            <ac:spMk id="3" creationId="{42DF9DAD-8B8A-9354-55D1-85503E7E9BE9}"/>
          </ac:spMkLst>
        </pc:spChg>
        <pc:spChg chg="mod">
          <ac:chgData name="TH-INST 吉川洋平" userId="19706b0f-5609-49a4-9fe3-c6e485df3adf" providerId="ADAL" clId="{D868EAFF-DD72-414A-AB5C-E106DF02DAAB}" dt="2025-04-20T06:55:07.065" v="476" actId="20577"/>
          <ac:spMkLst>
            <pc:docMk/>
            <pc:sldMk cId="3485596386" sldId="481"/>
            <ac:spMk id="6" creationId="{B3D8A6CC-025C-8E11-8A74-45A6A62C4AE8}"/>
          </ac:spMkLst>
        </pc:spChg>
        <pc:picChg chg="add del mod">
          <ac:chgData name="TH-INST 吉川洋平" userId="19706b0f-5609-49a4-9fe3-c6e485df3adf" providerId="ADAL" clId="{D868EAFF-DD72-414A-AB5C-E106DF02DAAB}" dt="2025-04-20T07:58:34.738" v="483" actId="21"/>
          <ac:picMkLst>
            <pc:docMk/>
            <pc:sldMk cId="3485596386" sldId="481"/>
            <ac:picMk id="1026" creationId="{413886AF-1BF2-842A-FD49-0FB4B951CE2D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1:29.927" v="635" actId="1076"/>
        <pc:sldMkLst>
          <pc:docMk/>
          <pc:sldMk cId="3670423005" sldId="482"/>
        </pc:sldMkLst>
        <pc:spChg chg="mod">
          <ac:chgData name="TH-INST 吉川洋平" userId="19706b0f-5609-49a4-9fe3-c6e485df3adf" providerId="ADAL" clId="{D868EAFF-DD72-414A-AB5C-E106DF02DAAB}" dt="2025-04-20T07:59:56.977" v="546" actId="20577"/>
          <ac:spMkLst>
            <pc:docMk/>
            <pc:sldMk cId="3670423005" sldId="482"/>
            <ac:spMk id="2" creationId="{AD03AF1E-824A-083F-D979-AA416BD0F537}"/>
          </ac:spMkLst>
        </pc:spChg>
        <pc:spChg chg="del mod">
          <ac:chgData name="TH-INST 吉川洋平" userId="19706b0f-5609-49a4-9fe3-c6e485df3adf" providerId="ADAL" clId="{D868EAFF-DD72-414A-AB5C-E106DF02DAAB}" dt="2025-04-20T07:58:43.246" v="487" actId="478"/>
          <ac:spMkLst>
            <pc:docMk/>
            <pc:sldMk cId="3670423005" sldId="482"/>
            <ac:spMk id="3" creationId="{7057DF92-2D8A-6C4B-FC87-6AB53C21447C}"/>
          </ac:spMkLst>
        </pc:spChg>
        <pc:spChg chg="add mod">
          <ac:chgData name="TH-INST 吉川洋平" userId="19706b0f-5609-49a4-9fe3-c6e485df3adf" providerId="ADAL" clId="{D868EAFF-DD72-414A-AB5C-E106DF02DAAB}" dt="2025-04-20T08:00:42.924" v="583" actId="14100"/>
          <ac:spMkLst>
            <pc:docMk/>
            <pc:sldMk cId="3670423005" sldId="482"/>
            <ac:spMk id="5" creationId="{9B1EC726-B721-BD56-D124-AC7025E272F2}"/>
          </ac:spMkLst>
        </pc:spChg>
        <pc:spChg chg="del">
          <ac:chgData name="TH-INST 吉川洋平" userId="19706b0f-5609-49a4-9fe3-c6e485df3adf" providerId="ADAL" clId="{D868EAFF-DD72-414A-AB5C-E106DF02DAAB}" dt="2025-04-20T07:59:07.204" v="506" actId="478"/>
          <ac:spMkLst>
            <pc:docMk/>
            <pc:sldMk cId="3670423005" sldId="482"/>
            <ac:spMk id="6" creationId="{4955438A-6F11-0623-26D1-69621DB43B28}"/>
          </ac:spMkLst>
        </pc:spChg>
        <pc:spChg chg="add mod">
          <ac:chgData name="TH-INST 吉川洋平" userId="19706b0f-5609-49a4-9fe3-c6e485df3adf" providerId="ADAL" clId="{D868EAFF-DD72-414A-AB5C-E106DF02DAAB}" dt="2025-04-20T08:01:28.303" v="634" actId="14100"/>
          <ac:spMkLst>
            <pc:docMk/>
            <pc:sldMk cId="3670423005" sldId="482"/>
            <ac:spMk id="7" creationId="{28FCB591-A58D-360D-E01C-33100BB7368D}"/>
          </ac:spMkLst>
        </pc:spChg>
        <pc:picChg chg="add mod">
          <ac:chgData name="TH-INST 吉川洋平" userId="19706b0f-5609-49a4-9fe3-c6e485df3adf" providerId="ADAL" clId="{D868EAFF-DD72-414A-AB5C-E106DF02DAAB}" dt="2025-04-20T08:01:29.927" v="635" actId="1076"/>
          <ac:picMkLst>
            <pc:docMk/>
            <pc:sldMk cId="3670423005" sldId="482"/>
            <ac:picMk id="4" creationId="{AC63791D-09CF-6EB0-53C7-B94006D255DE}"/>
          </ac:picMkLst>
        </pc:picChg>
      </pc:sldChg>
      <pc:sldChg chg="addSp delSp modSp add mod ord">
        <pc:chgData name="TH-INST 吉川洋平" userId="19706b0f-5609-49a4-9fe3-c6e485df3adf" providerId="ADAL" clId="{D868EAFF-DD72-414A-AB5C-E106DF02DAAB}" dt="2025-04-20T08:02:33.741" v="674"/>
        <pc:sldMkLst>
          <pc:docMk/>
          <pc:sldMk cId="716621073" sldId="483"/>
        </pc:sldMkLst>
        <pc:spChg chg="mod">
          <ac:chgData name="TH-INST 吉川洋平" userId="19706b0f-5609-49a4-9fe3-c6e485df3adf" providerId="ADAL" clId="{D868EAFF-DD72-414A-AB5C-E106DF02DAAB}" dt="2025-04-20T08:02:26.248" v="670" actId="20577"/>
          <ac:spMkLst>
            <pc:docMk/>
            <pc:sldMk cId="716621073" sldId="483"/>
            <ac:spMk id="2" creationId="{E3500EA0-061D-C8D4-D72C-5972E9C373DC}"/>
          </ac:spMkLst>
        </pc:spChg>
        <pc:spChg chg="del">
          <ac:chgData name="TH-INST 吉川洋平" userId="19706b0f-5609-49a4-9fe3-c6e485df3adf" providerId="ADAL" clId="{D868EAFF-DD72-414A-AB5C-E106DF02DAAB}" dt="2025-04-20T08:02:08.653" v="638" actId="478"/>
          <ac:spMkLst>
            <pc:docMk/>
            <pc:sldMk cId="716621073" sldId="483"/>
            <ac:spMk id="3" creationId="{49B47875-BA8A-DCCE-1837-0E8395036BB5}"/>
          </ac:spMkLst>
        </pc:spChg>
        <pc:spChg chg="del mod">
          <ac:chgData name="TH-INST 吉川洋平" userId="19706b0f-5609-49a4-9fe3-c6e485df3adf" providerId="ADAL" clId="{D868EAFF-DD72-414A-AB5C-E106DF02DAAB}" dt="2025-04-20T08:02:33.741" v="674"/>
          <ac:spMkLst>
            <pc:docMk/>
            <pc:sldMk cId="716621073" sldId="483"/>
            <ac:spMk id="6" creationId="{1E2A1625-D2BA-6894-AE4A-EA4594F55486}"/>
          </ac:spMkLst>
        </pc:spChg>
        <pc:picChg chg="add mod">
          <ac:chgData name="TH-INST 吉川洋平" userId="19706b0f-5609-49a4-9fe3-c6e485df3adf" providerId="ADAL" clId="{D868EAFF-DD72-414A-AB5C-E106DF02DAAB}" dt="2025-04-20T08:02:29.826" v="672" actId="1076"/>
          <ac:picMkLst>
            <pc:docMk/>
            <pc:sldMk cId="716621073" sldId="483"/>
            <ac:picMk id="5122" creationId="{EDBBF5F5-8CE1-6363-1399-4D2E8FDBFA86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3:31.455" v="748" actId="1076"/>
        <pc:sldMkLst>
          <pc:docMk/>
          <pc:sldMk cId="1492359328" sldId="484"/>
        </pc:sldMkLst>
        <pc:spChg chg="mod">
          <ac:chgData name="TH-INST 吉川洋平" userId="19706b0f-5609-49a4-9fe3-c6e485df3adf" providerId="ADAL" clId="{D868EAFF-DD72-414A-AB5C-E106DF02DAAB}" dt="2025-04-20T08:03:11.117" v="692" actId="20577"/>
          <ac:spMkLst>
            <pc:docMk/>
            <pc:sldMk cId="1492359328" sldId="484"/>
            <ac:spMk id="2" creationId="{CD5FD081-48A6-C43B-710E-4892A9B65054}"/>
          </ac:spMkLst>
        </pc:spChg>
        <pc:spChg chg="del mod">
          <ac:chgData name="TH-INST 吉川洋平" userId="19706b0f-5609-49a4-9fe3-c6e485df3adf" providerId="ADAL" clId="{D868EAFF-DD72-414A-AB5C-E106DF02DAAB}" dt="2025-04-20T08:03:02.913" v="677" actId="478"/>
          <ac:spMkLst>
            <pc:docMk/>
            <pc:sldMk cId="1492359328" sldId="484"/>
            <ac:spMk id="3" creationId="{7F02F5DF-CE60-58A4-8C7E-0AAD55EDF423}"/>
          </ac:spMkLst>
        </pc:spChg>
        <pc:spChg chg="mod">
          <ac:chgData name="TH-INST 吉川洋平" userId="19706b0f-5609-49a4-9fe3-c6e485df3adf" providerId="ADAL" clId="{D868EAFF-DD72-414A-AB5C-E106DF02DAAB}" dt="2025-04-20T08:03:27.518" v="746" actId="20577"/>
          <ac:spMkLst>
            <pc:docMk/>
            <pc:sldMk cId="1492359328" sldId="484"/>
            <ac:spMk id="6" creationId="{F5C5B562-A306-5DE3-98E4-F8F2F4EF898B}"/>
          </ac:spMkLst>
        </pc:spChg>
        <pc:picChg chg="add mod">
          <ac:chgData name="TH-INST 吉川洋平" userId="19706b0f-5609-49a4-9fe3-c6e485df3adf" providerId="ADAL" clId="{D868EAFF-DD72-414A-AB5C-E106DF02DAAB}" dt="2025-04-20T08:03:31.455" v="748" actId="1076"/>
          <ac:picMkLst>
            <pc:docMk/>
            <pc:sldMk cId="1492359328" sldId="484"/>
            <ac:picMk id="6146" creationId="{38D3217C-8093-11D3-1210-F2483E9AF904}"/>
          </ac:picMkLst>
        </pc:picChg>
      </pc:sldChg>
      <pc:sldChg chg="addSp delSp add del setBg delDesignElem">
        <pc:chgData name="TH-INST 吉川洋平" userId="19706b0f-5609-49a4-9fe3-c6e485df3adf" providerId="ADAL" clId="{D868EAFF-DD72-414A-AB5C-E106DF02DAAB}" dt="2025-04-20T08:08:05.036" v="799"/>
        <pc:sldMkLst>
          <pc:docMk/>
          <pc:sldMk cId="2980325383" sldId="485"/>
        </pc:sldMkLst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7" creationId="{69B4DD0A-743A-3403-BB54-A76D433D7D11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9" creationId="{9739A7AB-DEF1-EC43-9BB1-3CB594654C0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1" creationId="{B80A3E15-9CEB-7FA8-FC5D-7C9380A36467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3" creationId="{48E1A222-CACF-C3D7-204F-44BF5A7F322C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5" creationId="{D2B932B5-633B-1672-1507-98359B51DA2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7" creationId="{6B0C2296-57B5-6E74-340F-DB90E365841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08:08:38.415" v="814" actId="20577"/>
        <pc:sldMkLst>
          <pc:docMk/>
          <pc:sldMk cId="4017909850" sldId="485"/>
        </pc:sldMkLst>
        <pc:spChg chg="mod">
          <ac:chgData name="TH-INST 吉川洋平" userId="19706b0f-5609-49a4-9fe3-c6e485df3adf" providerId="ADAL" clId="{D868EAFF-DD72-414A-AB5C-E106DF02DAAB}" dt="2025-04-20T08:08:38.415" v="814" actId="20577"/>
          <ac:spMkLst>
            <pc:docMk/>
            <pc:sldMk cId="4017909850" sldId="485"/>
            <ac:spMk id="2" creationId="{83C499C2-36D1-BC21-3912-5EE76A0BD635}"/>
          </ac:spMkLst>
        </pc:spChg>
      </pc:sldChg>
      <pc:sldChg chg="add">
        <pc:chgData name="TH-INST 吉川洋平" userId="19706b0f-5609-49a4-9fe3-c6e485df3adf" providerId="ADAL" clId="{D868EAFF-DD72-414A-AB5C-E106DF02DAAB}" dt="2025-04-20T08:08:09.109" v="801" actId="2890"/>
        <pc:sldMkLst>
          <pc:docMk/>
          <pc:sldMk cId="707486350" sldId="486"/>
        </pc:sldMkLst>
      </pc:sldChg>
      <pc:sldChg chg="addSp modSp add mod">
        <pc:chgData name="TH-INST 吉川洋平" userId="19706b0f-5609-49a4-9fe3-c6e485df3adf" providerId="ADAL" clId="{D868EAFF-DD72-414A-AB5C-E106DF02DAAB}" dt="2025-04-20T08:22:54.159" v="1572" actId="14100"/>
        <pc:sldMkLst>
          <pc:docMk/>
          <pc:sldMk cId="4039808312" sldId="487"/>
        </pc:sldMkLst>
        <pc:spChg chg="mod">
          <ac:chgData name="TH-INST 吉川洋平" userId="19706b0f-5609-49a4-9fe3-c6e485df3adf" providerId="ADAL" clId="{D868EAFF-DD72-414A-AB5C-E106DF02DAAB}" dt="2025-04-20T08:14:33.370" v="1146" actId="1076"/>
          <ac:spMkLst>
            <pc:docMk/>
            <pc:sldMk cId="4039808312" sldId="487"/>
            <ac:spMk id="3" creationId="{CCD00AB7-3E00-9A85-479F-608B85375E70}"/>
          </ac:spMkLst>
        </pc:spChg>
        <pc:spChg chg="add mod">
          <ac:chgData name="TH-INST 吉川洋平" userId="19706b0f-5609-49a4-9fe3-c6e485df3adf" providerId="ADAL" clId="{D868EAFF-DD72-414A-AB5C-E106DF02DAAB}" dt="2025-04-20T08:22:54.159" v="1572" actId="14100"/>
          <ac:spMkLst>
            <pc:docMk/>
            <pc:sldMk cId="4039808312" sldId="487"/>
            <ac:spMk id="4" creationId="{9332A902-D7F2-1424-3882-12DE8F7F87ED}"/>
          </ac:spMkLst>
        </pc:spChg>
        <pc:spChg chg="mod">
          <ac:chgData name="TH-INST 吉川洋平" userId="19706b0f-5609-49a4-9fe3-c6e485df3adf" providerId="ADAL" clId="{D868EAFF-DD72-414A-AB5C-E106DF02DAAB}" dt="2025-04-20T08:14:17.981" v="1142" actId="20577"/>
          <ac:spMkLst>
            <pc:docMk/>
            <pc:sldMk cId="4039808312" sldId="487"/>
            <ac:spMk id="6" creationId="{04B35F59-1608-FCB2-C32B-F64C3B8B3D79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13:13.494" v="2717" actId="14100"/>
        <pc:sldMkLst>
          <pc:docMk/>
          <pc:sldMk cId="1134692100" sldId="488"/>
        </pc:sldMkLst>
        <pc:spChg chg="mod">
          <ac:chgData name="TH-INST 吉川洋平" userId="19706b0f-5609-49a4-9fe3-c6e485df3adf" providerId="ADAL" clId="{D868EAFF-DD72-414A-AB5C-E106DF02DAAB}" dt="2025-04-20T08:16:11.391" v="1166" actId="20577"/>
          <ac:spMkLst>
            <pc:docMk/>
            <pc:sldMk cId="1134692100" sldId="488"/>
            <ac:spMk id="2" creationId="{700F5B54-BC60-0BDE-96F6-47D3E264B778}"/>
          </ac:spMkLst>
        </pc:spChg>
        <pc:spChg chg="mod">
          <ac:chgData name="TH-INST 吉川洋平" userId="19706b0f-5609-49a4-9fe3-c6e485df3adf" providerId="ADAL" clId="{D868EAFF-DD72-414A-AB5C-E106DF02DAAB}" dt="2025-04-20T11:13:00.572" v="2712" actId="14100"/>
          <ac:spMkLst>
            <pc:docMk/>
            <pc:sldMk cId="1134692100" sldId="488"/>
            <ac:spMk id="3" creationId="{399C78B4-C233-6A68-44E5-466DCCDAEBFF}"/>
          </ac:spMkLst>
        </pc:spChg>
        <pc:spChg chg="mod">
          <ac:chgData name="TH-INST 吉川洋平" userId="19706b0f-5609-49a4-9fe3-c6e485df3adf" providerId="ADAL" clId="{D868EAFF-DD72-414A-AB5C-E106DF02DAAB}" dt="2025-04-20T11:13:13.494" v="2717" actId="14100"/>
          <ac:spMkLst>
            <pc:docMk/>
            <pc:sldMk cId="1134692100" sldId="488"/>
            <ac:spMk id="4" creationId="{518AFAB9-9CC2-7F6B-B58A-01114FC506A1}"/>
          </ac:spMkLst>
        </pc:spChg>
        <pc:spChg chg="mod">
          <ac:chgData name="TH-INST 吉川洋平" userId="19706b0f-5609-49a4-9fe3-c6e485df3adf" providerId="ADAL" clId="{D868EAFF-DD72-414A-AB5C-E106DF02DAAB}" dt="2025-04-20T08:17:18.358" v="1273" actId="207"/>
          <ac:spMkLst>
            <pc:docMk/>
            <pc:sldMk cId="1134692100" sldId="488"/>
            <ac:spMk id="6" creationId="{F5C897DF-374D-2E8A-EC0F-4196D91CCC9E}"/>
          </ac:spMkLst>
        </pc:spChg>
      </pc:sldChg>
      <pc:sldChg chg="delSp modSp add mod">
        <pc:chgData name="TH-INST 吉川洋平" userId="19706b0f-5609-49a4-9fe3-c6e485df3adf" providerId="ADAL" clId="{D868EAFF-DD72-414A-AB5C-E106DF02DAAB}" dt="2025-04-20T11:00:32.051" v="1911" actId="207"/>
        <pc:sldMkLst>
          <pc:docMk/>
          <pc:sldMk cId="1548209866" sldId="489"/>
        </pc:sldMkLst>
        <pc:spChg chg="mod">
          <ac:chgData name="TH-INST 吉川洋平" userId="19706b0f-5609-49a4-9fe3-c6e485df3adf" providerId="ADAL" clId="{D868EAFF-DD72-414A-AB5C-E106DF02DAAB}" dt="2025-04-20T08:19:55.783" v="1289" actId="20577"/>
          <ac:spMkLst>
            <pc:docMk/>
            <pc:sldMk cId="1548209866" sldId="489"/>
            <ac:spMk id="2" creationId="{155F0594-90C5-B169-48F9-98663D527D7C}"/>
          </ac:spMkLst>
        </pc:spChg>
        <pc:spChg chg="mod">
          <ac:chgData name="TH-INST 吉川洋平" userId="19706b0f-5609-49a4-9fe3-c6e485df3adf" providerId="ADAL" clId="{D868EAFF-DD72-414A-AB5C-E106DF02DAAB}" dt="2025-04-20T08:19:29.706" v="1283" actId="1076"/>
          <ac:spMkLst>
            <pc:docMk/>
            <pc:sldMk cId="1548209866" sldId="489"/>
            <ac:spMk id="3" creationId="{E115057E-9BCA-867C-9218-72D2A9B3B674}"/>
          </ac:spMkLst>
        </pc:spChg>
        <pc:spChg chg="del">
          <ac:chgData name="TH-INST 吉川洋平" userId="19706b0f-5609-49a4-9fe3-c6e485df3adf" providerId="ADAL" clId="{D868EAFF-DD72-414A-AB5C-E106DF02DAAB}" dt="2025-04-20T08:19:18.072" v="1276" actId="478"/>
          <ac:spMkLst>
            <pc:docMk/>
            <pc:sldMk cId="1548209866" sldId="489"/>
            <ac:spMk id="4" creationId="{81118296-BCDE-AD04-957A-1959F553D69E}"/>
          </ac:spMkLst>
        </pc:spChg>
        <pc:spChg chg="mod">
          <ac:chgData name="TH-INST 吉川洋平" userId="19706b0f-5609-49a4-9fe3-c6e485df3adf" providerId="ADAL" clId="{D868EAFF-DD72-414A-AB5C-E106DF02DAAB}" dt="2025-04-20T11:00:32.051" v="1911" actId="207"/>
          <ac:spMkLst>
            <pc:docMk/>
            <pc:sldMk cId="1548209866" sldId="489"/>
            <ac:spMk id="6" creationId="{83AC4E7E-2D03-5587-B7A6-996F6C85BD98}"/>
          </ac:spMkLst>
        </pc:spChg>
      </pc:sldChg>
      <pc:sldChg chg="addSp modSp add mod ord">
        <pc:chgData name="TH-INST 吉川洋平" userId="19706b0f-5609-49a4-9fe3-c6e485df3adf" providerId="ADAL" clId="{D868EAFF-DD72-414A-AB5C-E106DF02DAAB}" dt="2025-04-20T08:24:20.526" v="1588" actId="20578"/>
        <pc:sldMkLst>
          <pc:docMk/>
          <pc:sldMk cId="4284968339" sldId="490"/>
        </pc:sldMkLst>
        <pc:spChg chg="mod">
          <ac:chgData name="TH-INST 吉川洋平" userId="19706b0f-5609-49a4-9fe3-c6e485df3adf" providerId="ADAL" clId="{D868EAFF-DD72-414A-AB5C-E106DF02DAAB}" dt="2025-04-20T08:21:55.619" v="1494" actId="20577"/>
          <ac:spMkLst>
            <pc:docMk/>
            <pc:sldMk cId="4284968339" sldId="490"/>
            <ac:spMk id="2" creationId="{629C244A-A5DE-33BD-A29D-72B7048ABB9F}"/>
          </ac:spMkLst>
        </pc:spChg>
        <pc:spChg chg="mod">
          <ac:chgData name="TH-INST 吉川洋平" userId="19706b0f-5609-49a4-9fe3-c6e485df3adf" providerId="ADAL" clId="{D868EAFF-DD72-414A-AB5C-E106DF02DAAB}" dt="2025-04-20T08:22:35.414" v="1564" actId="14100"/>
          <ac:spMkLst>
            <pc:docMk/>
            <pc:sldMk cId="4284968339" sldId="490"/>
            <ac:spMk id="3" creationId="{8D4570F7-2A2E-3107-1468-4008E3BB2A51}"/>
          </ac:spMkLst>
        </pc:spChg>
        <pc:spChg chg="add mod">
          <ac:chgData name="TH-INST 吉川洋平" userId="19706b0f-5609-49a4-9fe3-c6e485df3adf" providerId="ADAL" clId="{D868EAFF-DD72-414A-AB5C-E106DF02DAAB}" dt="2025-04-20T08:23:00.737" v="1575" actId="14100"/>
          <ac:spMkLst>
            <pc:docMk/>
            <pc:sldMk cId="4284968339" sldId="490"/>
            <ac:spMk id="4" creationId="{D38E4426-D7BB-96CA-A77A-F59126D66587}"/>
          </ac:spMkLst>
        </pc:spChg>
        <pc:spChg chg="mod">
          <ac:chgData name="TH-INST 吉川洋平" userId="19706b0f-5609-49a4-9fe3-c6e485df3adf" providerId="ADAL" clId="{D868EAFF-DD72-414A-AB5C-E106DF02DAAB}" dt="2025-04-20T08:22:16.168" v="1558" actId="20577"/>
          <ac:spMkLst>
            <pc:docMk/>
            <pc:sldMk cId="4284968339" sldId="490"/>
            <ac:spMk id="6" creationId="{F6ED3190-B81A-3466-2EAE-14C10CEA01CF}"/>
          </ac:spMkLst>
        </pc:spChg>
        <pc:picChg chg="add mod">
          <ac:chgData name="TH-INST 吉川洋平" userId="19706b0f-5609-49a4-9fe3-c6e485df3adf" providerId="ADAL" clId="{D868EAFF-DD72-414A-AB5C-E106DF02DAAB}" dt="2025-04-20T08:22:49.223" v="1571" actId="1076"/>
          <ac:picMkLst>
            <pc:docMk/>
            <pc:sldMk cId="4284968339" sldId="490"/>
            <ac:picMk id="8194" creationId="{6393F376-C9BB-85D6-C688-00AF531A9530}"/>
          </ac:picMkLst>
        </pc:picChg>
        <pc:cxnChg chg="add mod">
          <ac:chgData name="TH-INST 吉川洋平" userId="19706b0f-5609-49a4-9fe3-c6e485df3adf" providerId="ADAL" clId="{D868EAFF-DD72-414A-AB5C-E106DF02DAAB}" dt="2025-04-20T08:23:33.414" v="1581" actId="14100"/>
          <ac:cxnSpMkLst>
            <pc:docMk/>
            <pc:sldMk cId="4284968339" sldId="490"/>
            <ac:cxnSpMk id="7" creationId="{544D9BD5-3DB7-C6E1-950D-11C2AC51ADB4}"/>
          </ac:cxnSpMkLst>
        </pc:cxnChg>
      </pc:sldChg>
      <pc:sldChg chg="addSp delSp add del setBg delDesignElem">
        <pc:chgData name="TH-INST 吉川洋平" userId="19706b0f-5609-49a4-9fe3-c6e485df3adf" providerId="ADAL" clId="{D868EAFF-DD72-414A-AB5C-E106DF02DAAB}" dt="2025-04-20T08:23:57.805" v="1584"/>
        <pc:sldMkLst>
          <pc:docMk/>
          <pc:sldMk cId="1385536895" sldId="491"/>
        </pc:sldMkLst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7" creationId="{C196CD8B-1DE7-853F-0A3B-0F514F80C58F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9" creationId="{3B2B1A85-F978-10A1-87ED-D22FACE221AE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1" creationId="{FA95DC76-659C-E494-E696-E71C50B0A79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3" creationId="{8036337B-3DB4-7E69-E21F-9377E93580BB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5" creationId="{C95290C3-0658-72DA-03CD-3836899E856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7" creationId="{F8EE5CFD-CDFC-5A44-D492-5F6E9FB1345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2:54.118" v="2134" actId="20577"/>
        <pc:sldMkLst>
          <pc:docMk/>
          <pc:sldMk cId="4045764351" sldId="491"/>
        </pc:sldMkLst>
        <pc:spChg chg="mod">
          <ac:chgData name="TH-INST 吉川洋平" userId="19706b0f-5609-49a4-9fe3-c6e485df3adf" providerId="ADAL" clId="{D868EAFF-DD72-414A-AB5C-E106DF02DAAB}" dt="2025-04-20T11:02:54.118" v="2134" actId="20577"/>
          <ac:spMkLst>
            <pc:docMk/>
            <pc:sldMk cId="4045764351" sldId="491"/>
            <ac:spMk id="2" creationId="{8B693520-7702-18E7-3C62-8B9FEBF12747}"/>
          </ac:spMkLst>
        </pc:spChg>
      </pc:sldChg>
      <pc:sldChg chg="addSp delSp modSp add mod ord setBg">
        <pc:chgData name="TH-INST 吉川洋平" userId="19706b0f-5609-49a4-9fe3-c6e485df3adf" providerId="ADAL" clId="{D868EAFF-DD72-414A-AB5C-E106DF02DAAB}" dt="2025-04-20T10:15:13.206" v="1837" actId="1076"/>
        <pc:sldMkLst>
          <pc:docMk/>
          <pc:sldMk cId="1441178948" sldId="492"/>
        </pc:sldMkLst>
        <pc:spChg chg="mod">
          <ac:chgData name="TH-INST 吉川洋平" userId="19706b0f-5609-49a4-9fe3-c6e485df3adf" providerId="ADAL" clId="{D868EAFF-DD72-414A-AB5C-E106DF02DAAB}" dt="2025-04-20T10:14:20.144" v="1822" actId="14100"/>
          <ac:spMkLst>
            <pc:docMk/>
            <pc:sldMk cId="1441178948" sldId="492"/>
            <ac:spMk id="2" creationId="{D8A845E0-ADF2-E3CC-C962-3400085EC1A2}"/>
          </ac:spMkLst>
        </pc:spChg>
        <pc:spChg chg="del">
          <ac:chgData name="TH-INST 吉川洋平" userId="19706b0f-5609-49a4-9fe3-c6e485df3adf" providerId="ADAL" clId="{D868EAFF-DD72-414A-AB5C-E106DF02DAAB}" dt="2025-04-20T08:26:39.734" v="1607" actId="478"/>
          <ac:spMkLst>
            <pc:docMk/>
            <pc:sldMk cId="1441178948" sldId="492"/>
            <ac:spMk id="3" creationId="{760BC49A-C1F7-23CC-A482-EA26E9ED431F}"/>
          </ac:spMkLst>
        </pc:spChg>
        <pc:spChg chg="del">
          <ac:chgData name="TH-INST 吉川洋平" userId="19706b0f-5609-49a4-9fe3-c6e485df3adf" providerId="ADAL" clId="{D868EAFF-DD72-414A-AB5C-E106DF02DAAB}" dt="2025-04-20T08:26:44.463" v="1610" actId="478"/>
          <ac:spMkLst>
            <pc:docMk/>
            <pc:sldMk cId="1441178948" sldId="492"/>
            <ac:spMk id="6" creationId="{F501D496-7568-2DB6-58DC-B011B9C62356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9" creationId="{47942995-B07F-4636-9A06-C6A104B260A8}"/>
          </ac:spMkLst>
        </pc:spChg>
        <pc:spChg chg="add mod">
          <ac:chgData name="TH-INST 吉川洋平" userId="19706b0f-5609-49a4-9fe3-c6e485df3adf" providerId="ADAL" clId="{D868EAFF-DD72-414A-AB5C-E106DF02DAAB}" dt="2025-04-20T10:14:26.367" v="1828" actId="20577"/>
          <ac:spMkLst>
            <pc:docMk/>
            <pc:sldMk cId="1441178948" sldId="492"/>
            <ac:spMk id="10" creationId="{950789B7-3F3B-43EF-5834-6EF44AFA58E7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6" creationId="{B81933D1-5615-42C7-9C0B-4EB7105CCE2D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8" creationId="{19C9EAEA-39D0-4B0E-A0EB-51E7B26740B1}"/>
          </ac:spMkLst>
        </pc:spChg>
        <pc:grpChg chg="add del">
          <ac:chgData name="TH-INST 吉川洋平" userId="19706b0f-5609-49a4-9fe3-c6e485df3adf" providerId="ADAL" clId="{D868EAFF-DD72-414A-AB5C-E106DF02DAAB}" dt="2025-04-20T08:27:01.197" v="1622" actId="26606"/>
          <ac:grpSpMkLst>
            <pc:docMk/>
            <pc:sldMk cId="1441178948" sldId="492"/>
            <ac:grpSpMk id="11" creationId="{032D8612-31EB-44CF-A1D0-14FD4C705424}"/>
          </ac:grpSpMkLst>
        </pc:grpChg>
        <pc:graphicFrameChg chg="add del mod modGraphic">
          <ac:chgData name="TH-INST 吉川洋平" userId="19706b0f-5609-49a4-9fe3-c6e485df3adf" providerId="ADAL" clId="{D868EAFF-DD72-414A-AB5C-E106DF02DAAB}" dt="2025-04-20T08:37:39.084" v="1749" actId="478"/>
          <ac:graphicFrameMkLst>
            <pc:docMk/>
            <pc:sldMk cId="1441178948" sldId="492"/>
            <ac:graphicFrameMk id="4" creationId="{30A5A3A1-FE6A-2D28-0F57-054C9ADFDE01}"/>
          </ac:graphicFrameMkLst>
        </pc:graphicFrameChg>
        <pc:picChg chg="add mod">
          <ac:chgData name="TH-INST 吉川洋平" userId="19706b0f-5609-49a4-9fe3-c6e485df3adf" providerId="ADAL" clId="{D868EAFF-DD72-414A-AB5C-E106DF02DAAB}" dt="2025-04-20T10:15:13.206" v="1837" actId="1076"/>
          <ac:picMkLst>
            <pc:docMk/>
            <pc:sldMk cId="1441178948" sldId="492"/>
            <ac:picMk id="5" creationId="{ABF6F0D9-F77E-7AC8-2A0F-19D9121A058B}"/>
          </ac:picMkLst>
        </pc:picChg>
        <pc:picChg chg="add del mod">
          <ac:chgData name="TH-INST 吉川洋平" userId="19706b0f-5609-49a4-9fe3-c6e485df3adf" providerId="ADAL" clId="{D868EAFF-DD72-414A-AB5C-E106DF02DAAB}" dt="2025-04-20T10:12:37.940" v="1813" actId="478"/>
          <ac:picMkLst>
            <pc:docMk/>
            <pc:sldMk cId="1441178948" sldId="492"/>
            <ac:picMk id="7" creationId="{5E55381E-DEC3-3541-B6DA-AF0C6B9C0F46}"/>
          </ac:picMkLst>
        </pc:picChg>
        <pc:picChg chg="add del mod">
          <ac:chgData name="TH-INST 吉川洋平" userId="19706b0f-5609-49a4-9fe3-c6e485df3adf" providerId="ADAL" clId="{D868EAFF-DD72-414A-AB5C-E106DF02DAAB}" dt="2025-04-20T10:14:56.908" v="1829" actId="478"/>
          <ac:picMkLst>
            <pc:docMk/>
            <pc:sldMk cId="1441178948" sldId="492"/>
            <ac:picMk id="8" creationId="{9769EEE0-6F36-F6CF-9C0C-845670EF0B49}"/>
          </ac:picMkLst>
        </pc:picChg>
        <pc:picChg chg="add mod">
          <ac:chgData name="TH-INST 吉川洋平" userId="19706b0f-5609-49a4-9fe3-c6e485df3adf" providerId="ADAL" clId="{D868EAFF-DD72-414A-AB5C-E106DF02DAAB}" dt="2025-04-20T10:15:09.189" v="1835" actId="14100"/>
          <ac:picMkLst>
            <pc:docMk/>
            <pc:sldMk cId="1441178948" sldId="492"/>
            <ac:picMk id="15" creationId="{D63B2D01-AC4E-D47D-5519-3C73C8DEF3D2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10:44:48.176" v="1898" actId="113"/>
        <pc:sldMkLst>
          <pc:docMk/>
          <pc:sldMk cId="1903412193" sldId="493"/>
        </pc:sldMkLst>
        <pc:spChg chg="mod">
          <ac:chgData name="TH-INST 吉川洋平" userId="19706b0f-5609-49a4-9fe3-c6e485df3adf" providerId="ADAL" clId="{D868EAFF-DD72-414A-AB5C-E106DF02DAAB}" dt="2025-04-20T08:30:52.584" v="1708" actId="20577"/>
          <ac:spMkLst>
            <pc:docMk/>
            <pc:sldMk cId="1903412193" sldId="493"/>
            <ac:spMk id="2" creationId="{84D4DF58-DFAC-35CA-858B-A8E1C2CD55A7}"/>
          </ac:spMkLst>
        </pc:spChg>
        <pc:graphicFrameChg chg="add del mod modGraphic">
          <ac:chgData name="TH-INST 吉川洋平" userId="19706b0f-5609-49a4-9fe3-c6e485df3adf" providerId="ADAL" clId="{D868EAFF-DD72-414A-AB5C-E106DF02DAAB}" dt="2025-04-20T10:44:22.635" v="1887" actId="478"/>
          <ac:graphicFrameMkLst>
            <pc:docMk/>
            <pc:sldMk cId="1903412193" sldId="493"/>
            <ac:graphicFrameMk id="3" creationId="{BA5EA10D-A174-268B-845D-544D3CDF6935}"/>
          </ac:graphicFrameMkLst>
        </pc:graphicFrameChg>
        <pc:graphicFrameChg chg="del">
          <ac:chgData name="TH-INST 吉川洋平" userId="19706b0f-5609-49a4-9fe3-c6e485df3adf" providerId="ADAL" clId="{D868EAFF-DD72-414A-AB5C-E106DF02DAAB}" dt="2025-04-20T08:30:31.269" v="1666" actId="478"/>
          <ac:graphicFrameMkLst>
            <pc:docMk/>
            <pc:sldMk cId="1903412193" sldId="493"/>
            <ac:graphicFrameMk id="4" creationId="{D2C150EA-AD6B-9091-CFA5-8C455F278013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44:48.176" v="1898" actId="113"/>
          <ac:graphicFrameMkLst>
            <pc:docMk/>
            <pc:sldMk cId="1903412193" sldId="493"/>
            <ac:graphicFrameMk id="5" creationId="{C52FFEBE-4884-BC29-B957-3AB2C5945212}"/>
          </ac:graphicFrameMkLst>
        </pc:graphicFrameChg>
      </pc:sldChg>
      <pc:sldChg chg="modSp add del">
        <pc:chgData name="TH-INST 吉川洋平" userId="19706b0f-5609-49a4-9fe3-c6e485df3adf" providerId="ADAL" clId="{D868EAFF-DD72-414A-AB5C-E106DF02DAAB}" dt="2025-04-20T08:33:08.324" v="1728" actId="2696"/>
        <pc:sldMkLst>
          <pc:docMk/>
          <pc:sldMk cId="1612450115" sldId="494"/>
        </pc:sldMkLst>
        <pc:graphicFrameChg chg="mod">
          <ac:chgData name="TH-INST 吉川洋平" userId="19706b0f-5609-49a4-9fe3-c6e485df3adf" providerId="ADAL" clId="{D868EAFF-DD72-414A-AB5C-E106DF02DAAB}" dt="2025-04-20T08:32:08.823" v="1716"/>
          <ac:graphicFrameMkLst>
            <pc:docMk/>
            <pc:sldMk cId="1612450115" sldId="494"/>
            <ac:graphicFrameMk id="3" creationId="{A1E5CF26-499B-4986-0686-E4A56F48C1B3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0:15:47.656" v="1840" actId="21"/>
        <pc:sldMkLst>
          <pc:docMk/>
          <pc:sldMk cId="313088551" sldId="495"/>
        </pc:sldMkLst>
        <pc:spChg chg="mod">
          <ac:chgData name="TH-INST 吉川洋平" userId="19706b0f-5609-49a4-9fe3-c6e485df3adf" providerId="ADAL" clId="{D868EAFF-DD72-414A-AB5C-E106DF02DAAB}" dt="2025-04-20T08:38:51.962" v="1806" actId="20577"/>
          <ac:spMkLst>
            <pc:docMk/>
            <pc:sldMk cId="313088551" sldId="495"/>
            <ac:spMk id="2" creationId="{A52E2A47-BD42-2F77-7A14-0C9DCBF61CFE}"/>
          </ac:spMkLst>
        </pc:spChg>
        <pc:spChg chg="add mod">
          <ac:chgData name="TH-INST 吉川洋平" userId="19706b0f-5609-49a4-9fe3-c6e485df3adf" providerId="ADAL" clId="{D868EAFF-DD72-414A-AB5C-E106DF02DAAB}" dt="2025-04-20T08:32:20.768" v="1719"/>
          <ac:spMkLst>
            <pc:docMk/>
            <pc:sldMk cId="313088551" sldId="495"/>
            <ac:spMk id="5" creationId="{B911AF61-555B-3FF7-A96D-FC2182C89B31}"/>
          </ac:spMkLst>
        </pc:spChg>
        <pc:graphicFrameChg chg="del mod">
          <ac:chgData name="TH-INST 吉川洋平" userId="19706b0f-5609-49a4-9fe3-c6e485df3adf" providerId="ADAL" clId="{D868EAFF-DD72-414A-AB5C-E106DF02DAAB}" dt="2025-04-20T08:32:20.389" v="1718" actId="478"/>
          <ac:graphicFrameMkLst>
            <pc:docMk/>
            <pc:sldMk cId="313088551" sldId="495"/>
            <ac:graphicFrameMk id="3" creationId="{993C8C43-4DA3-40B2-4E88-A221B91BA384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15:47.656" v="1840" actId="21"/>
          <ac:graphicFrameMkLst>
            <pc:docMk/>
            <pc:sldMk cId="313088551" sldId="495"/>
            <ac:graphicFrameMk id="4" creationId="{84BD4A90-72CE-5E87-00A6-A04144B07A67}"/>
          </ac:graphicFrameMkLst>
        </pc:graphicFrameChg>
      </pc:sldChg>
      <pc:sldChg chg="modSp add mod ord">
        <pc:chgData name="TH-INST 吉川洋平" userId="19706b0f-5609-49a4-9fe3-c6e485df3adf" providerId="ADAL" clId="{D868EAFF-DD72-414A-AB5C-E106DF02DAAB}" dt="2025-04-20T10:22:46.449" v="1886" actId="2165"/>
        <pc:sldMkLst>
          <pc:docMk/>
          <pc:sldMk cId="4275488021" sldId="496"/>
        </pc:sldMkLst>
        <pc:graphicFrameChg chg="modGraphic">
          <ac:chgData name="TH-INST 吉川洋平" userId="19706b0f-5609-49a4-9fe3-c6e485df3adf" providerId="ADAL" clId="{D868EAFF-DD72-414A-AB5C-E106DF02DAAB}" dt="2025-04-20T10:22:46.449" v="1886" actId="2165"/>
          <ac:graphicFrameMkLst>
            <pc:docMk/>
            <pc:sldMk cId="4275488021" sldId="496"/>
            <ac:graphicFrameMk id="4" creationId="{1D1D74C5-C41A-1C1E-13AC-AFBE3BF75CE4}"/>
          </ac:graphicFrameMkLst>
        </pc:graphicFrameChg>
      </pc:sldChg>
      <pc:sldChg chg="add del">
        <pc:chgData name="TH-INST 吉川洋平" userId="19706b0f-5609-49a4-9fe3-c6e485df3adf" providerId="ADAL" clId="{D868EAFF-DD72-414A-AB5C-E106DF02DAAB}" dt="2025-04-20T10:21:00.703" v="1842" actId="2890"/>
        <pc:sldMkLst>
          <pc:docMk/>
          <pc:sldMk cId="99174417" sldId="497"/>
        </pc:sldMkLst>
      </pc:sldChg>
      <pc:sldChg chg="addSp delSp modSp add mod ord">
        <pc:chgData name="TH-INST 吉川洋平" userId="19706b0f-5609-49a4-9fe3-c6e485df3adf" providerId="ADAL" clId="{D868EAFF-DD72-414A-AB5C-E106DF02DAAB}" dt="2025-04-20T10:22:28.310" v="1885" actId="14100"/>
        <pc:sldMkLst>
          <pc:docMk/>
          <pc:sldMk cId="3905587981" sldId="497"/>
        </pc:sldMkLst>
        <pc:spChg chg="mod">
          <ac:chgData name="TH-INST 吉川洋平" userId="19706b0f-5609-49a4-9fe3-c6e485df3adf" providerId="ADAL" clId="{D868EAFF-DD72-414A-AB5C-E106DF02DAAB}" dt="2025-04-20T10:21:10.858" v="1863" actId="20577"/>
          <ac:spMkLst>
            <pc:docMk/>
            <pc:sldMk cId="3905587981" sldId="497"/>
            <ac:spMk id="2" creationId="{849469CB-4124-D524-EF71-AE7279407152}"/>
          </ac:spMkLst>
        </pc:spChg>
        <pc:spChg chg="del">
          <ac:chgData name="TH-INST 吉川洋平" userId="19706b0f-5609-49a4-9fe3-c6e485df3adf" providerId="ADAL" clId="{D868EAFF-DD72-414A-AB5C-E106DF02DAAB}" dt="2025-04-20T10:21:19.128" v="1864" actId="478"/>
          <ac:spMkLst>
            <pc:docMk/>
            <pc:sldMk cId="3905587981" sldId="497"/>
            <ac:spMk id="3" creationId="{1A4E1A44-A249-153A-D0C6-321FD7C21107}"/>
          </ac:spMkLst>
        </pc:spChg>
        <pc:spChg chg="mod">
          <ac:chgData name="TH-INST 吉川洋平" userId="19706b0f-5609-49a4-9fe3-c6e485df3adf" providerId="ADAL" clId="{D868EAFF-DD72-414A-AB5C-E106DF02DAAB}" dt="2025-04-20T10:22:13.658" v="1879" actId="207"/>
          <ac:spMkLst>
            <pc:docMk/>
            <pc:sldMk cId="3905587981" sldId="497"/>
            <ac:spMk id="6" creationId="{2D9F1530-EE85-FB40-FD7F-C03DE7E6BF1A}"/>
          </ac:spMkLst>
        </pc:spChg>
        <pc:graphicFrameChg chg="add mod modGraphic">
          <ac:chgData name="TH-INST 吉川洋平" userId="19706b0f-5609-49a4-9fe3-c6e485df3adf" providerId="ADAL" clId="{D868EAFF-DD72-414A-AB5C-E106DF02DAAB}" dt="2025-04-20T10:22:28.310" v="1885" actId="14100"/>
          <ac:graphicFrameMkLst>
            <pc:docMk/>
            <pc:sldMk cId="3905587981" sldId="497"/>
            <ac:graphicFrameMk id="4" creationId="{592D67D7-58F6-B2E0-99E6-8CE0C94FAF51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1:02:24.116" v="2110" actId="20577"/>
        <pc:sldMkLst>
          <pc:docMk/>
          <pc:sldMk cId="1803568735" sldId="498"/>
        </pc:sldMkLst>
        <pc:spChg chg="mod">
          <ac:chgData name="TH-INST 吉川洋平" userId="19706b0f-5609-49a4-9fe3-c6e485df3adf" providerId="ADAL" clId="{D868EAFF-DD72-414A-AB5C-E106DF02DAAB}" dt="2025-04-20T11:01:14.187" v="1989" actId="20577"/>
          <ac:spMkLst>
            <pc:docMk/>
            <pc:sldMk cId="1803568735" sldId="498"/>
            <ac:spMk id="2" creationId="{FC89F684-224A-D633-4476-BE8BD5C7A2BB}"/>
          </ac:spMkLst>
        </pc:spChg>
        <pc:spChg chg="mod">
          <ac:chgData name="TH-INST 吉川洋平" userId="19706b0f-5609-49a4-9fe3-c6e485df3adf" providerId="ADAL" clId="{D868EAFF-DD72-414A-AB5C-E106DF02DAAB}" dt="2025-04-20T11:02:13.693" v="2083" actId="1076"/>
          <ac:spMkLst>
            <pc:docMk/>
            <pc:sldMk cId="1803568735" sldId="498"/>
            <ac:spMk id="3" creationId="{5F8CA841-CCD8-608F-A8BE-23E4AEEFE29F}"/>
          </ac:spMkLst>
        </pc:spChg>
        <pc:spChg chg="del">
          <ac:chgData name="TH-INST 吉川洋平" userId="19706b0f-5609-49a4-9fe3-c6e485df3adf" providerId="ADAL" clId="{D868EAFF-DD72-414A-AB5C-E106DF02DAAB}" dt="2025-04-20T11:00:52.304" v="1921" actId="478"/>
          <ac:spMkLst>
            <pc:docMk/>
            <pc:sldMk cId="1803568735" sldId="498"/>
            <ac:spMk id="4" creationId="{4BEC2434-70E9-0F97-2B7F-4A93DF0B899B}"/>
          </ac:spMkLst>
        </pc:spChg>
        <pc:spChg chg="add del mod">
          <ac:chgData name="TH-INST 吉川洋平" userId="19706b0f-5609-49a4-9fe3-c6e485df3adf" providerId="ADAL" clId="{D868EAFF-DD72-414A-AB5C-E106DF02DAAB}" dt="2025-04-20T11:02:24.116" v="2110" actId="20577"/>
          <ac:spMkLst>
            <pc:docMk/>
            <pc:sldMk cId="1803568735" sldId="498"/>
            <ac:spMk id="6" creationId="{3A4375B3-E74E-D126-AF7C-1089BC93F794}"/>
          </ac:spMkLst>
        </pc:spChg>
        <pc:picChg chg="del">
          <ac:chgData name="TH-INST 吉川洋平" userId="19706b0f-5609-49a4-9fe3-c6e485df3adf" providerId="ADAL" clId="{D868EAFF-DD72-414A-AB5C-E106DF02DAAB}" dt="2025-04-20T11:00:48.788" v="1918" actId="478"/>
          <ac:picMkLst>
            <pc:docMk/>
            <pc:sldMk cId="1803568735" sldId="498"/>
            <ac:picMk id="8194" creationId="{39F4959F-E476-066B-84D1-1604D77F5835}"/>
          </ac:picMkLst>
        </pc:picChg>
        <pc:cxnChg chg="del">
          <ac:chgData name="TH-INST 吉川洋平" userId="19706b0f-5609-49a4-9fe3-c6e485df3adf" providerId="ADAL" clId="{D868EAFF-DD72-414A-AB5C-E106DF02DAAB}" dt="2025-04-20T11:00:48.119" v="1917" actId="478"/>
          <ac:cxnSpMkLst>
            <pc:docMk/>
            <pc:sldMk cId="1803568735" sldId="498"/>
            <ac:cxnSpMk id="7" creationId="{18A68CD5-31A4-DBEC-6F15-DCC21B552CEA}"/>
          </ac:cxnSpMkLst>
        </pc:cxnChg>
      </pc:sldChg>
      <pc:sldChg chg="delSp modSp add del mod setBg modClrScheme delDesignElem chgLayout">
        <pc:chgData name="TH-INST 吉川洋平" userId="19706b0f-5609-49a4-9fe3-c6e485df3adf" providerId="ADAL" clId="{D868EAFF-DD72-414A-AB5C-E106DF02DAAB}" dt="2025-04-20T11:03:19.453" v="2143" actId="2696"/>
        <pc:sldMkLst>
          <pc:docMk/>
          <pc:sldMk cId="3572822289" sldId="499"/>
        </pc:sldMkLst>
        <pc:spChg chg="mod ord">
          <ac:chgData name="TH-INST 吉川洋平" userId="19706b0f-5609-49a4-9fe3-c6e485df3adf" providerId="ADAL" clId="{D868EAFF-DD72-414A-AB5C-E106DF02DAAB}" dt="2025-04-20T11:03:08.739" v="2137" actId="700"/>
          <ac:spMkLst>
            <pc:docMk/>
            <pc:sldMk cId="3572822289" sldId="499"/>
            <ac:spMk id="2" creationId="{01609AEF-4D71-54E7-CA9F-9AA4E1F017C8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7" creationId="{38210376-55BA-2504-CC49-FA15542C439F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9" creationId="{8F8DAD02-14FD-A639-A6B4-5630311DB13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1" creationId="{AD5BA07B-8483-FD17-2161-3CEC699D49B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3" creationId="{EEB85214-4FA0-7B2A-1986-4BB35E8AE9EE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5" creationId="{5FDF083B-3978-1B34-E5EE-A63788454320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7" creationId="{CF15DD91-D201-211E-B52E-C9BE5D652A50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11:06:05.280" v="2219" actId="1076"/>
        <pc:sldMkLst>
          <pc:docMk/>
          <pc:sldMk cId="3209193390" sldId="500"/>
        </pc:sldMkLst>
        <pc:spChg chg="mod">
          <ac:chgData name="TH-INST 吉川洋平" userId="19706b0f-5609-49a4-9fe3-c6e485df3adf" providerId="ADAL" clId="{D868EAFF-DD72-414A-AB5C-E106DF02DAAB}" dt="2025-04-20T11:05:52.921" v="2193" actId="20577"/>
          <ac:spMkLst>
            <pc:docMk/>
            <pc:sldMk cId="3209193390" sldId="500"/>
            <ac:spMk id="2" creationId="{CF7BBD9A-E24A-871B-9F0E-DC456E4A32CE}"/>
          </ac:spMkLst>
        </pc:spChg>
        <pc:spChg chg="mod">
          <ac:chgData name="TH-INST 吉川洋平" userId="19706b0f-5609-49a4-9fe3-c6e485df3adf" providerId="ADAL" clId="{D868EAFF-DD72-414A-AB5C-E106DF02DAAB}" dt="2025-04-20T11:06:03.443" v="2218" actId="20577"/>
          <ac:spMkLst>
            <pc:docMk/>
            <pc:sldMk cId="3209193390" sldId="500"/>
            <ac:spMk id="6" creationId="{C5708159-AB61-765B-6A77-10B26390F28E}"/>
          </ac:spMkLst>
        </pc:spChg>
        <pc:graphicFrameChg chg="del">
          <ac:chgData name="TH-INST 吉川洋平" userId="19706b0f-5609-49a4-9fe3-c6e485df3adf" providerId="ADAL" clId="{D868EAFF-DD72-414A-AB5C-E106DF02DAAB}" dt="2025-04-20T11:05:40.168" v="2170" actId="478"/>
          <ac:graphicFrameMkLst>
            <pc:docMk/>
            <pc:sldMk cId="3209193390" sldId="500"/>
            <ac:graphicFrameMk id="4" creationId="{9F7DF6A9-2D14-545F-2FB1-1CEFAC3DE040}"/>
          </ac:graphicFrameMkLst>
        </pc:graphicFrameChg>
        <pc:picChg chg="add mod">
          <ac:chgData name="TH-INST 吉川洋平" userId="19706b0f-5609-49a4-9fe3-c6e485df3adf" providerId="ADAL" clId="{D868EAFF-DD72-414A-AB5C-E106DF02DAAB}" dt="2025-04-20T11:06:05.280" v="2219" actId="1076"/>
          <ac:picMkLst>
            <pc:docMk/>
            <pc:sldMk cId="3209193390" sldId="500"/>
            <ac:picMk id="18434" creationId="{FCCCF179-03D3-8F43-C32C-B08063708C3C}"/>
          </ac:picMkLst>
        </pc:picChg>
      </pc:sldChg>
      <pc:sldChg chg="delSp add del setBg delDesignElem">
        <pc:chgData name="TH-INST 吉川洋平" userId="19706b0f-5609-49a4-9fe3-c6e485df3adf" providerId="ADAL" clId="{D868EAFF-DD72-414A-AB5C-E106DF02DAAB}" dt="2025-04-20T11:03:19.452" v="2142" actId="2696"/>
        <pc:sldMkLst>
          <pc:docMk/>
          <pc:sldMk cId="1232514434" sldId="501"/>
        </pc:sldMkLst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7" creationId="{902AF175-B9B6-F6B3-BFD5-DB02FF79956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9" creationId="{BBE57594-2B53-B546-7884-E143F8CD079D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1" creationId="{210C8C40-7A42-FA1B-77A3-07D00AB07A2A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3" creationId="{F945D438-FCE6-1717-7DF8-DE3BAF36CE48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5" creationId="{5AEB4F3C-387A-46E6-CD76-5494FE91DF5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7" creationId="{BB48A39D-31BE-388A-60E4-DB0E4DF7D6E0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4:47.376" v="2167" actId="20577"/>
        <pc:sldMkLst>
          <pc:docMk/>
          <pc:sldMk cId="2069133906" sldId="501"/>
        </pc:sldMkLst>
        <pc:spChg chg="mod">
          <ac:chgData name="TH-INST 吉川洋平" userId="19706b0f-5609-49a4-9fe3-c6e485df3adf" providerId="ADAL" clId="{D868EAFF-DD72-414A-AB5C-E106DF02DAAB}" dt="2025-04-20T11:04:47.376" v="2167" actId="20577"/>
          <ac:spMkLst>
            <pc:docMk/>
            <pc:sldMk cId="2069133906" sldId="501"/>
            <ac:spMk id="2" creationId="{6D558932-C62F-E176-A9F6-84963DBAE53A}"/>
          </ac:spMkLst>
        </pc:spChg>
      </pc:sldChg>
      <pc:sldChg chg="add del">
        <pc:chgData name="TH-INST 吉川洋平" userId="19706b0f-5609-49a4-9fe3-c6e485df3adf" providerId="ADAL" clId="{D868EAFF-DD72-414A-AB5C-E106DF02DAAB}" dt="2025-04-20T11:03:14.633" v="2139" actId="2696"/>
        <pc:sldMkLst>
          <pc:docMk/>
          <pc:sldMk cId="3127464694" sldId="501"/>
        </pc:sldMkLst>
      </pc:sldChg>
      <pc:sldChg chg="add del">
        <pc:chgData name="TH-INST 吉川洋平" userId="19706b0f-5609-49a4-9fe3-c6e485df3adf" providerId="ADAL" clId="{D868EAFF-DD72-414A-AB5C-E106DF02DAAB}" dt="2025-04-20T11:06:56.646" v="2224" actId="2696"/>
        <pc:sldMkLst>
          <pc:docMk/>
          <pc:sldMk cId="2195430026" sldId="502"/>
        </pc:sldMkLst>
      </pc:sldChg>
      <pc:sldChg chg="addSp delSp modSp add mod">
        <pc:chgData name="TH-INST 吉川洋平" userId="19706b0f-5609-49a4-9fe3-c6e485df3adf" providerId="ADAL" clId="{D868EAFF-DD72-414A-AB5C-E106DF02DAAB}" dt="2025-04-20T11:08:53.080" v="2372" actId="5793"/>
        <pc:sldMkLst>
          <pc:docMk/>
          <pc:sldMk cId="733766331" sldId="503"/>
        </pc:sldMkLst>
        <pc:spChg chg="mod">
          <ac:chgData name="TH-INST 吉川洋平" userId="19706b0f-5609-49a4-9fe3-c6e485df3adf" providerId="ADAL" clId="{D868EAFF-DD72-414A-AB5C-E106DF02DAAB}" dt="2025-04-20T11:08:45.122" v="2362" actId="20577"/>
          <ac:spMkLst>
            <pc:docMk/>
            <pc:sldMk cId="733766331" sldId="503"/>
            <ac:spMk id="2" creationId="{74987AB5-E393-D481-CE8C-950219F6D87B}"/>
          </ac:spMkLst>
        </pc:spChg>
        <pc:spChg chg="add del mod">
          <ac:chgData name="TH-INST 吉川洋平" userId="19706b0f-5609-49a4-9fe3-c6e485df3adf" providerId="ADAL" clId="{D868EAFF-DD72-414A-AB5C-E106DF02DAAB}" dt="2025-04-20T11:08:53.080" v="2372" actId="5793"/>
          <ac:spMkLst>
            <pc:docMk/>
            <pc:sldMk cId="733766331" sldId="503"/>
            <ac:spMk id="3" creationId="{E1B7684E-A43F-BA56-03D5-735A92806FF6}"/>
          </ac:spMkLst>
        </pc:spChg>
        <pc:spChg chg="del">
          <ac:chgData name="TH-INST 吉川洋平" userId="19706b0f-5609-49a4-9fe3-c6e485df3adf" providerId="ADAL" clId="{D868EAFF-DD72-414A-AB5C-E106DF02DAAB}" dt="2025-04-20T11:07:24.077" v="2243" actId="478"/>
          <ac:spMkLst>
            <pc:docMk/>
            <pc:sldMk cId="733766331" sldId="503"/>
            <ac:spMk id="4" creationId="{BCB2E441-DA1F-DE1B-390B-81EFC4CC5A52}"/>
          </ac:spMkLst>
        </pc:spChg>
        <pc:spChg chg="mod">
          <ac:chgData name="TH-INST 吉川洋平" userId="19706b0f-5609-49a4-9fe3-c6e485df3adf" providerId="ADAL" clId="{D868EAFF-DD72-414A-AB5C-E106DF02DAAB}" dt="2025-04-20T11:08:35.951" v="2342" actId="21"/>
          <ac:spMkLst>
            <pc:docMk/>
            <pc:sldMk cId="733766331" sldId="503"/>
            <ac:spMk id="6" creationId="{2E3EDF8D-188B-5C4F-EDC9-546D17447295}"/>
          </ac:spMkLst>
        </pc:spChg>
      </pc:sldChg>
      <pc:sldChg chg="addSp delSp modSp add mod ord">
        <pc:chgData name="TH-INST 吉川洋平" userId="19706b0f-5609-49a4-9fe3-c6e485df3adf" providerId="ADAL" clId="{D868EAFF-DD72-414A-AB5C-E106DF02DAAB}" dt="2025-04-20T11:27:48.516" v="2876" actId="20578"/>
        <pc:sldMkLst>
          <pc:docMk/>
          <pc:sldMk cId="1284043204" sldId="504"/>
        </pc:sldMkLst>
        <pc:spChg chg="mod">
          <ac:chgData name="TH-INST 吉川洋平" userId="19706b0f-5609-49a4-9fe3-c6e485df3adf" providerId="ADAL" clId="{D868EAFF-DD72-414A-AB5C-E106DF02DAAB}" dt="2025-04-20T11:26:14.653" v="2748" actId="20577"/>
          <ac:spMkLst>
            <pc:docMk/>
            <pc:sldMk cId="1284043204" sldId="504"/>
            <ac:spMk id="2" creationId="{4FA95612-E6C4-608A-6C5D-946DD60DB618}"/>
          </ac:spMkLst>
        </pc:spChg>
        <pc:spChg chg="del mod">
          <ac:chgData name="TH-INST 吉川洋平" userId="19706b0f-5609-49a4-9fe3-c6e485df3adf" providerId="ADAL" clId="{D868EAFF-DD72-414A-AB5C-E106DF02DAAB}" dt="2025-04-20T11:27:30.038" v="2870" actId="478"/>
          <ac:spMkLst>
            <pc:docMk/>
            <pc:sldMk cId="1284043204" sldId="504"/>
            <ac:spMk id="3" creationId="{E3450297-002D-EE6F-4CD7-88B84E4C10C3}"/>
          </ac:spMkLst>
        </pc:spChg>
        <pc:spChg chg="mod">
          <ac:chgData name="TH-INST 吉川洋平" userId="19706b0f-5609-49a4-9fe3-c6e485df3adf" providerId="ADAL" clId="{D868EAFF-DD72-414A-AB5C-E106DF02DAAB}" dt="2025-04-20T11:27:39.447" v="2874" actId="207"/>
          <ac:spMkLst>
            <pc:docMk/>
            <pc:sldMk cId="1284043204" sldId="504"/>
            <ac:spMk id="6" creationId="{9FB1262A-448A-AE2C-2690-9DA0C3B72E68}"/>
          </ac:spMkLst>
        </pc:spChg>
        <pc:picChg chg="add mod">
          <ac:chgData name="TH-INST 吉川洋平" userId="19706b0f-5609-49a4-9fe3-c6e485df3adf" providerId="ADAL" clId="{D868EAFF-DD72-414A-AB5C-E106DF02DAAB}" dt="2025-04-20T11:27:34.650" v="2873" actId="1076"/>
          <ac:picMkLst>
            <pc:docMk/>
            <pc:sldMk cId="1284043204" sldId="504"/>
            <ac:picMk id="4" creationId="{08E56B2A-E59D-E706-568D-9C413259775F}"/>
          </ac:picMkLst>
        </pc:picChg>
      </pc:sldChg>
      <pc:sldChg chg="addSp modSp add mod ord">
        <pc:chgData name="TH-INST 吉川洋平" userId="19706b0f-5609-49a4-9fe3-c6e485df3adf" providerId="ADAL" clId="{D868EAFF-DD72-414A-AB5C-E106DF02DAAB}" dt="2025-04-20T11:42:14.377" v="3062" actId="20577"/>
        <pc:sldMkLst>
          <pc:docMk/>
          <pc:sldMk cId="743730436" sldId="505"/>
        </pc:sldMkLst>
        <pc:spChg chg="mod">
          <ac:chgData name="TH-INST 吉川洋平" userId="19706b0f-5609-49a4-9fe3-c6e485df3adf" providerId="ADAL" clId="{D868EAFF-DD72-414A-AB5C-E106DF02DAAB}" dt="2025-04-20T11:40:42.266" v="2947" actId="20577"/>
          <ac:spMkLst>
            <pc:docMk/>
            <pc:sldMk cId="743730436" sldId="505"/>
            <ac:spMk id="2" creationId="{1AD94573-84AD-05CA-5C94-F3A75FAB977F}"/>
          </ac:spMkLst>
        </pc:spChg>
        <pc:spChg chg="mod">
          <ac:chgData name="TH-INST 吉川洋平" userId="19706b0f-5609-49a4-9fe3-c6e485df3adf" providerId="ADAL" clId="{D868EAFF-DD72-414A-AB5C-E106DF02DAAB}" dt="2025-04-20T11:41:39.283" v="3010" actId="1076"/>
          <ac:spMkLst>
            <pc:docMk/>
            <pc:sldMk cId="743730436" sldId="505"/>
            <ac:spMk id="3" creationId="{14C03E1C-74FE-4BA3-6561-97B3CD16203D}"/>
          </ac:spMkLst>
        </pc:spChg>
        <pc:spChg chg="mod">
          <ac:chgData name="TH-INST 吉川洋平" userId="19706b0f-5609-49a4-9fe3-c6e485df3adf" providerId="ADAL" clId="{D868EAFF-DD72-414A-AB5C-E106DF02DAAB}" dt="2025-04-20T11:42:14.377" v="3062" actId="20577"/>
          <ac:spMkLst>
            <pc:docMk/>
            <pc:sldMk cId="743730436" sldId="505"/>
            <ac:spMk id="6" creationId="{CD3C5122-330A-E615-11A2-4C38CF5342A9}"/>
          </ac:spMkLst>
        </pc:spChg>
        <pc:picChg chg="add mod">
          <ac:chgData name="TH-INST 吉川洋平" userId="19706b0f-5609-49a4-9fe3-c6e485df3adf" providerId="ADAL" clId="{D868EAFF-DD72-414A-AB5C-E106DF02DAAB}" dt="2025-04-20T11:40:54.536" v="2951" actId="1076"/>
          <ac:picMkLst>
            <pc:docMk/>
            <pc:sldMk cId="743730436" sldId="505"/>
            <ac:picMk id="20482" creationId="{2783DB39-04DE-97F8-08EE-5C5D1F6E6C8D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11:40:37.762" v="2939" actId="20577"/>
        <pc:sldMkLst>
          <pc:docMk/>
          <pc:sldMk cId="3631279352" sldId="506"/>
        </pc:sldMkLst>
        <pc:spChg chg="mod">
          <ac:chgData name="TH-INST 吉川洋平" userId="19706b0f-5609-49a4-9fe3-c6e485df3adf" providerId="ADAL" clId="{D868EAFF-DD72-414A-AB5C-E106DF02DAAB}" dt="2025-04-20T11:40:37.762" v="2939" actId="20577"/>
          <ac:spMkLst>
            <pc:docMk/>
            <pc:sldMk cId="3631279352" sldId="506"/>
            <ac:spMk id="2" creationId="{D0B22DFE-39F9-CF97-CDFE-C1CF010B73B8}"/>
          </ac:spMkLst>
        </pc:spChg>
        <pc:spChg chg="mod">
          <ac:chgData name="TH-INST 吉川洋平" userId="19706b0f-5609-49a4-9fe3-c6e485df3adf" providerId="ADAL" clId="{D868EAFF-DD72-414A-AB5C-E106DF02DAAB}" dt="2025-04-20T11:40:05.362" v="2884" actId="1076"/>
          <ac:spMkLst>
            <pc:docMk/>
            <pc:sldMk cId="3631279352" sldId="506"/>
            <ac:spMk id="3" creationId="{F46B0DC5-C20F-638F-EDE1-4C48C68B913E}"/>
          </ac:spMkLst>
        </pc:spChg>
        <pc:spChg chg="mod">
          <ac:chgData name="TH-INST 吉川洋平" userId="19706b0f-5609-49a4-9fe3-c6e485df3adf" providerId="ADAL" clId="{D868EAFF-DD72-414A-AB5C-E106DF02DAAB}" dt="2025-04-20T11:40:23.710" v="2929" actId="207"/>
          <ac:spMkLst>
            <pc:docMk/>
            <pc:sldMk cId="3631279352" sldId="506"/>
            <ac:spMk id="6" creationId="{72929C3B-3B0C-038A-5368-C7E0E9F3BE71}"/>
          </ac:spMkLst>
        </pc:spChg>
      </pc:sldChg>
      <pc:sldChg chg="modSp add mod">
        <pc:chgData name="TH-INST 吉川洋平" userId="19706b0f-5609-49a4-9fe3-c6e485df3adf" providerId="ADAL" clId="{D868EAFF-DD72-414A-AB5C-E106DF02DAAB}" dt="2025-04-20T11:43:09.808" v="3146" actId="20577"/>
        <pc:sldMkLst>
          <pc:docMk/>
          <pc:sldMk cId="1564478804" sldId="507"/>
        </pc:sldMkLst>
        <pc:spChg chg="mod">
          <ac:chgData name="TH-INST 吉川洋平" userId="19706b0f-5609-49a4-9fe3-c6e485df3adf" providerId="ADAL" clId="{D868EAFF-DD72-414A-AB5C-E106DF02DAAB}" dt="2025-04-20T11:42:29.895" v="3081" actId="20577"/>
          <ac:spMkLst>
            <pc:docMk/>
            <pc:sldMk cId="1564478804" sldId="507"/>
            <ac:spMk id="2" creationId="{9D952E20-CF1B-70D2-4487-432B7225646B}"/>
          </ac:spMkLst>
        </pc:spChg>
        <pc:spChg chg="mod">
          <ac:chgData name="TH-INST 吉川洋平" userId="19706b0f-5609-49a4-9fe3-c6e485df3adf" providerId="ADAL" clId="{D868EAFF-DD72-414A-AB5C-E106DF02DAAB}" dt="2025-04-20T11:43:09.808" v="3146" actId="20577"/>
          <ac:spMkLst>
            <pc:docMk/>
            <pc:sldMk cId="1564478804" sldId="507"/>
            <ac:spMk id="6" creationId="{FB681702-4C6E-F055-F0B4-662A2D748334}"/>
          </ac:spMkLst>
        </pc:spChg>
      </pc:sldChg>
    </pc:docChg>
  </pc:docChgLst>
  <pc:docChgLst>
    <pc:chgData name="TH-INST 吉川洋平" userId="S::yoshikawa.yohei@thi.hal.ac.jp::19706b0f-5609-49a4-9fe3-c6e485df3adf" providerId="AD" clId="Web-{B8D57CBB-94F9-8DFC-5B5F-011FDA9DA8D9}"/>
    <pc:docChg chg="addSld delSld modSld sldOrd delSection modSection">
      <pc:chgData name="TH-INST 吉川洋平" userId="S::yoshikawa.yohei@thi.hal.ac.jp::19706b0f-5609-49a4-9fe3-c6e485df3adf" providerId="AD" clId="Web-{B8D57CBB-94F9-8DFC-5B5F-011FDA9DA8D9}" dt="2025-05-07T02:10:26.960" v="226" actId="1076"/>
      <pc:docMkLst>
        <pc:docMk/>
      </pc:docMkLst>
      <pc:sldChg chg="addSp delSp modSp">
        <pc:chgData name="TH-INST 吉川洋平" userId="S::yoshikawa.yohei@thi.hal.ac.jp::19706b0f-5609-49a4-9fe3-c6e485df3adf" providerId="AD" clId="Web-{B8D57CBB-94F9-8DFC-5B5F-011FDA9DA8D9}" dt="2025-05-06T15:39:19.532" v="5" actId="1076"/>
        <pc:sldMkLst>
          <pc:docMk/>
          <pc:sldMk cId="2128380218" sldId="256"/>
        </pc:sldMkLst>
        <pc:picChg chg="del">
          <ac:chgData name="TH-INST 吉川洋平" userId="S::yoshikawa.yohei@thi.hal.ac.jp::19706b0f-5609-49a4-9fe3-c6e485df3adf" providerId="AD" clId="Web-{B8D57CBB-94F9-8DFC-5B5F-011FDA9DA8D9}" dt="2025-05-06T15:39:11.282" v="0"/>
          <ac:picMkLst>
            <pc:docMk/>
            <pc:sldMk cId="2128380218" sldId="256"/>
            <ac:picMk id="4" creationId="{4BE6E1C5-602A-12A6-4BAF-F43235D97B14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9.532" v="5" actId="1076"/>
          <ac:picMkLst>
            <pc:docMk/>
            <pc:sldMk cId="2128380218" sldId="256"/>
            <ac:picMk id="5" creationId="{9B54C24E-DE70-6246-8E3E-D2FBDB6EDE77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4.797" v="4" actId="1076"/>
          <ac:picMkLst>
            <pc:docMk/>
            <pc:sldMk cId="2128380218" sldId="256"/>
            <ac:picMk id="6" creationId="{ED216F28-F4C0-A2A1-3A02-EC46771265CD}"/>
          </ac:picMkLst>
        </pc:picChg>
      </pc:sldChg>
      <pc:sldChg chg="modSp">
        <pc:chgData name="TH-INST 吉川洋平" userId="S::yoshikawa.yohei@thi.hal.ac.jp::19706b0f-5609-49a4-9fe3-c6e485df3adf" providerId="AD" clId="Web-{B8D57CBB-94F9-8DFC-5B5F-011FDA9DA8D9}" dt="2025-05-07T01:53:20.440" v="36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B8D57CBB-94F9-8DFC-5B5F-011FDA9DA8D9}" dt="2025-05-07T01:53:20.440" v="3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S::yoshikawa.yohei@thi.hal.ac.jp::19706b0f-5609-49a4-9fe3-c6e485df3adf" providerId="AD" clId="Web-{B8D57CBB-94F9-8DFC-5B5F-011FDA9DA8D9}" dt="2025-05-06T15:40:45.612" v="22"/>
        <pc:sldMkLst>
          <pc:docMk/>
          <pc:sldMk cId="3625020270" sldId="47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32.938" v="6"/>
        <pc:sldMkLst>
          <pc:docMk/>
          <pc:sldMk cId="3670423005" sldId="48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3"/>
        <pc:sldMkLst>
          <pc:docMk/>
          <pc:sldMk cId="4017909850" sldId="48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7T02:01:48.755" v="55"/>
        <pc:sldMkLst>
          <pc:docMk/>
          <pc:sldMk cId="4039808312" sldId="48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1"/>
        <pc:sldMkLst>
          <pc:docMk/>
          <pc:sldMk cId="1134692100" sldId="48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0"/>
        <pc:sldMkLst>
          <pc:docMk/>
          <pc:sldMk cId="1548209866" sldId="48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8"/>
        <pc:sldMkLst>
          <pc:docMk/>
          <pc:sldMk cId="4284968339" sldId="49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3"/>
        <pc:sldMkLst>
          <pc:docMk/>
          <pc:sldMk cId="4045764351" sldId="49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9"/>
        <pc:sldMkLst>
          <pc:docMk/>
          <pc:sldMk cId="1441178948" sldId="49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8"/>
        <pc:sldMkLst>
          <pc:docMk/>
          <pc:sldMk cId="1903412193" sldId="49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0"/>
        <pc:sldMkLst>
          <pc:docMk/>
          <pc:sldMk cId="313088551" sldId="49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1"/>
        <pc:sldMkLst>
          <pc:docMk/>
          <pc:sldMk cId="4275488021" sldId="49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2"/>
        <pc:sldMkLst>
          <pc:docMk/>
          <pc:sldMk cId="3905587981" sldId="49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9"/>
        <pc:sldMkLst>
          <pc:docMk/>
          <pc:sldMk cId="1803568735" sldId="49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4"/>
        <pc:sldMkLst>
          <pc:docMk/>
          <pc:sldMk cId="3209193390" sldId="50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3"/>
        <pc:sldMkLst>
          <pc:docMk/>
          <pc:sldMk cId="2069133906" sldId="50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5"/>
        <pc:sldMkLst>
          <pc:docMk/>
          <pc:sldMk cId="733766331" sldId="50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2"/>
        <pc:sldMkLst>
          <pc:docMk/>
          <pc:sldMk cId="1284043204" sldId="504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0"/>
        <pc:sldMkLst>
          <pc:docMk/>
          <pc:sldMk cId="743730436" sldId="50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1"/>
        <pc:sldMkLst>
          <pc:docMk/>
          <pc:sldMk cId="3631279352" sldId="50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8"/>
        <pc:sldMkLst>
          <pc:docMk/>
          <pc:sldMk cId="1564478804" sldId="50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6"/>
        <pc:sldMkLst>
          <pc:docMk/>
          <pc:sldMk cId="2772042898" sldId="50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7"/>
        <pc:sldMkLst>
          <pc:docMk/>
          <pc:sldMk cId="3495892064" sldId="50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9"/>
        <pc:sldMkLst>
          <pc:docMk/>
          <pc:sldMk cId="77609872" sldId="51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7"/>
        <pc:sldMkLst>
          <pc:docMk/>
          <pc:sldMk cId="2183776560" sldId="51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11.332" v="34"/>
        <pc:sldMkLst>
          <pc:docMk/>
          <pc:sldMk cId="3014361618" sldId="51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3.611" v="7"/>
        <pc:sldMkLst>
          <pc:docMk/>
          <pc:sldMk cId="3216564289" sldId="513"/>
        </pc:sldMkLst>
      </pc:sldChg>
      <pc:sldChg chg="delSp modSp">
        <pc:chgData name="TH-INST 吉川洋平" userId="S::yoshikawa.yohei@thi.hal.ac.jp::19706b0f-5609-49a4-9fe3-c6e485df3adf" providerId="AD" clId="Web-{B8D57CBB-94F9-8DFC-5B5F-011FDA9DA8D9}" dt="2025-05-07T02:04:12.994" v="118" actId="1076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B8D57CBB-94F9-8DFC-5B5F-011FDA9DA8D9}" dt="2025-05-07T02:04:12.994" v="118" actId="1076"/>
          <ac:spMkLst>
            <pc:docMk/>
            <pc:sldMk cId="3147530865" sldId="514"/>
            <ac:spMk id="3" creationId="{66BBDB8E-55A4-F120-03F9-B2622C00B26D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2:53.757" v="75"/>
          <ac:spMkLst>
            <pc:docMk/>
            <pc:sldMk cId="3147530865" sldId="514"/>
            <ac:spMk id="4" creationId="{7905A594-490F-BCF5-A4EE-447C56F20115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2:55.773" v="76"/>
          <ac:spMkLst>
            <pc:docMk/>
            <pc:sldMk cId="3147530865" sldId="514"/>
            <ac:spMk id="5" creationId="{14E6AC9A-9C86-A63B-9AD6-7F936786A492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4:11.056" v="117" actId="20577"/>
          <ac:spMkLst>
            <pc:docMk/>
            <pc:sldMk cId="3147530865" sldId="514"/>
            <ac:spMk id="6" creationId="{D01B9A3F-EBA6-31D7-5C61-3FED0B903DD5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3:00.788" v="78"/>
          <ac:spMkLst>
            <pc:docMk/>
            <pc:sldMk cId="3147530865" sldId="514"/>
            <ac:spMk id="7" creationId="{6F83037D-FB2C-1A14-7123-B81848E5F25B}"/>
          </ac:spMkLst>
        </pc:spChg>
      </pc:sldChg>
      <pc:sldChg chg="addSp delSp modSp add ord replId">
        <pc:chgData name="TH-INST 吉川洋平" userId="S::yoshikawa.yohei@thi.hal.ac.jp::19706b0f-5609-49a4-9fe3-c6e485df3adf" providerId="AD" clId="Web-{B8D57CBB-94F9-8DFC-5B5F-011FDA9DA8D9}" dt="2025-05-07T02:02:39.038" v="71" actId="1076"/>
        <pc:sldMkLst>
          <pc:docMk/>
          <pc:sldMk cId="1224274113" sldId="515"/>
        </pc:sldMkLst>
        <pc:spChg chg="mod">
          <ac:chgData name="TH-INST 吉川洋平" userId="S::yoshikawa.yohei@thi.hal.ac.jp::19706b0f-5609-49a4-9fe3-c6e485df3adf" providerId="AD" clId="Web-{B8D57CBB-94F9-8DFC-5B5F-011FDA9DA8D9}" dt="2025-05-07T02:02:39.038" v="71" actId="1076"/>
          <ac:spMkLst>
            <pc:docMk/>
            <pc:sldMk cId="1224274113" sldId="515"/>
            <ac:spMk id="3" creationId="{0AB00A04-F64F-9E81-3246-544AFAEB2C63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2.628" v="41"/>
          <ac:spMkLst>
            <pc:docMk/>
            <pc:sldMk cId="1224274113" sldId="515"/>
            <ac:spMk id="4" creationId="{F9AB2F26-91BB-C75D-9870-DDE775D2402B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1.253" v="40"/>
          <ac:spMkLst>
            <pc:docMk/>
            <pc:sldMk cId="1224274113" sldId="515"/>
            <ac:spMk id="5" creationId="{505258D7-CA46-B7DD-67E4-3A67A12E2F87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2:36.991" v="70" actId="20577"/>
          <ac:spMkLst>
            <pc:docMk/>
            <pc:sldMk cId="1224274113" sldId="515"/>
            <ac:spMk id="6" creationId="{7D0595FB-6AC2-C917-B303-5DDB8F39F02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4.253" v="42"/>
          <ac:spMkLst>
            <pc:docMk/>
            <pc:sldMk cId="1224274113" sldId="515"/>
            <ac:spMk id="7" creationId="{6CB86943-9329-0CA7-2193-C293EBD89BB8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2:19.693" v="60" actId="20577"/>
          <ac:spMkLst>
            <pc:docMk/>
            <pc:sldMk cId="1224274113" sldId="515"/>
            <ac:spMk id="8" creationId="{E4A693AE-9835-976A-F4CD-B7557694FA6F}"/>
          </ac:spMkLst>
        </pc:spChg>
      </pc:sldChg>
      <pc:sldChg chg="delSp modSp add replId">
        <pc:chgData name="TH-INST 吉川洋平" userId="S::yoshikawa.yohei@thi.hal.ac.jp::19706b0f-5609-49a4-9fe3-c6e485df3adf" providerId="AD" clId="Web-{B8D57CBB-94F9-8DFC-5B5F-011FDA9DA8D9}" dt="2025-05-07T02:08:31.284" v="185" actId="20577"/>
        <pc:sldMkLst>
          <pc:docMk/>
          <pc:sldMk cId="1154966129" sldId="516"/>
        </pc:sldMkLst>
        <pc:spChg chg="mod">
          <ac:chgData name="TH-INST 吉川洋平" userId="S::yoshikawa.yohei@thi.hal.ac.jp::19706b0f-5609-49a4-9fe3-c6e485df3adf" providerId="AD" clId="Web-{B8D57CBB-94F9-8DFC-5B5F-011FDA9DA8D9}" dt="2025-05-07T02:08:31.284" v="185" actId="20577"/>
          <ac:spMkLst>
            <pc:docMk/>
            <pc:sldMk cId="1154966129" sldId="516"/>
            <ac:spMk id="3" creationId="{DB505BF8-91C9-B7C7-538C-8E3FF475E926}"/>
          </ac:spMkLst>
        </pc:spChg>
        <pc:spChg chg="del mod">
          <ac:chgData name="TH-INST 吉川洋平" userId="S::yoshikawa.yohei@thi.hal.ac.jp::19706b0f-5609-49a4-9fe3-c6e485df3adf" providerId="AD" clId="Web-{B8D57CBB-94F9-8DFC-5B5F-011FDA9DA8D9}" dt="2025-05-07T02:08:26.550" v="184"/>
          <ac:spMkLst>
            <pc:docMk/>
            <pc:sldMk cId="1154966129" sldId="516"/>
            <ac:spMk id="7" creationId="{0FF4611C-8D5B-DB66-45D5-831BE48E7E63}"/>
          </ac:spMkLst>
        </pc:spChg>
      </pc:sldChg>
      <pc:sldChg chg="modSp add replId">
        <pc:chgData name="TH-INST 吉川洋平" userId="S::yoshikawa.yohei@thi.hal.ac.jp::19706b0f-5609-49a4-9fe3-c6e485df3adf" providerId="AD" clId="Web-{B8D57CBB-94F9-8DFC-5B5F-011FDA9DA8D9}" dt="2025-05-07T02:04:41.370" v="121" actId="20577"/>
        <pc:sldMkLst>
          <pc:docMk/>
          <pc:sldMk cId="1677062254" sldId="517"/>
        </pc:sldMkLst>
        <pc:spChg chg="mod">
          <ac:chgData name="TH-INST 吉川洋平" userId="S::yoshikawa.yohei@thi.hal.ac.jp::19706b0f-5609-49a4-9fe3-c6e485df3adf" providerId="AD" clId="Web-{B8D57CBB-94F9-8DFC-5B5F-011FDA9DA8D9}" dt="2025-05-07T02:04:41.370" v="121" actId="20577"/>
          <ac:spMkLst>
            <pc:docMk/>
            <pc:sldMk cId="1677062254" sldId="517"/>
            <ac:spMk id="2" creationId="{AB4416E3-8D2F-9B03-02A8-2D98F0229B9E}"/>
          </ac:spMkLst>
        </pc:spChg>
      </pc:sldChg>
      <pc:sldChg chg="addSp delSp modSp add replId">
        <pc:chgData name="TH-INST 吉川洋平" userId="S::yoshikawa.yohei@thi.hal.ac.jp::19706b0f-5609-49a4-9fe3-c6e485df3adf" providerId="AD" clId="Web-{B8D57CBB-94F9-8DFC-5B5F-011FDA9DA8D9}" dt="2025-05-07T02:07:40.907" v="176" actId="1076"/>
        <pc:sldMkLst>
          <pc:docMk/>
          <pc:sldMk cId="795783519" sldId="518"/>
        </pc:sldMkLst>
        <pc:spChg chg="mod">
          <ac:chgData name="TH-INST 吉川洋平" userId="S::yoshikawa.yohei@thi.hal.ac.jp::19706b0f-5609-49a4-9fe3-c6e485df3adf" providerId="AD" clId="Web-{B8D57CBB-94F9-8DFC-5B5F-011FDA9DA8D9}" dt="2025-05-07T02:06:07.873" v="151" actId="20577"/>
          <ac:spMkLst>
            <pc:docMk/>
            <pc:sldMk cId="795783519" sldId="518"/>
            <ac:spMk id="2" creationId="{91DED161-E272-CBBC-8352-24CCD6588B56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7:05.281" v="168" actId="1076"/>
          <ac:spMkLst>
            <pc:docMk/>
            <pc:sldMk cId="795783519" sldId="518"/>
            <ac:spMk id="3" creationId="{25D5BC82-21A9-38AA-DB3D-4247548E4D60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4:58.558" v="125"/>
          <ac:spMkLst>
            <pc:docMk/>
            <pc:sldMk cId="795783519" sldId="518"/>
            <ac:spMk id="4" creationId="{337F607A-C98A-9291-1915-8C76CAAF24C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5:28.043" v="140"/>
          <ac:spMkLst>
            <pc:docMk/>
            <pc:sldMk cId="795783519" sldId="518"/>
            <ac:spMk id="5" creationId="{8383AE81-0333-93D6-06DA-8CE76360B1F4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6:20.045" v="154" actId="20577"/>
          <ac:spMkLst>
            <pc:docMk/>
            <pc:sldMk cId="795783519" sldId="518"/>
            <ac:spMk id="6" creationId="{FC361F26-923B-8DE1-B8D1-55F45BFB2D96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5:00.746" v="126"/>
          <ac:spMkLst>
            <pc:docMk/>
            <pc:sldMk cId="795783519" sldId="518"/>
            <ac:spMk id="7" creationId="{A152FA3D-0E50-32D2-C583-0795C99B3D5B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7:40.907" v="176" actId="1076"/>
          <ac:spMkLst>
            <pc:docMk/>
            <pc:sldMk cId="795783519" sldId="518"/>
            <ac:spMk id="8" creationId="{E84E64C3-5443-436F-CA11-3417BCF98F16}"/>
          </ac:spMkLst>
        </pc:spChg>
      </pc:sldChg>
      <pc:sldChg chg="addSp delSp modSp add replId">
        <pc:chgData name="TH-INST 吉川洋平" userId="S::yoshikawa.yohei@thi.hal.ac.jp::19706b0f-5609-49a4-9fe3-c6e485df3adf" providerId="AD" clId="Web-{B8D57CBB-94F9-8DFC-5B5F-011FDA9DA8D9}" dt="2025-05-07T02:09:23.833" v="202" actId="20577"/>
        <pc:sldMkLst>
          <pc:docMk/>
          <pc:sldMk cId="708765163" sldId="519"/>
        </pc:sldMkLst>
        <pc:spChg chg="del">
          <ac:chgData name="TH-INST 吉川洋平" userId="S::yoshikawa.yohei@thi.hal.ac.jp::19706b0f-5609-49a4-9fe3-c6e485df3adf" providerId="AD" clId="Web-{B8D57CBB-94F9-8DFC-5B5F-011FDA9DA8D9}" dt="2025-05-07T02:08:42.347" v="187"/>
          <ac:spMkLst>
            <pc:docMk/>
            <pc:sldMk cId="708765163" sldId="519"/>
            <ac:spMk id="3" creationId="{15F847FA-9AB9-A213-2131-BC29F3B42A80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9:20.317" v="201" actId="20577"/>
          <ac:spMkLst>
            <pc:docMk/>
            <pc:sldMk cId="708765163" sldId="519"/>
            <ac:spMk id="4" creationId="{3CAFF4CF-42FD-9D67-6ED1-9A454B076B85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9:23.833" v="202" actId="20577"/>
          <ac:spMkLst>
            <pc:docMk/>
            <pc:sldMk cId="708765163" sldId="519"/>
            <ac:spMk id="5" creationId="{E0B1817C-3452-425A-00E6-89344C582FF6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8:54.176" v="193" actId="20577"/>
          <ac:spMkLst>
            <pc:docMk/>
            <pc:sldMk cId="708765163" sldId="519"/>
            <ac:spMk id="6" creationId="{D64744FE-7031-E8A5-68D7-9B7618A8FA84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05.926" v="196" actId="1076"/>
          <ac:spMkLst>
            <pc:docMk/>
            <pc:sldMk cId="708765163" sldId="519"/>
            <ac:spMk id="8" creationId="{C2B75644-CA59-EE24-C5CB-649FFA8C10B3}"/>
          </ac:spMkLst>
        </pc:spChg>
      </pc:sldChg>
      <pc:sldChg chg="delSp modSp add replId">
        <pc:chgData name="TH-INST 吉川洋平" userId="S::yoshikawa.yohei@thi.hal.ac.jp::19706b0f-5609-49a4-9fe3-c6e485df3adf" providerId="AD" clId="Web-{B8D57CBB-94F9-8DFC-5B5F-011FDA9DA8D9}" dt="2025-05-07T02:09:57.006" v="213"/>
        <pc:sldMkLst>
          <pc:docMk/>
          <pc:sldMk cId="2518180639" sldId="520"/>
        </pc:sldMkLst>
        <pc:spChg chg="del">
          <ac:chgData name="TH-INST 吉川洋平" userId="S::yoshikawa.yohei@thi.hal.ac.jp::19706b0f-5609-49a4-9fe3-c6e485df3adf" providerId="AD" clId="Web-{B8D57CBB-94F9-8DFC-5B5F-011FDA9DA8D9}" dt="2025-05-07T02:09:57.006" v="213"/>
          <ac:spMkLst>
            <pc:docMk/>
            <pc:sldMk cId="2518180639" sldId="520"/>
            <ac:spMk id="4" creationId="{C86374F9-7DCC-3699-97B2-5D3FED0770A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9:55.303" v="212"/>
          <ac:spMkLst>
            <pc:docMk/>
            <pc:sldMk cId="2518180639" sldId="520"/>
            <ac:spMk id="5" creationId="{E8B83904-85D0-E499-5160-8F1489F4F1EA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43.427" v="208" actId="20577"/>
          <ac:spMkLst>
            <pc:docMk/>
            <pc:sldMk cId="2518180639" sldId="520"/>
            <ac:spMk id="6" creationId="{5FF0D790-DC5E-8663-1195-A4E2048A7D89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54.631" v="211" actId="20577"/>
          <ac:spMkLst>
            <pc:docMk/>
            <pc:sldMk cId="2518180639" sldId="520"/>
            <ac:spMk id="8" creationId="{90A95122-7681-1E73-9786-D8440F61BC58}"/>
          </ac:spMkLst>
        </pc:spChg>
      </pc:sldChg>
      <pc:sldChg chg="modSp add replId">
        <pc:chgData name="TH-INST 吉川洋平" userId="S::yoshikawa.yohei@thi.hal.ac.jp::19706b0f-5609-49a4-9fe3-c6e485df3adf" providerId="AD" clId="Web-{B8D57CBB-94F9-8DFC-5B5F-011FDA9DA8D9}" dt="2025-05-07T02:10:26.960" v="226" actId="1076"/>
        <pc:sldMkLst>
          <pc:docMk/>
          <pc:sldMk cId="2941253393" sldId="521"/>
        </pc:sldMkLst>
        <pc:spChg chg="mod">
          <ac:chgData name="TH-INST 吉川洋平" userId="S::yoshikawa.yohei@thi.hal.ac.jp::19706b0f-5609-49a4-9fe3-c6e485df3adf" providerId="AD" clId="Web-{B8D57CBB-94F9-8DFC-5B5F-011FDA9DA8D9}" dt="2025-05-07T02:10:24.866" v="225" actId="20577"/>
          <ac:spMkLst>
            <pc:docMk/>
            <pc:sldMk cId="2941253393" sldId="521"/>
            <ac:spMk id="2" creationId="{A406B071-8447-D1B0-02E8-E4B4C7606AF3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10:16.772" v="219" actId="20577"/>
          <ac:spMkLst>
            <pc:docMk/>
            <pc:sldMk cId="2941253393" sldId="521"/>
            <ac:spMk id="6" creationId="{5C218341-7BA6-700A-2573-36E82518455C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10:26.960" v="226" actId="1076"/>
          <ac:spMkLst>
            <pc:docMk/>
            <pc:sldMk cId="2941253393" sldId="521"/>
            <ac:spMk id="8" creationId="{1B7D0BAC-FE9A-32B5-F5DA-85B6E88DEEA3}"/>
          </ac:spMkLst>
        </pc:spChg>
      </pc:sldChg>
    </pc:docChg>
  </pc:docChgLst>
  <pc:docChgLst>
    <pc:chgData name="TH-INST 吉川洋平" userId="S::yoshikawa.yohei@thi.hal.ac.jp::19706b0f-5609-49a4-9fe3-c6e485df3adf" providerId="AD" clId="Web-{249BE0E6-A2E7-28EE-492F-D3C82F03E870}"/>
    <pc:docChg chg="addSld delSld modSld">
      <pc:chgData name="TH-INST 吉川洋平" userId="S::yoshikawa.yohei@thi.hal.ac.jp::19706b0f-5609-49a4-9fe3-c6e485df3adf" providerId="AD" clId="Web-{249BE0E6-A2E7-28EE-492F-D3C82F03E870}" dt="2024-10-06T03:15:35.339" v="8"/>
      <pc:docMkLst>
        <pc:docMk/>
      </pc:docMkLst>
      <pc:sldChg chg="modSp">
        <pc:chgData name="TH-INST 吉川洋平" userId="S::yoshikawa.yohei@thi.hal.ac.jp::19706b0f-5609-49a4-9fe3-c6e485df3adf" providerId="AD" clId="Web-{249BE0E6-A2E7-28EE-492F-D3C82F03E870}" dt="2024-10-06T03:15:07.994" v="1" actId="20577"/>
        <pc:sldMkLst>
          <pc:docMk/>
          <pc:sldMk cId="3966921020" sldId="262"/>
        </pc:sldMkLst>
      </pc:sldChg>
      <pc:sldChg chg="modSp add replId">
        <pc:chgData name="TH-INST 吉川洋平" userId="S::yoshikawa.yohei@thi.hal.ac.jp::19706b0f-5609-49a4-9fe3-c6e485df3adf" providerId="AD" clId="Web-{249BE0E6-A2E7-28EE-492F-D3C82F03E870}" dt="2024-10-06T03:15:17.885" v="4" actId="20577"/>
        <pc:sldMkLst>
          <pc:docMk/>
          <pc:sldMk cId="580660692" sldId="349"/>
        </pc:sldMkLst>
      </pc:sldChg>
      <pc:sldChg chg="delSp modSp add del replId">
        <pc:chgData name="TH-INST 吉川洋平" userId="S::yoshikawa.yohei@thi.hal.ac.jp::19706b0f-5609-49a4-9fe3-c6e485df3adf" providerId="AD" clId="Web-{249BE0E6-A2E7-28EE-492F-D3C82F03E870}" dt="2024-10-06T03:15:35.339" v="8"/>
        <pc:sldMkLst>
          <pc:docMk/>
          <pc:sldMk cId="2353282728" sldId="350"/>
        </pc:sldMkLst>
      </pc:sldChg>
    </pc:docChg>
  </pc:docChgLst>
  <pc:docChgLst>
    <pc:chgData name="THIW13A17507 林鈴菜" userId="S::ths30129@ths.hal.ac.jp::7f3104fc-d729-44b7-a121-8825c281e2d8" providerId="AD" clId="Web-{D2E82E24-2B4E-4F3A-03F9-AD9108EB1F8B}"/>
    <pc:docChg chg="sldOrd">
      <pc:chgData name="THIW13A17507 林鈴菜" userId="S::ths30129@ths.hal.ac.jp::7f3104fc-d729-44b7-a121-8825c281e2d8" providerId="AD" clId="Web-{D2E82E24-2B4E-4F3A-03F9-AD9108EB1F8B}" dt="2025-05-21T03:11:33.419" v="1"/>
      <pc:docMkLst>
        <pc:docMk/>
      </pc:docMkLst>
      <pc:sldChg chg="ord">
        <pc:chgData name="THIW13A17507 林鈴菜" userId="S::ths30129@ths.hal.ac.jp::7f3104fc-d729-44b7-a121-8825c281e2d8" providerId="AD" clId="Web-{D2E82E24-2B4E-4F3A-03F9-AD9108EB1F8B}" dt="2025-05-21T03:11:33.419" v="1"/>
        <pc:sldMkLst>
          <pc:docMk/>
          <pc:sldMk cId="3558413002" sldId="565"/>
        </pc:sldMkLst>
      </pc:sldChg>
      <pc:sldChg chg="ord">
        <pc:chgData name="THIW13A17507 林鈴菜" userId="S::ths30129@ths.hal.ac.jp::7f3104fc-d729-44b7-a121-8825c281e2d8" providerId="AD" clId="Web-{D2E82E24-2B4E-4F3A-03F9-AD9108EB1F8B}" dt="2025-05-21T03:11:31.997" v="0"/>
        <pc:sldMkLst>
          <pc:docMk/>
          <pc:sldMk cId="3653773655" sldId="566"/>
        </pc:sldMkLst>
      </pc:sldChg>
    </pc:docChg>
  </pc:docChgLst>
  <pc:docChgLst>
    <pc:chgData name="TH-INST 吉川洋平" userId="S::yoshikawa.yohei@thi.hal.ac.jp::19706b0f-5609-49a4-9fe3-c6e485df3adf" providerId="AD" clId="Web-{FB35723B-4DB8-E955-71B6-C5CD293D76B3}"/>
    <pc:docChg chg="addSld delSld modSld sldOrd">
      <pc:chgData name="TH-INST 吉川洋平" userId="S::yoshikawa.yohei@thi.hal.ac.jp::19706b0f-5609-49a4-9fe3-c6e485df3adf" providerId="AD" clId="Web-{FB35723B-4DB8-E955-71B6-C5CD293D76B3}" dt="2024-10-04T05:04:00.178" v="591" actId="20577"/>
      <pc:docMkLst>
        <pc:docMk/>
      </pc:docMkLst>
      <pc:sldChg chg="modSp">
        <pc:chgData name="TH-INST 吉川洋平" userId="S::yoshikawa.yohei@thi.hal.ac.jp::19706b0f-5609-49a4-9fe3-c6e485df3adf" providerId="AD" clId="Web-{FB35723B-4DB8-E955-71B6-C5CD293D76B3}" dt="2024-10-04T04:00:30.133" v="269" actId="1076"/>
        <pc:sldMkLst>
          <pc:docMk/>
          <pc:sldMk cId="1109529743" sldId="301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02.123" v="567" actId="20577"/>
        <pc:sldMkLst>
          <pc:docMk/>
          <pc:sldMk cId="2263242439" sldId="304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10.686" v="570" actId="20577"/>
        <pc:sldMkLst>
          <pc:docMk/>
          <pc:sldMk cId="1175413936" sldId="305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20.749" v="572" actId="20577"/>
        <pc:sldMkLst>
          <pc:docMk/>
          <pc:sldMk cId="600655186" sldId="306"/>
        </pc:sldMkLst>
      </pc:sldChg>
      <pc:sldChg chg="delSp">
        <pc:chgData name="TH-INST 吉川洋平" userId="S::yoshikawa.yohei@thi.hal.ac.jp::19706b0f-5609-49a4-9fe3-c6e485df3adf" providerId="AD" clId="Web-{FB35723B-4DB8-E955-71B6-C5CD293D76B3}" dt="2024-10-04T05:02:39.438" v="573"/>
        <pc:sldMkLst>
          <pc:docMk/>
          <pc:sldMk cId="3977413649" sldId="310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4:00:19.820" v="267" actId="20577"/>
        <pc:sldMkLst>
          <pc:docMk/>
          <pc:sldMk cId="3396605558" sldId="311"/>
        </pc:sldMkLst>
      </pc:sldChg>
      <pc:sldChg chg="delSp modSp mod modClrScheme chgLayout">
        <pc:chgData name="TH-INST 吉川洋平" userId="S::yoshikawa.yohei@thi.hal.ac.jp::19706b0f-5609-49a4-9fe3-c6e485df3adf" providerId="AD" clId="Web-{FB35723B-4DB8-E955-71B6-C5CD293D76B3}" dt="2024-10-04T03:20:17.244" v="20" actId="1076"/>
        <pc:sldMkLst>
          <pc:docMk/>
          <pc:sldMk cId="190397179" sldId="31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32:29.025" v="77" actId="1076"/>
        <pc:sldMkLst>
          <pc:docMk/>
          <pc:sldMk cId="3371046654" sldId="314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32:52.839" v="83" actId="20577"/>
        <pc:sldMkLst>
          <pc:docMk/>
          <pc:sldMk cId="3982353365" sldId="315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2:52.846" v="167" actId="1076"/>
        <pc:sldMkLst>
          <pc:docMk/>
          <pc:sldMk cId="2719700416" sldId="316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42:11.297" v="157" actId="20577"/>
        <pc:sldMkLst>
          <pc:docMk/>
          <pc:sldMk cId="919075081" sldId="317"/>
        </pc:sldMkLst>
      </pc:sldChg>
      <pc:sldChg chg="delSp modSp add ord replId">
        <pc:chgData name="TH-INST 吉川洋平" userId="S::yoshikawa.yohei@thi.hal.ac.jp::19706b0f-5609-49a4-9fe3-c6e485df3adf" providerId="AD" clId="Web-{FB35723B-4DB8-E955-71B6-C5CD293D76B3}" dt="2024-10-04T03:40:23.571" v="127"/>
        <pc:sldMkLst>
          <pc:docMk/>
          <pc:sldMk cId="1441883301" sldId="318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45.006" v="221" actId="20577"/>
        <pc:sldMkLst>
          <pc:docMk/>
          <pc:sldMk cId="2000504379" sldId="319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1:15.285" v="238" actId="20577"/>
        <pc:sldMkLst>
          <pc:docMk/>
          <pc:sldMk cId="499189309" sldId="320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04.909" v="217"/>
        <pc:sldMkLst>
          <pc:docMk/>
          <pc:sldMk cId="2631951540" sldId="321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48:56.666" v="234" actId="20577"/>
        <pc:sldMkLst>
          <pc:docMk/>
          <pc:sldMk cId="4113462566" sldId="322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6:28.961" v="251" actId="20577"/>
        <pc:sldMkLst>
          <pc:docMk/>
          <pc:sldMk cId="1001697580" sldId="323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5:03:01.737" v="578" actId="20577"/>
        <pc:sldMkLst>
          <pc:docMk/>
          <pc:sldMk cId="1678177121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3:57:30.668" v="254"/>
        <pc:sldMkLst>
          <pc:docMk/>
          <pc:sldMk cId="3923457054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6:06.561" v="359"/>
        <pc:sldMkLst>
          <pc:docMk/>
          <pc:sldMk cId="1549929754" sldId="325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4:32.742" v="327" actId="20577"/>
        <pc:sldMkLst>
          <pc:docMk/>
          <pc:sldMk cId="133058594" sldId="326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6:51.110" v="368"/>
        <pc:sldMkLst>
          <pc:docMk/>
          <pc:sldMk cId="1182330483" sldId="327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4:38.758" v="330"/>
        <pc:sldMkLst>
          <pc:docMk/>
          <pc:sldMk cId="3485433927" sldId="328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4:42.571" v="332"/>
        <pc:sldMkLst>
          <pc:docMk/>
          <pc:sldMk cId="3019980395" sldId="329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6:49.641" v="367" actId="20577"/>
        <pc:sldMkLst>
          <pc:docMk/>
          <pc:sldMk cId="2302695818" sldId="330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5:54.957" v="530" actId="20577"/>
        <pc:sldMkLst>
          <pc:docMk/>
          <pc:sldMk cId="4009081566" sldId="331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49:53.807" v="471" actId="20577"/>
        <pc:sldMkLst>
          <pc:docMk/>
          <pc:sldMk cId="2091476712" sldId="33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8:32.077" v="549" actId="20577"/>
        <pc:sldMkLst>
          <pc:docMk/>
          <pc:sldMk cId="63363703" sldId="333"/>
        </pc:sldMkLst>
      </pc:sldChg>
      <pc:sldChg chg="add replId">
        <pc:chgData name="TH-INST 吉川洋平" userId="S::yoshikawa.yohei@thi.hal.ac.jp::19706b0f-5609-49a4-9fe3-c6e485df3adf" providerId="AD" clId="Web-{FB35723B-4DB8-E955-71B6-C5CD293D76B3}" dt="2024-10-04T04:53:58.980" v="486"/>
        <pc:sldMkLst>
          <pc:docMk/>
          <pc:sldMk cId="2220899916" sldId="334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5:04:00.178" v="591" actId="20577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5:02:50.205" v="575"/>
        <pc:sldMkLst>
          <pc:docMk/>
          <pc:sldMk cId="3518828799" sldId="335"/>
        </pc:sldMkLst>
      </pc:sldChg>
    </pc:docChg>
  </pc:docChgLst>
  <pc:docChgLst>
    <pc:chgData name="TH-INST 吉川洋平" userId="19706b0f-5609-49a4-9fe3-c6e485df3adf" providerId="ADAL" clId="{E67CAC03-F632-B84D-A8CE-B563440B6BAA}"/>
    <pc:docChg chg="modSld">
      <pc:chgData name="TH-INST 吉川洋平" userId="19706b0f-5609-49a4-9fe3-c6e485df3adf" providerId="ADAL" clId="{E67CAC03-F632-B84D-A8CE-B563440B6BAA}" dt="2025-04-20T12:42:05.308" v="24" actId="20577"/>
      <pc:docMkLst>
        <pc:docMk/>
      </pc:docMkLst>
      <pc:sldChg chg="modSp mod">
        <pc:chgData name="TH-INST 吉川洋平" userId="19706b0f-5609-49a4-9fe3-c6e485df3adf" providerId="ADAL" clId="{E67CAC03-F632-B84D-A8CE-B563440B6BAA}" dt="2025-04-20T12:41:59.173" v="9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E67CAC03-F632-B84D-A8CE-B563440B6BAA}" dt="2025-04-20T12:41:59.173" v="9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mod">
        <pc:chgData name="TH-INST 吉川洋平" userId="19706b0f-5609-49a4-9fe3-c6e485df3adf" providerId="ADAL" clId="{E67CAC03-F632-B84D-A8CE-B563440B6BAA}" dt="2025-04-20T12:42:05.308" v="24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E67CAC03-F632-B84D-A8CE-B563440B6BAA}" dt="2025-04-20T12:42:05.308" v="24" actId="20577"/>
          <ac:spMkLst>
            <pc:docMk/>
            <pc:sldMk cId="4022172353" sldId="285"/>
            <ac:spMk id="2" creationId="{073CFCE7-9B63-E67F-C2FA-C7DEB5618995}"/>
          </ac:spMkLst>
        </pc:spChg>
      </pc:sldChg>
    </pc:docChg>
  </pc:docChgLst>
  <pc:docChgLst>
    <pc:chgData name="TH-INST 吉川洋平" userId="S::yoshikawa.yohei@thi.hal.ac.jp::19706b0f-5609-49a4-9fe3-c6e485df3adf" providerId="AD" clId="Web-{0BF3ABE1-B546-9A8E-9216-0D87EDB0A275}"/>
    <pc:docChg chg="addSld delSld modSld sldOrd">
      <pc:chgData name="TH-INST 吉川洋平" userId="S::yoshikawa.yohei@thi.hal.ac.jp::19706b0f-5609-49a4-9fe3-c6e485df3adf" providerId="AD" clId="Web-{0BF3ABE1-B546-9A8E-9216-0D87EDB0A275}" dt="2024-10-05T05:50:17.794" v="222" actId="20577"/>
      <pc:docMkLst>
        <pc:docMk/>
      </pc:docMkLst>
      <pc:sldChg chg="modSp">
        <pc:chgData name="TH-INST 吉川洋平" userId="S::yoshikawa.yohei@thi.hal.ac.jp::19706b0f-5609-49a4-9fe3-c6e485df3adf" providerId="AD" clId="Web-{0BF3ABE1-B546-9A8E-9216-0D87EDB0A275}" dt="2024-10-05T05:50:17.794" v="222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2:15.444" v="141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3:11.354" v="148" actId="14100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46.798" v="140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34:38.907" v="164"/>
        <pc:sldMkLst>
          <pc:docMk/>
          <pc:sldMk cId="511006646" sldId="284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27:37.206" v="114"/>
        <pc:sldMkLst>
          <pc:docMk/>
          <pc:sldMk cId="2615424088" sldId="337"/>
        </pc:sldMkLst>
      </pc:sldChg>
      <pc:sldChg chg="delSp modSp">
        <pc:chgData name="TH-INST 吉川洋平" userId="S::yoshikawa.yohei@thi.hal.ac.jp::19706b0f-5609-49a4-9fe3-c6e485df3adf" providerId="AD" clId="Web-{0BF3ABE1-B546-9A8E-9216-0D87EDB0A275}" dt="2024-10-05T03:42:42.320" v="216" actId="20577"/>
        <pc:sldMkLst>
          <pc:docMk/>
          <pc:sldMk cId="3210628383" sldId="338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30.093" v="139" actId="20577"/>
        <pc:sldMkLst>
          <pc:docMk/>
          <pc:sldMk cId="3671391023" sldId="340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26:59.376" v="108" actId="1076"/>
        <pc:sldMkLst>
          <pc:docMk/>
          <pc:sldMk cId="1411915742" sldId="341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27:24.127" v="113" actId="1076"/>
        <pc:sldMkLst>
          <pc:docMk/>
          <pc:sldMk cId="1946488121" sldId="342"/>
        </pc:sldMkLst>
      </pc:sldChg>
      <pc:sldChg chg="delSp add del replId">
        <pc:chgData name="TH-INST 吉川洋平" userId="S::yoshikawa.yohei@thi.hal.ac.jp::19706b0f-5609-49a4-9fe3-c6e485df3adf" providerId="AD" clId="Web-{0BF3ABE1-B546-9A8E-9216-0D87EDB0A275}" dt="2024-10-05T03:27:08.439" v="109"/>
        <pc:sldMkLst>
          <pc:docMk/>
          <pc:sldMk cId="360990721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09.681" v="125" actId="20577"/>
        <pc:sldMkLst>
          <pc:docMk/>
          <pc:sldMk cId="1287636674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29.152" v="134" actId="20577"/>
        <pc:sldMkLst>
          <pc:docMk/>
          <pc:sldMk cId="867743678" sldId="344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34:37.298" v="163" actId="1076"/>
        <pc:sldMkLst>
          <pc:docMk/>
          <pc:sldMk cId="3840859552" sldId="345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33.221" v="214"/>
        <pc:sldMkLst>
          <pc:docMk/>
          <pc:sldMk cId="2493222441" sldId="346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28.221" v="213" actId="14100"/>
        <pc:sldMkLst>
          <pc:docMk/>
          <pc:sldMk cId="2443035769" sldId="347"/>
        </pc:sldMkLst>
      </pc:sldChg>
    </pc:docChg>
  </pc:docChgLst>
  <pc:docChgLst>
    <pc:chgData name="TH-INST 吉川洋平" userId="S::yoshikawa.yohei@thi.hal.ac.jp::19706b0f-5609-49a4-9fe3-c6e485df3adf" providerId="AD" clId="Web-{8B8D36C8-1B8E-6FD8-4436-FE3F3C07C8C9}"/>
    <pc:docChg chg="addSld">
      <pc:chgData name="TH-INST 吉川洋平" userId="S::yoshikawa.yohei@thi.hal.ac.jp::19706b0f-5609-49a4-9fe3-c6e485df3adf" providerId="AD" clId="Web-{8B8D36C8-1B8E-6FD8-4436-FE3F3C07C8C9}" dt="2024-10-10T02:19:15.936" v="0"/>
      <pc:docMkLst>
        <pc:docMk/>
      </pc:docMkLst>
      <pc:sldChg chg="new">
        <pc:chgData name="TH-INST 吉川洋平" userId="S::yoshikawa.yohei@thi.hal.ac.jp::19706b0f-5609-49a4-9fe3-c6e485df3adf" providerId="AD" clId="Web-{8B8D36C8-1B8E-6FD8-4436-FE3F3C07C8C9}" dt="2024-10-10T02:19:15.936" v="0"/>
        <pc:sldMkLst>
          <pc:docMk/>
          <pc:sldMk cId="3782330925" sldId="351"/>
        </pc:sldMkLst>
      </pc:sldChg>
    </pc:docChg>
  </pc:docChgLst>
  <pc:docChgLst>
    <pc:chgData name="THPW11A12425 レリタンハイ" userId="S::ths40622@ths.hal.ac.jp::224ad9eb-9f23-46b7-8a95-58284b3a6a1d" providerId="AD" clId="Web-{CD1C1E62-6BEA-A4A1-2540-330AD0FC1D4F}"/>
    <pc:docChg chg="modSld">
      <pc:chgData name="THPW11A12425 レリタンハイ" userId="S::ths40622@ths.hal.ac.jp::224ad9eb-9f23-46b7-8a95-58284b3a6a1d" providerId="AD" clId="Web-{CD1C1E62-6BEA-A4A1-2540-330AD0FC1D4F}" dt="2024-10-10T03:11:54.026" v="1" actId="1076"/>
      <pc:docMkLst>
        <pc:docMk/>
      </pc:docMkLst>
      <pc:sldChg chg="modSp">
        <pc:chgData name="THPW11A12425 レリタンハイ" userId="S::ths40622@ths.hal.ac.jp::224ad9eb-9f23-46b7-8a95-58284b3a6a1d" providerId="AD" clId="Web-{CD1C1E62-6BEA-A4A1-2540-330AD0FC1D4F}" dt="2024-10-10T03:11:54.026" v="1" actId="1076"/>
        <pc:sldMkLst>
          <pc:docMk/>
          <pc:sldMk cId="2091476712" sldId="332"/>
        </pc:sldMkLst>
      </pc:sldChg>
    </pc:docChg>
  </pc:docChgLst>
  <pc:docChgLst>
    <pc:chgData name="TH-INST 吉川洋平" userId="S::yoshikawa.yohei@thi.hal.ac.jp::19706b0f-5609-49a4-9fe3-c6e485df3adf" providerId="AD" clId="Web-{932A567C-458A-326D-3F1D-F5581E050B58}"/>
    <pc:docChg chg="addSld delSld modSld sldOrd modSection">
      <pc:chgData name="TH-INST 吉川洋平" userId="S::yoshikawa.yohei@thi.hal.ac.jp::19706b0f-5609-49a4-9fe3-c6e485df3adf" providerId="AD" clId="Web-{932A567C-458A-326D-3F1D-F5581E050B58}" dt="2025-04-20T12:57:19.177" v="150"/>
      <pc:docMkLst>
        <pc:docMk/>
      </pc:docMkLst>
      <pc:sldChg chg="addSp delSp modSp">
        <pc:chgData name="TH-INST 吉川洋平" userId="S::yoshikawa.yohei@thi.hal.ac.jp::19706b0f-5609-49a4-9fe3-c6e485df3adf" providerId="AD" clId="Web-{932A567C-458A-326D-3F1D-F5581E050B58}" dt="2025-04-20T12:48:49.100" v="41"/>
        <pc:sldMkLst>
          <pc:docMk/>
          <pc:sldMk cId="4020454311" sldId="480"/>
        </pc:sldMkLst>
        <pc:spChg chg="mod">
          <ac:chgData name="TH-INST 吉川洋平" userId="S::yoshikawa.yohei@thi.hal.ac.jp::19706b0f-5609-49a4-9fe3-c6e485df3adf" providerId="AD" clId="Web-{932A567C-458A-326D-3F1D-F5581E050B58}" dt="2025-04-20T12:48:46.631" v="40" actId="20577"/>
          <ac:spMkLst>
            <pc:docMk/>
            <pc:sldMk cId="4020454311" sldId="480"/>
            <ac:spMk id="2" creationId="{6677CA3B-7EE8-1664-6AF8-4DD5F14A5F9A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48.505" v="22"/>
          <ac:spMkLst>
            <pc:docMk/>
            <pc:sldMk cId="4020454311" sldId="480"/>
            <ac:spMk id="3" creationId="{56298438-C7DF-A967-E005-70B4F1F3860B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50.802" v="23"/>
          <ac:spMkLst>
            <pc:docMk/>
            <pc:sldMk cId="4020454311" sldId="480"/>
            <ac:spMk id="6" creationId="{A94047F1-097D-6618-14FA-7A2E862346E4}"/>
          </ac:spMkLst>
        </pc:spChg>
        <pc:graphicFrameChg chg="add mod modGraphic">
          <ac:chgData name="TH-INST 吉川洋平" userId="S::yoshikawa.yohei@thi.hal.ac.jp::19706b0f-5609-49a4-9fe3-c6e485df3adf" providerId="AD" clId="Web-{932A567C-458A-326D-3F1D-F5581E050B58}" dt="2025-04-20T12:48:49.100" v="41"/>
          <ac:graphicFrameMkLst>
            <pc:docMk/>
            <pc:sldMk cId="4020454311" sldId="480"/>
            <ac:graphicFrameMk id="5" creationId="{D2E5C47E-423A-897A-402A-1240D17F292C}"/>
          </ac:graphicFrameMkLst>
        </pc:graphicFrameChg>
      </pc:sldChg>
      <pc:sldChg chg="del">
        <pc:chgData name="TH-INST 吉川洋平" userId="S::yoshikawa.yohei@thi.hal.ac.jp::19706b0f-5609-49a4-9fe3-c6e485df3adf" providerId="AD" clId="Web-{932A567C-458A-326D-3F1D-F5581E050B58}" dt="2025-04-20T12:48:57.116" v="42"/>
        <pc:sldMkLst>
          <pc:docMk/>
          <pc:sldMk cId="3485596386" sldId="481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50:53.213" v="88"/>
        <pc:sldMkLst>
          <pc:docMk/>
          <pc:sldMk cId="716621073" sldId="483"/>
        </pc:sldMkLst>
        <pc:graphicFrameChg chg="add mod modGraphic">
          <ac:chgData name="TH-INST 吉川洋平" userId="S::yoshikawa.yohei@thi.hal.ac.jp::19706b0f-5609-49a4-9fe3-c6e485df3adf" providerId="AD" clId="Web-{932A567C-458A-326D-3F1D-F5581E050B58}" dt="2025-04-20T12:50:53.213" v="88"/>
          <ac:graphicFrameMkLst>
            <pc:docMk/>
            <pc:sldMk cId="716621073" sldId="483"/>
            <ac:graphicFrameMk id="4" creationId="{81050D35-BBD3-3639-403C-756CC5E0CA29}"/>
          </ac:graphicFrameMkLst>
        </pc:graphicFrameChg>
        <pc:picChg chg="del">
          <ac:chgData name="TH-INST 吉川洋平" userId="S::yoshikawa.yohei@thi.hal.ac.jp::19706b0f-5609-49a4-9fe3-c6e485df3adf" providerId="AD" clId="Web-{932A567C-458A-326D-3F1D-F5581E050B58}" dt="2025-04-20T12:49:13.195" v="43"/>
          <ac:picMkLst>
            <pc:docMk/>
            <pc:sldMk cId="716621073" sldId="483"/>
            <ac:picMk id="5122" creationId="{EDBBF5F5-8CE1-6363-1399-4D2E8FDBFA86}"/>
          </ac:picMkLst>
        </pc:picChg>
      </pc:sldChg>
      <pc:sldChg chg="del">
        <pc:chgData name="TH-INST 吉川洋平" userId="S::yoshikawa.yohei@thi.hal.ac.jp::19706b0f-5609-49a4-9fe3-c6e485df3adf" providerId="AD" clId="Web-{932A567C-458A-326D-3F1D-F5581E050B58}" dt="2025-04-20T12:51:04.385" v="89"/>
        <pc:sldMkLst>
          <pc:docMk/>
          <pc:sldMk cId="1492359328" sldId="484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48:09.130" v="34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932A567C-458A-326D-3F1D-F5581E050B58}" dt="2025-04-20T12:48:09.130" v="34" actId="20577"/>
          <ac:spMkLst>
            <pc:docMk/>
            <pc:sldMk cId="707486350" sldId="486"/>
            <ac:spMk id="2" creationId="{E949B5BA-6F92-264C-5945-67377D2DD6E0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47:23.332" v="15"/>
          <ac:spMkLst>
            <pc:docMk/>
            <pc:sldMk cId="707486350" sldId="486"/>
            <ac:spMk id="3" creationId="{C2A1CB3C-1005-3E2B-4CDF-208D06DFB575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47:46.317" v="21" actId="20577"/>
          <ac:spMkLst>
            <pc:docMk/>
            <pc:sldMk cId="707486350" sldId="486"/>
            <ac:spMk id="6" creationId="{418E185B-B03A-6AD6-1359-00191C88AC9A}"/>
          </ac:spMkLst>
        </pc:spChg>
      </pc:sldChg>
      <pc:sldChg chg="addSp delSp modSp ord">
        <pc:chgData name="TH-INST 吉川洋平" userId="S::yoshikawa.yohei@thi.hal.ac.jp::19706b0f-5609-49a4-9fe3-c6e485df3adf" providerId="AD" clId="Web-{932A567C-458A-326D-3F1D-F5581E050B58}" dt="2025-04-20T12:57:14.896" v="149" actId="1076"/>
        <pc:sldMkLst>
          <pc:docMk/>
          <pc:sldMk cId="4039808312" sldId="487"/>
        </pc:sldMkLst>
        <pc:spChg chg="mod">
          <ac:chgData name="TH-INST 吉川洋平" userId="S::yoshikawa.yohei@thi.hal.ac.jp::19706b0f-5609-49a4-9fe3-c6e485df3adf" providerId="AD" clId="Web-{932A567C-458A-326D-3F1D-F5581E050B58}" dt="2025-04-20T12:52:10.887" v="115" actId="20577"/>
          <ac:spMkLst>
            <pc:docMk/>
            <pc:sldMk cId="4039808312" sldId="487"/>
            <ac:spMk id="2" creationId="{8FECB151-9FC9-5B23-74E7-CE7EE6FF7928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7:12.865" v="148" actId="20577"/>
          <ac:spMkLst>
            <pc:docMk/>
            <pc:sldMk cId="4039808312" sldId="487"/>
            <ac:spMk id="3" creationId="{CCD00AB7-3E00-9A85-479F-608B85375E70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3:18.264" v="137" actId="1076"/>
          <ac:spMkLst>
            <pc:docMk/>
            <pc:sldMk cId="4039808312" sldId="487"/>
            <ac:spMk id="4" creationId="{9332A902-D7F2-1424-3882-12DE8F7F87ED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3:14.264" v="136" actId="1076"/>
          <ac:spMkLst>
            <pc:docMk/>
            <pc:sldMk cId="4039808312" sldId="487"/>
            <ac:spMk id="5" creationId="{5481C0F8-8FAB-2C46-5FBD-28B4E2871064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4:02.015" v="146"/>
          <ac:spMkLst>
            <pc:docMk/>
            <pc:sldMk cId="4039808312" sldId="487"/>
            <ac:spMk id="6" creationId="{04B35F59-1608-FCB2-C32B-F64C3B8B3D79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7:14.896" v="149" actId="1076"/>
          <ac:spMkLst>
            <pc:docMk/>
            <pc:sldMk cId="4039808312" sldId="487"/>
            <ac:spMk id="7" creationId="{CA3D5A09-792F-3EBE-8203-83B572539BB1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52:42.732" v="127"/>
          <ac:spMkLst>
            <pc:docMk/>
            <pc:sldMk cId="4039808312" sldId="487"/>
            <ac:spMk id="8" creationId="{F0F6396C-CA07-A2BD-F23B-5819651C7A37}"/>
          </ac:spMkLst>
        </pc:spChg>
      </pc:sldChg>
      <pc:sldChg chg="add replId">
        <pc:chgData name="TH-INST 吉川洋平" userId="S::yoshikawa.yohei@thi.hal.ac.jp::19706b0f-5609-49a4-9fe3-c6e485df3adf" providerId="AD" clId="Web-{932A567C-458A-326D-3F1D-F5581E050B58}" dt="2025-04-20T12:57:19.177" v="150"/>
        <pc:sldMkLst>
          <pc:docMk/>
          <pc:sldMk cId="3147530865" sldId="514"/>
        </pc:sldMkLst>
      </pc:sldChg>
    </pc:docChg>
  </pc:docChgLst>
  <pc:docChgLst>
    <pc:chgData name="TH-INST 吉川洋平" userId="S::yoshikawa.yohei@thi.hal.ac.jp::19706b0f-5609-49a4-9fe3-c6e485df3adf" providerId="AD" clId="Web-{CAAA4896-247D-EBBB-2F18-6F4CEB1E6142}"/>
    <pc:docChg chg="addSld delSld modSld">
      <pc:chgData name="TH-INST 吉川洋平" userId="S::yoshikawa.yohei@thi.hal.ac.jp::19706b0f-5609-49a4-9fe3-c6e485df3adf" providerId="AD" clId="Web-{CAAA4896-247D-EBBB-2F18-6F4CEB1E6142}" dt="2024-10-06T09:33:51.313" v="65"/>
      <pc:docMkLst>
        <pc:docMk/>
      </pc:docMkLst>
      <pc:sldChg chg="modSp del">
        <pc:chgData name="TH-INST 吉川洋平" userId="S::yoshikawa.yohei@thi.hal.ac.jp::19706b0f-5609-49a4-9fe3-c6e485df3adf" providerId="AD" clId="Web-{CAAA4896-247D-EBBB-2F18-6F4CEB1E6142}" dt="2024-10-06T09:33:51.313" v="65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CAAA4896-247D-EBBB-2F18-6F4CEB1E6142}" dt="2024-10-06T03:38:07.636" v="57" actId="20577"/>
        <pc:sldMkLst>
          <pc:docMk/>
          <pc:sldMk cId="3901128022" sldId="260"/>
        </pc:sldMkLst>
      </pc:sldChg>
      <pc:sldChg chg="modSp add replId">
        <pc:chgData name="TH-INST 吉川洋平" userId="S::yoshikawa.yohei@thi.hal.ac.jp::19706b0f-5609-49a4-9fe3-c6e485df3adf" providerId="AD" clId="Web-{CAAA4896-247D-EBBB-2F18-6F4CEB1E6142}" dt="2024-10-06T09:33:16" v="64" actId="20577"/>
        <pc:sldMkLst>
          <pc:docMk/>
          <pc:sldMk cId="1229475939" sldId="350"/>
        </pc:sldMkLst>
      </pc:sldChg>
    </pc:docChg>
  </pc:docChgLst>
  <pc:docChgLst>
    <pc:chgData name="TH-INST 吉川洋平" userId="S::yoshikawa.yohei@thi.hal.ac.jp::19706b0f-5609-49a4-9fe3-c6e485df3adf" providerId="AD" clId="Web-{FBC5579F-E138-A6A2-DD3B-A4B3EF743DF0}"/>
    <pc:docChg chg="addSld delSld modSld sldOrd">
      <pc:chgData name="TH-INST 吉川洋平" userId="S::yoshikawa.yohei@thi.hal.ac.jp::19706b0f-5609-49a4-9fe3-c6e485df3adf" providerId="AD" clId="Web-{FBC5579F-E138-A6A2-DD3B-A4B3EF743DF0}" dt="2024-10-04T03:18:08.262" v="1695"/>
      <pc:docMkLst>
        <pc:docMk/>
      </pc:docMkLst>
      <pc:sldChg chg="addSp delSp modSp">
        <pc:chgData name="TH-INST 吉川洋平" userId="S::yoshikawa.yohei@thi.hal.ac.jp::19706b0f-5609-49a4-9fe3-c6e485df3adf" providerId="AD" clId="Web-{FBC5579F-E138-A6A2-DD3B-A4B3EF743DF0}" dt="2024-10-03T23:50:36.719" v="19" actId="1076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4:39.496" v="436" actId="20577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7:26.657" v="472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FBC5579F-E138-A6A2-DD3B-A4B3EF743DF0}" dt="2024-10-03T23:47:22.807" v="1"/>
        <pc:sldMkLst>
          <pc:docMk/>
          <pc:sldMk cId="276713457" sldId="264"/>
        </pc:sldMkLst>
      </pc:sldChg>
      <pc:sldChg chg="addSp delSp modSp new mod modClrScheme chgLayout">
        <pc:chgData name="TH-INST 吉川洋平" userId="S::yoshikawa.yohei@thi.hal.ac.jp::19706b0f-5609-49a4-9fe3-c6e485df3adf" providerId="AD" clId="Web-{FBC5579F-E138-A6A2-DD3B-A4B3EF743DF0}" dt="2024-10-04T00:21:37.927" v="201" actId="20577"/>
        <pc:sldMkLst>
          <pc:docMk/>
          <pc:sldMk cId="2388088012" sldId="26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21:22.207" v="194"/>
        <pc:sldMkLst>
          <pc:docMk/>
          <pc:sldMk cId="948863289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16.262" v="2"/>
        <pc:sldMkLst>
          <pc:docMk/>
          <pc:sldMk cId="1991939303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24.106" v="4"/>
        <pc:sldMkLst>
          <pc:docMk/>
          <pc:sldMk cId="1248153957" sldId="266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27.610" v="172" actId="1076"/>
        <pc:sldMkLst>
          <pc:docMk/>
          <pc:sldMk cId="3275251922" sldId="266"/>
        </pc:sldMkLst>
      </pc:sldChg>
      <pc:sldChg chg="addSp delSp modSp add mod ord replId modClrScheme chgLayout">
        <pc:chgData name="TH-INST 吉川洋平" userId="S::yoshikawa.yohei@thi.hal.ac.jp::19706b0f-5609-49a4-9fe3-c6e485df3adf" providerId="AD" clId="Web-{FBC5579F-E138-A6A2-DD3B-A4B3EF743DF0}" dt="2024-10-04T01:51:24.999" v="874" actId="1076"/>
        <pc:sldMkLst>
          <pc:docMk/>
          <pc:sldMk cId="3016017697" sldId="267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40.064" v="173" actId="20577"/>
        <pc:sldMkLst>
          <pc:docMk/>
          <pc:sldMk cId="3116977061" sldId="268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55.252" v="186" actId="20577"/>
        <pc:sldMkLst>
          <pc:docMk/>
          <pc:sldMk cId="3625637695" sldId="26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2:48.288" v="208" actId="20577"/>
        <pc:sldMkLst>
          <pc:docMk/>
          <pc:sldMk cId="1912699109" sldId="27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49:15.848" v="475" actId="1076"/>
        <pc:sldMkLst>
          <pc:docMk/>
          <pc:sldMk cId="2310975100" sldId="27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9:38.221" v="304" actId="1076"/>
        <pc:sldMkLst>
          <pc:docMk/>
          <pc:sldMk cId="1265383269" sldId="27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49:27.692" v="476" actId="20577"/>
        <pc:sldMkLst>
          <pc:docMk/>
          <pc:sldMk cId="2170840884" sldId="273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9:11.247" v="10"/>
        <pc:sldMkLst>
          <pc:docMk/>
          <pc:sldMk cId="1022097596" sldId="27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51:09.351" v="501" actId="14100"/>
        <pc:sldMkLst>
          <pc:docMk/>
          <pc:sldMk cId="2148600681" sldId="27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52:36.088" v="502"/>
        <pc:sldMkLst>
          <pc:docMk/>
          <pc:sldMk cId="2187912209" sldId="275"/>
        </pc:sldMkLst>
      </pc:sldChg>
      <pc:sldChg chg="modSp add ord replId">
        <pc:chgData name="TH-INST 吉川洋平" userId="S::yoshikawa.yohei@thi.hal.ac.jp::19706b0f-5609-49a4-9fe3-c6e485df3adf" providerId="AD" clId="Web-{FBC5579F-E138-A6A2-DD3B-A4B3EF743DF0}" dt="2024-10-04T00:40:17.083" v="367" actId="20577"/>
        <pc:sldMkLst>
          <pc:docMk/>
          <pc:sldMk cId="17742983" sldId="276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0:46:20.124" v="452" actId="20577"/>
        <pc:sldMkLst>
          <pc:docMk/>
          <pc:sldMk cId="274928361" sldId="277"/>
        </pc:sldMkLst>
      </pc:sldChg>
      <pc:sldChg chg="addSp delSp add del">
        <pc:chgData name="TH-INST 吉川洋平" userId="S::yoshikawa.yohei@thi.hal.ac.jp::19706b0f-5609-49a4-9fe3-c6e485df3adf" providerId="AD" clId="Web-{FBC5579F-E138-A6A2-DD3B-A4B3EF743DF0}" dt="2024-10-03T23:48:49.434" v="8"/>
        <pc:sldMkLst>
          <pc:docMk/>
          <pc:sldMk cId="1313809061" sldId="277"/>
        </pc:sldMkLst>
      </pc:sldChg>
      <pc:sldChg chg="addSp modSp add replId">
        <pc:chgData name="TH-INST 吉川洋平" userId="S::yoshikawa.yohei@thi.hal.ac.jp::19706b0f-5609-49a4-9fe3-c6e485df3adf" providerId="AD" clId="Web-{FBC5579F-E138-A6A2-DD3B-A4B3EF743DF0}" dt="2024-10-04T00:45:43.420" v="445" actId="20577"/>
        <pc:sldMkLst>
          <pc:docMk/>
          <pc:sldMk cId="2360769131" sldId="27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54:07.528" v="505" actId="20577"/>
        <pc:sldMkLst>
          <pc:docMk/>
          <pc:sldMk cId="513993699" sldId="27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8:53.086" v="566" actId="14100"/>
        <pc:sldMkLst>
          <pc:docMk/>
          <pc:sldMk cId="2289621785" sldId="28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3:47.468" v="556" actId="20577"/>
        <pc:sldMkLst>
          <pc:docMk/>
          <pc:sldMk cId="884588223" sldId="28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1:28.793" v="578" actId="20577"/>
        <pc:sldMkLst>
          <pc:docMk/>
          <pc:sldMk cId="368831268" sldId="28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2:29.170" v="592" actId="20577"/>
        <pc:sldMkLst>
          <pc:docMk/>
          <pc:sldMk cId="1765225261" sldId="28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35:30.753" v="635" actId="1076"/>
        <pc:sldMkLst>
          <pc:docMk/>
          <pc:sldMk cId="511006646" sldId="284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6:19.614" v="640" actId="20577"/>
        <pc:sldMkLst>
          <pc:docMk/>
          <pc:sldMk cId="4022172353" sldId="285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1:42:34.046" v="749" actId="20577"/>
        <pc:sldMkLst>
          <pc:docMk/>
          <pc:sldMk cId="444740656" sldId="286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40:23.402" v="728" actId="20577"/>
        <pc:sldMkLst>
          <pc:docMk/>
          <pc:sldMk cId="3365676482" sldId="287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24:13.836" v="1128" actId="20577"/>
        <pc:sldMkLst>
          <pc:docMk/>
          <pc:sldMk cId="748513734" sldId="28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44:34.503" v="770" actId="20577"/>
        <pc:sldMkLst>
          <pc:docMk/>
          <pc:sldMk cId="4204880789" sldId="289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1:49:35.933" v="838"/>
        <pc:sldMkLst>
          <pc:docMk/>
          <pc:sldMk cId="4021450137" sldId="29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1:54:47.145" v="922" actId="1076"/>
        <pc:sldMkLst>
          <pc:docMk/>
          <pc:sldMk cId="1388214678" sldId="29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4:54.926" v="924" actId="1076"/>
        <pc:sldMkLst>
          <pc:docMk/>
          <pc:sldMk cId="556907380" sldId="292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3:08.939" v="893" actId="20577"/>
        <pc:sldMkLst>
          <pc:docMk/>
          <pc:sldMk cId="4172731911" sldId="29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8:53.292" v="986" actId="20577"/>
        <pc:sldMkLst>
          <pc:docMk/>
          <pc:sldMk cId="1309905633" sldId="29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23:40.881" v="1125" actId="20577"/>
        <pc:sldMkLst>
          <pc:docMk/>
          <pc:sldMk cId="487234804" sldId="295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23:26.162" v="1124" actId="20577"/>
        <pc:sldMkLst>
          <pc:docMk/>
          <pc:sldMk cId="422175470" sldId="29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34:32.220" v="1166" actId="20577"/>
        <pc:sldMkLst>
          <pc:docMk/>
          <pc:sldMk cId="2161899225" sldId="297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2:35:54.504" v="1167"/>
        <pc:sldMkLst>
          <pc:docMk/>
          <pc:sldMk cId="1691572667" sldId="298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16:53.165" v="1688" actId="20577"/>
        <pc:sldMkLst>
          <pc:docMk/>
          <pc:sldMk cId="2313090526" sldId="299"/>
        </pc:sldMkLst>
      </pc:sldChg>
      <pc:sldChg chg="addSp delSp modSp new mod ord modClrScheme chgLayout">
        <pc:chgData name="TH-INST 吉川洋平" userId="S::yoshikawa.yohei@thi.hal.ac.jp::19706b0f-5609-49a4-9fe3-c6e485df3adf" providerId="AD" clId="Web-{FBC5579F-E138-A6A2-DD3B-A4B3EF743DF0}" dt="2024-10-04T02:48:29.722" v="1298" actId="1076"/>
        <pc:sldMkLst>
          <pc:docMk/>
          <pc:sldMk cId="1345564007" sldId="30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46:55.984" v="1273" actId="1076"/>
        <pc:sldMkLst>
          <pc:docMk/>
          <pc:sldMk cId="1109529743" sldId="30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0:38.399" v="1332" actId="20577"/>
        <pc:sldMkLst>
          <pc:docMk/>
          <pc:sldMk cId="468677037" sldId="302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2:50:52.790" v="1336" actId="20577"/>
        <pc:sldMkLst>
          <pc:docMk/>
          <pc:sldMk cId="3356818094" sldId="303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8:43.887" v="1440"/>
        <pc:sldMkLst>
          <pc:docMk/>
          <pc:sldMk cId="2263242439" sldId="30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2:51:25.416" v="1341"/>
        <pc:sldMkLst>
          <pc:docMk/>
          <pc:sldMk cId="2930253421" sldId="304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1:27.229" v="1342"/>
        <pc:sldMkLst>
          <pc:docMk/>
          <pc:sldMk cId="286113213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9:51.312" v="1460" actId="20577"/>
        <pc:sldMkLst>
          <pc:docMk/>
          <pc:sldMk cId="1175413936" sldId="305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5:22.332" v="1390"/>
        <pc:sldMkLst>
          <pc:docMk/>
          <pc:sldMk cId="1646402044" sldId="305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5:01.816" v="1384"/>
        <pc:sldMkLst>
          <pc:docMk/>
          <pc:sldMk cId="3894649942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01:52.910" v="1486" actId="14100"/>
        <pc:sldMkLst>
          <pc:docMk/>
          <pc:sldMk cId="600655186" sldId="30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03:00.788" v="1518" actId="20577"/>
        <pc:sldMkLst>
          <pc:docMk/>
          <pc:sldMk cId="1092267763" sldId="307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08.807" v="1680"/>
        <pc:sldMkLst>
          <pc:docMk/>
          <pc:sldMk cId="177021056" sldId="308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11.729" v="1681"/>
        <pc:sldMkLst>
          <pc:docMk/>
          <pc:sldMk cId="1171183159" sldId="309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1:25.089" v="1686" actId="20577"/>
        <pc:sldMkLst>
          <pc:docMk/>
          <pc:sldMk cId="3977413649" sldId="310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3:16:47.055" v="1687"/>
        <pc:sldMkLst>
          <pc:docMk/>
          <pc:sldMk cId="3396605558" sldId="31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7:21.869" v="1692" actId="20577"/>
        <pc:sldMkLst>
          <pc:docMk/>
          <pc:sldMk cId="190397179" sldId="312"/>
        </pc:sldMkLst>
      </pc:sldChg>
      <pc:sldChg chg="delSp add replId">
        <pc:chgData name="TH-INST 吉川洋平" userId="S::yoshikawa.yohei@thi.hal.ac.jp::19706b0f-5609-49a4-9fe3-c6e485df3adf" providerId="AD" clId="Web-{FBC5579F-E138-A6A2-DD3B-A4B3EF743DF0}" dt="2024-10-04T03:18:08.262" v="1695"/>
        <pc:sldMkLst>
          <pc:docMk/>
          <pc:sldMk cId="2405177393" sldId="313"/>
        </pc:sldMkLst>
      </pc:sldChg>
      <pc:sldMasterChg chg="addSldLayout delSldLayout">
        <pc:chgData name="TH-INST 吉川洋平" userId="S::yoshikawa.yohei@thi.hal.ac.jp::19706b0f-5609-49a4-9fe3-c6e485df3adf" providerId="AD" clId="Web-{FBC5579F-E138-A6A2-DD3B-A4B3EF743DF0}" dt="2024-10-03T23:48:57.997" v="9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FBC5579F-E138-A6A2-DD3B-A4B3EF743DF0}" dt="2024-10-03T23:47:19.463" v="0"/>
          <pc:sldLayoutMkLst>
            <pc:docMk/>
            <pc:sldMasterMk cId="1857180748" sldId="2147483780"/>
            <pc:sldLayoutMk cId="3001987158" sldId="2147483725"/>
          </pc:sldLayoutMkLst>
        </pc:sldLayoutChg>
        <pc:sldLayoutChg chg="add del">
          <pc:chgData name="TH-INST 吉川洋平" userId="S::yoshikawa.yohei@thi.hal.ac.jp::19706b0f-5609-49a4-9fe3-c6e485df3adf" providerId="AD" clId="Web-{FBC5579F-E138-A6A2-DD3B-A4B3EF743DF0}" dt="2024-10-03T23:48:24.106" v="4"/>
          <pc:sldLayoutMkLst>
            <pc:docMk/>
            <pc:sldMasterMk cId="1980416740" sldId="2147483713"/>
            <pc:sldLayoutMk cId="13170585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42.059" v="5"/>
          <pc:sldLayoutMkLst>
            <pc:docMk/>
            <pc:sldMasterMk cId="1857180748" sldId="2147483780"/>
            <pc:sldLayoutMk cId="1565022669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57.997" v="9"/>
          <pc:sldLayoutMkLst>
            <pc:docMk/>
            <pc:sldMasterMk cId="1980416740" sldId="2147483713"/>
            <pc:sldLayoutMk cId="1042344177" sldId="2147483727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89F6B7D3-D125-C497-C477-60F0DE0E3235}"/>
    <pc:docChg chg="addSld delSld modSld sldOrd">
      <pc:chgData name="TH-INST 吉川洋平" userId="S::yoshikawa.yohei@thi.hal.ac.jp::19706b0f-5609-49a4-9fe3-c6e485df3adf" providerId="AD" clId="Web-{89F6B7D3-D125-C497-C477-60F0DE0E3235}" dt="2024-10-04T05:45:16.386" v="144" actId="1076"/>
      <pc:docMkLst>
        <pc:docMk/>
      </pc:docMkLst>
      <pc:sldChg chg="addSp delSp modSp">
        <pc:chgData name="TH-INST 吉川洋平" userId="S::yoshikawa.yohei@thi.hal.ac.jp::19706b0f-5609-49a4-9fe3-c6e485df3adf" providerId="AD" clId="Web-{89F6B7D3-D125-C497-C477-60F0DE0E3235}" dt="2024-10-04T05:34:46.957" v="35"/>
        <pc:sldMkLst>
          <pc:docMk/>
          <pc:sldMk cId="3906711844" sldId="257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7:40.620" v="54"/>
        <pc:sldMkLst>
          <pc:docMk/>
          <pc:sldMk cId="1354332911" sldId="258"/>
        </pc:sldMkLst>
      </pc:sldChg>
      <pc:sldChg chg="delSp modSp">
        <pc:chgData name="TH-INST 吉川洋平" userId="S::yoshikawa.yohei@thi.hal.ac.jp::19706b0f-5609-49a4-9fe3-c6e485df3adf" providerId="AD" clId="Web-{89F6B7D3-D125-C497-C477-60F0DE0E3235}" dt="2024-10-04T05:35:31.568" v="53" actId="20577"/>
        <pc:sldMkLst>
          <pc:docMk/>
          <pc:sldMk cId="382097654" sldId="259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8:25.981" v="56" actId="14100"/>
        <pc:sldMkLst>
          <pc:docMk/>
          <pc:sldMk cId="3901128022" sldId="260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10.373" v="61" actId="20577"/>
        <pc:sldMkLst>
          <pc:docMk/>
          <pc:sldMk cId="2388088012" sldId="264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37.593" v="62"/>
        <pc:sldMkLst>
          <pc:docMk/>
          <pc:sldMk cId="3275251922" sldId="266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48.218" v="63"/>
        <pc:sldMkLst>
          <pc:docMk/>
          <pc:sldMk cId="3116977061" sldId="268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09.328" v="68" actId="1076"/>
        <pc:sldMkLst>
          <pc:docMk/>
          <pc:sldMk cId="3625637695" sldId="269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23.407" v="72" actId="1076"/>
        <pc:sldMkLst>
          <pc:docMk/>
          <pc:sldMk cId="1912699109" sldId="270"/>
        </pc:sldMkLst>
      </pc:sldChg>
      <pc:sldChg chg="addSp delSp">
        <pc:chgData name="TH-INST 吉川洋平" userId="S::yoshikawa.yohei@thi.hal.ac.jp::19706b0f-5609-49a4-9fe3-c6e485df3adf" providerId="AD" clId="Web-{89F6B7D3-D125-C497-C477-60F0DE0E3235}" dt="2024-10-04T05:41:16.112" v="83"/>
        <pc:sldMkLst>
          <pc:docMk/>
          <pc:sldMk cId="2310975100" sldId="271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2:00.895" v="92" actId="1076"/>
        <pc:sldMkLst>
          <pc:docMk/>
          <pc:sldMk cId="17742983" sldId="276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5:16.386" v="144" actId="1076"/>
        <pc:sldMkLst>
          <pc:docMk/>
          <pc:sldMk cId="274928361" sldId="277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1:01.518" v="81" actId="20577"/>
        <pc:sldMkLst>
          <pc:docMk/>
          <pc:sldMk cId="511006646" sldId="284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49.077" v="28"/>
        <pc:sldMkLst>
          <pc:docMk/>
          <pc:sldMk cId="1691572667" sldId="29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7"/>
        <pc:sldMkLst>
          <pc:docMk/>
          <pc:sldMk cId="2263242439" sldId="304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6"/>
        <pc:sldMkLst>
          <pc:docMk/>
          <pc:sldMk cId="1175413936" sldId="30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5"/>
        <pc:sldMkLst>
          <pc:docMk/>
          <pc:sldMk cId="600655186" sldId="306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4"/>
        <pc:sldMkLst>
          <pc:docMk/>
          <pc:sldMk cId="1092267763" sldId="307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3"/>
        <pc:sldMkLst>
          <pc:docMk/>
          <pc:sldMk cId="177021056" sldId="30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2"/>
        <pc:sldMkLst>
          <pc:docMk/>
          <pc:sldMk cId="1171183159" sldId="309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1"/>
        <pc:sldMkLst>
          <pc:docMk/>
          <pc:sldMk cId="3977413649" sldId="310"/>
        </pc:sldMkLst>
      </pc:sldChg>
      <pc:sldChg chg="addSp delSp modSp mod modClrScheme chgLayout">
        <pc:chgData name="TH-INST 吉川洋平" userId="S::yoshikawa.yohei@thi.hal.ac.jp::19706b0f-5609-49a4-9fe3-c6e485df3adf" providerId="AD" clId="Web-{89F6B7D3-D125-C497-C477-60F0DE0E3235}" dt="2024-10-04T05:17:28.451" v="26"/>
        <pc:sldMkLst>
          <pc:docMk/>
          <pc:sldMk cId="2405177393" sldId="313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39.482" v="27"/>
        <pc:sldMkLst>
          <pc:docMk/>
          <pc:sldMk cId="3982353365" sldId="31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8"/>
        <pc:sldMkLst>
          <pc:docMk/>
          <pc:sldMk cId="1678177121" sldId="324"/>
        </pc:sldMkLst>
      </pc:sldChg>
      <pc:sldChg chg="modSp">
        <pc:chgData name="TH-INST 吉川洋平" userId="S::yoshikawa.yohei@thi.hal.ac.jp::19706b0f-5609-49a4-9fe3-c6e485df3adf" providerId="AD" clId="Web-{89F6B7D3-D125-C497-C477-60F0DE0E3235}" dt="2024-10-04T05:15:06.711" v="11"/>
        <pc:sldMkLst>
          <pc:docMk/>
          <pc:sldMk cId="2091476712" sldId="332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0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43.762" v="15"/>
        <pc:sldMkLst>
          <pc:docMk/>
          <pc:sldMk cId="2497005413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52.824" v="17"/>
        <pc:sldMkLst>
          <pc:docMk/>
          <pc:sldMk cId="2501160550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34.605" v="13"/>
        <pc:sldMkLst>
          <pc:docMk/>
          <pc:sldMk cId="2665718005" sldId="335"/>
        </pc:sldMkLst>
      </pc:sldChg>
      <pc:sldChg chg="add del ord replId">
        <pc:chgData name="TH-INST 吉川洋平" userId="S::yoshikawa.yohei@thi.hal.ac.jp::19706b0f-5609-49a4-9fe3-c6e485df3adf" providerId="AD" clId="Web-{89F6B7D3-D125-C497-C477-60F0DE0E3235}" dt="2024-10-04T05:17:09.169" v="20"/>
        <pc:sldMkLst>
          <pc:docMk/>
          <pc:sldMk cId="3693427166" sldId="335"/>
        </pc:sldMkLst>
      </pc:sldChg>
    </pc:docChg>
  </pc:docChgLst>
  <pc:docChgLst>
    <pc:chgData name="TH-INST 吉川洋平" userId="S::yoshikawa.yohei@thi.hal.ac.jp::19706b0f-5609-49a4-9fe3-c6e485df3adf" providerId="AD" clId="Web-{25442A77-2FCB-1E59-EDFC-B8E54C1EBCDB}"/>
    <pc:docChg chg="addSld modSld sldOrd modSection">
      <pc:chgData name="TH-INST 吉川洋平" userId="S::yoshikawa.yohei@thi.hal.ac.jp::19706b0f-5609-49a4-9fe3-c6e485df3adf" providerId="AD" clId="Web-{25442A77-2FCB-1E59-EDFC-B8E54C1EBCDB}" dt="2025-05-07T02:20:54.224" v="19"/>
      <pc:docMkLst>
        <pc:docMk/>
      </pc:docMkLst>
      <pc:sldChg chg="addSp modSp">
        <pc:chgData name="TH-INST 吉川洋平" userId="S::yoshikawa.yohei@thi.hal.ac.jp::19706b0f-5609-49a4-9fe3-c6e485df3adf" providerId="AD" clId="Web-{25442A77-2FCB-1E59-EDFC-B8E54C1EBCDB}" dt="2025-05-07T02:20:05.004" v="8" actId="1076"/>
        <pc:sldMkLst>
          <pc:docMk/>
          <pc:sldMk cId="2941253393" sldId="521"/>
        </pc:sldMkLst>
        <pc:spChg chg="mod">
          <ac:chgData name="TH-INST 吉川洋平" userId="S::yoshikawa.yohei@thi.hal.ac.jp::19706b0f-5609-49a4-9fe3-c6e485df3adf" providerId="AD" clId="Web-{25442A77-2FCB-1E59-EDFC-B8E54C1EBCDB}" dt="2025-05-07T02:20:00.816" v="5" actId="14100"/>
          <ac:spMkLst>
            <pc:docMk/>
            <pc:sldMk cId="2941253393" sldId="521"/>
            <ac:spMk id="8" creationId="{1B7D0BAC-FE9A-32B5-F5DA-85B6E88DEEA3}"/>
          </ac:spMkLst>
        </pc:spChg>
        <pc:picChg chg="add mod">
          <ac:chgData name="TH-INST 吉川洋平" userId="S::yoshikawa.yohei@thi.hal.ac.jp::19706b0f-5609-49a4-9fe3-c6e485df3adf" providerId="AD" clId="Web-{25442A77-2FCB-1E59-EDFC-B8E54C1EBCDB}" dt="2025-05-07T02:20:05.004" v="8" actId="1076"/>
          <ac:picMkLst>
            <pc:docMk/>
            <pc:sldMk cId="2941253393" sldId="521"/>
            <ac:picMk id="3" creationId="{150585C1-8FCD-60B4-B109-21C2EC4E083E}"/>
          </ac:picMkLst>
        </pc:picChg>
      </pc:sldChg>
      <pc:sldChg chg="addSp delSp modSp add ord replId">
        <pc:chgData name="TH-INST 吉川洋平" userId="S::yoshikawa.yohei@thi.hal.ac.jp::19706b0f-5609-49a4-9fe3-c6e485df3adf" providerId="AD" clId="Web-{25442A77-2FCB-1E59-EDFC-B8E54C1EBCDB}" dt="2025-05-07T02:20:54.224" v="19"/>
        <pc:sldMkLst>
          <pc:docMk/>
          <pc:sldMk cId="1386366232" sldId="522"/>
        </pc:sldMkLst>
        <pc:spChg chg="mod">
          <ac:chgData name="TH-INST 吉川洋平" userId="S::yoshikawa.yohei@thi.hal.ac.jp::19706b0f-5609-49a4-9fe3-c6e485df3adf" providerId="AD" clId="Web-{25442A77-2FCB-1E59-EDFC-B8E54C1EBCDB}" dt="2025-05-07T02:20:29.239" v="13" actId="20577"/>
          <ac:spMkLst>
            <pc:docMk/>
            <pc:sldMk cId="1386366232" sldId="522"/>
            <ac:spMk id="2" creationId="{FAA16F68-BE7A-E0F2-3F7E-EF382DD9CF92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22.176" v="11"/>
          <ac:spMkLst>
            <pc:docMk/>
            <pc:sldMk cId="1386366232" sldId="522"/>
            <ac:spMk id="3" creationId="{E519A363-6258-8625-A583-2E2C87C86544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31.708" v="14"/>
          <ac:spMkLst>
            <pc:docMk/>
            <pc:sldMk cId="1386366232" sldId="522"/>
            <ac:spMk id="6" creationId="{92C13B4F-AFE4-6EBF-A214-69F2AAEE6499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22.176" v="10"/>
          <ac:spMkLst>
            <pc:docMk/>
            <pc:sldMk cId="1386366232" sldId="522"/>
            <ac:spMk id="8" creationId="{23892E86-8C6F-AFDC-04D5-5E3C36BE9CC9}"/>
          </ac:spMkLst>
        </pc:spChg>
        <pc:picChg chg="add mod">
          <ac:chgData name="TH-INST 吉川洋平" userId="S::yoshikawa.yohei@thi.hal.ac.jp::19706b0f-5609-49a4-9fe3-c6e485df3adf" providerId="AD" clId="Web-{25442A77-2FCB-1E59-EDFC-B8E54C1EBCDB}" dt="2025-05-07T02:20:40.427" v="18" actId="1076"/>
          <ac:picMkLst>
            <pc:docMk/>
            <pc:sldMk cId="1386366232" sldId="522"/>
            <ac:picMk id="5" creationId="{20B24723-6625-809A-5B8D-7E1BE0C76DAF}"/>
          </ac:picMkLst>
        </pc:picChg>
      </pc:sldChg>
    </pc:docChg>
  </pc:docChgLst>
  <pc:docChgLst>
    <pc:chgData name="TH-INST 吉川洋平" userId="S::yoshikawa.yohei@thi.hal.ac.jp::19706b0f-5609-49a4-9fe3-c6e485df3adf" providerId="AD" clId="Web-{661595BD-B669-6696-4781-0587AD58FE59}"/>
    <pc:docChg chg="modSld">
      <pc:chgData name="TH-INST 吉川洋平" userId="S::yoshikawa.yohei@thi.hal.ac.jp::19706b0f-5609-49a4-9fe3-c6e485df3adf" providerId="AD" clId="Web-{661595BD-B669-6696-4781-0587AD58FE59}" dt="2024-10-09T12:05:37.744" v="18" actId="20577"/>
      <pc:docMkLst>
        <pc:docMk/>
      </pc:docMkLst>
      <pc:sldChg chg="modSp">
        <pc:chgData name="TH-INST 吉川洋平" userId="S::yoshikawa.yohei@thi.hal.ac.jp::19706b0f-5609-49a4-9fe3-c6e485df3adf" providerId="AD" clId="Web-{661595BD-B669-6696-4781-0587AD58FE59}" dt="2024-10-09T12:05:37.744" v="18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4:33.154" v="4" actId="20577"/>
        <pc:sldMkLst>
          <pc:docMk/>
          <pc:sldMk cId="1354332911" sldId="258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5:38.093" v="14" actId="20577"/>
        <pc:sldMkLst>
          <pc:docMk/>
          <pc:sldMk cId="1847087879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4D1A-609D-4312-9A41-D8C174EEB154}" type="datetimeFigureOut">
              <a:t>5/25/2025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E45E-EF7F-47D2-902F-C9DFFDE927C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A5FE0-8A86-E4FA-3D3F-BB38B717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137DE1-6BAB-1EA6-514E-3C98F6A2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55051-BE63-7CF2-05AF-9A1CC50F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F7B5C-4A65-E413-9818-9EBFEDC4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2A1D3-A2EF-34EE-FB89-D96DD54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54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E1ADB-E6D9-6DC9-9CFE-5D95471A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A841D0-EE2C-447A-F402-611C6B96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CDBC6-CA92-39FA-E969-6034FDFF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CCF3D-4DCD-E4D6-0F1C-25B14CC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92E21-92BF-69FC-EDB5-48C5892D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38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EE1E0-24B4-BC91-B8C3-EDDAFA08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477ED6-B851-4ACC-FD37-AAF2B69E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C6468-C549-CC4A-B655-0E78899A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7E77B-6130-2351-97AD-64F7ECBE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4256F-6092-18C3-0441-7FD6FF9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37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メージ​​の行頭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1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2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3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4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5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2" name="図プレースホルダー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3" name="図プレースホルダー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4" name="図プレースホルダー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5" name="図プレースホルダー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25" name="直線​​コネクタ(S)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​​コネクタ(S)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8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図形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図形 13​​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1FEF4-EAFF-12DD-9191-09AAC5AB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D826EE-139C-A3AB-700F-29A769B1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D0D56-7352-1D05-04D8-4C374E4D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61992-391D-DFE7-A913-2F5F3A4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63802-5612-A5C0-5362-95E641CE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0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FDB89-3704-5CDC-18E8-BCBD813C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A45AB-8C8A-E742-498E-43E52484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97D1A8-2901-43FC-05AC-55CD6F8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D7115-C99C-9D66-1CDA-135D96C9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0056D-22EF-9F74-5FFD-EDCBBAA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18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6829A-AE9C-5488-4EA8-15A5DBF0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6CCA2-3CC7-0B46-4A68-269897341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039024-3924-60BC-51A5-47435D07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40215-9A86-438C-62AE-A110CF40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87283-E0F7-13C9-85EF-8672E7A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941FC-9A46-5936-95B2-1EE70B35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6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6FC5F-16B4-418F-794C-A12A0CA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4AB5E-3D24-4EC2-A6CA-C0BC22C6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A06F6F-F078-F5E9-DA80-6F4FC6A1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B03E62-ECE3-8BD5-E784-19EEAC316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6E9CD2-2E06-1E8B-90EC-74028A6A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656573-A3BC-BF85-D81E-4C08A6C0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5/25/2025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FD1AA8-B397-9791-1C83-F98A2396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99B2D0-702D-1CE9-301D-25DB6BC8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54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F7DF3-DE0D-8B27-F821-BE2843A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5B9387-B668-4E02-0851-6731AF85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0BDF-0B68-724C-BEE9-481BC9A9869E}" type="datetimeFigureOut">
              <a:t>5/25/2025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2B1F8D-5B95-33EF-2AA1-8CB01DD5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5EA3E2-DBC8-B509-8CCC-826AAFC8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" name="フリーフォーム:図形 14">
            <a:extLst>
              <a:ext uri="{FF2B5EF4-FFF2-40B4-BE49-F238E27FC236}">
                <a16:creationId xmlns:a16="http://schemas.microsoft.com/office/drawing/2014/main" id="{CA66AE47-3D24-888C-206D-1B8A7800368F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13​​">
            <a:extLst>
              <a:ext uri="{FF2B5EF4-FFF2-40B4-BE49-F238E27FC236}">
                <a16:creationId xmlns:a16="http://schemas.microsoft.com/office/drawing/2014/main" id="{CF42B1F2-5B0A-8D8E-10A8-75A11F927D67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リーフォーム:図形 23">
            <a:extLst>
              <a:ext uri="{FF2B5EF4-FFF2-40B4-BE49-F238E27FC236}">
                <a16:creationId xmlns:a16="http://schemas.microsoft.com/office/drawing/2014/main" id="{62FABD1D-583E-A9D0-3721-CC1C8C5C1E9C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リーフォーム:図形 21">
            <a:extLst>
              <a:ext uri="{FF2B5EF4-FFF2-40B4-BE49-F238E27FC236}">
                <a16:creationId xmlns:a16="http://schemas.microsoft.com/office/drawing/2014/main" id="{33EEE63C-0E98-0E45-E4E2-8FB3A52264B0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リーフォーム:図形 24">
            <a:extLst>
              <a:ext uri="{FF2B5EF4-FFF2-40B4-BE49-F238E27FC236}">
                <a16:creationId xmlns:a16="http://schemas.microsoft.com/office/drawing/2014/main" id="{19046BF6-9276-FA20-EB47-C7FDB3D5A930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25">
            <a:extLst>
              <a:ext uri="{FF2B5EF4-FFF2-40B4-BE49-F238E27FC236}">
                <a16:creationId xmlns:a16="http://schemas.microsoft.com/office/drawing/2014/main" id="{2AFDF9EE-DECD-8D90-78B0-FF089780A885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29">
            <a:extLst>
              <a:ext uri="{FF2B5EF4-FFF2-40B4-BE49-F238E27FC236}">
                <a16:creationId xmlns:a16="http://schemas.microsoft.com/office/drawing/2014/main" id="{43A436CF-FF11-4AC3-931D-B9E182CF6393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2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DC0B42-7E36-E418-C4E1-1EBBE777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5/25/2025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29560A-FDD9-1210-7E0C-4782ED7C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09616-29EE-C975-FD36-F3636154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62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F0377-03A4-4977-132E-F21AA654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212E31-DD6E-7EC7-F7BB-AF2C6AFB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62EAF-A733-2E1E-F546-B41BE0B8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105BCD-6CA7-A47E-0C46-68193710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BBB908-74D4-6C18-06BA-D9603A36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901D2-8264-27CC-ED1B-0B6F4CC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35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94EBF-005D-55A1-091D-1EE85096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D1246A-BECF-847D-7CAB-5CCDA97C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E3E675-B359-2D9C-8E0E-BD24D80C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5FFF83-D1D6-3AF5-140D-047FEB40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6AFEC-02FE-1239-A484-BC031DBF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8A7A0C-5807-1BA2-F897-D8883415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98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1F59E5-5BBC-2FE1-6AA6-3226910A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DBF387-2E3B-C147-EA58-9DD78844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2D7A9-0FE4-A6F8-CA3A-F3F274320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867F7-9730-3FD9-0F03-ACCCA6B56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386C4-11EC-BC25-0618-6DDDA2AF8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25" r:id="rId12"/>
    <p:sldLayoutId id="214748372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>
                <a:ea typeface="Yu Gothic"/>
              </a:rPr>
              <a:t>JS34</a:t>
            </a:r>
            <a:endParaRPr lang="ja-JP" sz="66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ja-JP" dirty="0" err="1">
                <a:ea typeface="Yu Gothic Medium"/>
              </a:rPr>
              <a:t>ファイル操作</a:t>
            </a:r>
            <a:r>
              <a:rPr lang="en-US" altLang="ja-JP" dirty="0">
                <a:ea typeface="Yu Gothic Medium"/>
              </a:rPr>
              <a:t>​</a:t>
            </a:r>
            <a:endParaRPr lang="en-US" dirty="0" err="1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4C24E-DE70-6246-8E3E-D2FBDB6E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079500"/>
            <a:ext cx="20764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216F28-F4C0-A2A1-3A02-EC467712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" y="3349625"/>
            <a:ext cx="3200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CDE90-D16B-2502-7905-9817C27C4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27EF6-D9FC-DEB4-A554-6103D20ABC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API修正</a:t>
            </a:r>
            <a:endParaRPr 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4E9403-4D1F-2585-0D84-F75E0F3CD7C3}"/>
              </a:ext>
            </a:extLst>
          </p:cNvPr>
          <p:cNvSpPr txBox="1"/>
          <p:nvPr/>
        </p:nvSpPr>
        <p:spPr>
          <a:xfrm>
            <a:off x="683212" y="1418756"/>
            <a:ext cx="10858881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API：</a:t>
            </a:r>
            <a:r>
              <a:rPr lang="ja-JP" altLang="en-US" sz="2400">
                <a:solidFill>
                  <a:srgbClr val="C00000"/>
                </a:solidFill>
                <a:ea typeface="+mn-lt"/>
                <a:cs typeface="+mn-lt"/>
              </a:rPr>
              <a:t>app/api/memo/add</a:t>
            </a:r>
            <a:endParaRPr lang="ja-JP" altLang="en-US" sz="2400" dirty="0">
              <a:solidFill>
                <a:srgbClr val="C0000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インポート：</a:t>
            </a:r>
            <a:r>
              <a:rPr lang="ja-JP" sz="2400">
                <a:solidFill>
                  <a:srgbClr val="C00000"/>
                </a:solidFill>
                <a:ea typeface="+mn-lt"/>
                <a:cs typeface="+mn-lt"/>
              </a:rPr>
              <a:t>MemoRepository</a:t>
            </a:r>
            <a:endParaRPr lang="ja-JP" altLang="en-US" sz="2400">
              <a:solidFill>
                <a:srgbClr val="40404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メモ保存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addMemo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en-US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7A5A3D73-E4D4-1E1D-014C-0C1CB9E3BE87}"/>
              </a:ext>
            </a:extLst>
          </p:cNvPr>
          <p:cNvSpPr/>
          <p:nvPr/>
        </p:nvSpPr>
        <p:spPr>
          <a:xfrm>
            <a:off x="889620" y="3395911"/>
            <a:ext cx="10660025" cy="33066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>
                <a:solidFill>
                  <a:srgbClr val="999999"/>
                </a:solidFill>
                <a:latin typeface="Consolas"/>
              </a:rPr>
              <a:t>// </a:t>
            </a:r>
            <a:r>
              <a:rPr lang="en" sz="2000" err="1">
                <a:solidFill>
                  <a:srgbClr val="999999"/>
                </a:solidFill>
                <a:latin typeface="Consolas"/>
              </a:rPr>
              <a:t>MemoRepository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をインポート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err="1">
                <a:solidFill>
                  <a:srgbClr val="FFFFFF"/>
                </a:solidFill>
                <a:latin typeface="Consolas"/>
              </a:rPr>
              <a:t>addMemo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}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>
                <a:solidFill>
                  <a:srgbClr val="FFE7C6"/>
                </a:solidFill>
                <a:latin typeface="Consolas"/>
              </a:rPr>
              <a:t>"@/app/repositories/</a:t>
            </a:r>
            <a:r>
              <a:rPr lang="en" sz="2000" err="1">
                <a:solidFill>
                  <a:srgbClr val="FFE7C6"/>
                </a:solidFill>
                <a:latin typeface="Consolas"/>
              </a:rPr>
              <a:t>MemoRepository</a:t>
            </a:r>
            <a:r>
              <a:rPr lang="en" sz="2000">
                <a:solidFill>
                  <a:srgbClr val="FFE7C6"/>
                </a:solidFill>
                <a:latin typeface="Consolas"/>
              </a:rPr>
              <a:t>"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;</a:t>
            </a:r>
            <a:endParaRPr lang="en-US"/>
          </a:p>
          <a:p>
            <a:endParaRPr lang="en" sz="2000">
              <a:solidFill>
                <a:srgbClr val="B2CAD5"/>
              </a:solidFill>
              <a:latin typeface="Consolas"/>
            </a:endParaRPr>
          </a:p>
          <a:p>
            <a:r>
              <a:rPr lang="en" sz="200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>
                <a:solidFill>
                  <a:srgbClr val="FFE3BB"/>
                </a:solidFill>
                <a:latin typeface="Consolas"/>
              </a:rPr>
              <a:t>POST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req</a:t>
            </a:r>
            <a:r>
              <a:rPr lang="en" sz="2000">
                <a:solidFill>
                  <a:srgbClr val="67CDCC"/>
                </a:solidFill>
                <a:latin typeface="Consolas"/>
              </a:rPr>
              <a:t>: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Request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)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>
                <a:solidFill>
                  <a:srgbClr val="999999"/>
                </a:solidFill>
                <a:latin typeface="Consolas"/>
              </a:rPr>
              <a:t>// JSON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リクエストの解析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text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}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err="1">
                <a:solidFill>
                  <a:srgbClr val="FFFFFF"/>
                </a:solidFill>
                <a:latin typeface="Consolas"/>
              </a:rPr>
              <a:t>req</a:t>
            </a:r>
            <a:r>
              <a:rPr lang="en" sz="200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000" err="1">
                <a:solidFill>
                  <a:srgbClr val="56CDFF"/>
                </a:solidFill>
                <a:latin typeface="Consolas"/>
              </a:rPr>
              <a:t>json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();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>
                <a:solidFill>
                  <a:srgbClr val="999999"/>
                </a:solidFill>
                <a:latin typeface="Consolas"/>
              </a:rPr>
              <a:t>// 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サービスでメモ追加</a:t>
            </a:r>
            <a:r>
              <a:rPr lang="en" altLang="ja-JP" sz="200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altLang="ja-JP" sz="2000">
                <a:solidFill>
                  <a:srgbClr val="FF8E8E"/>
                </a:solidFill>
                <a:latin typeface="Consolas"/>
                <a:ea typeface="游ゴシック"/>
              </a:rPr>
              <a:t>await</a:t>
            </a:r>
            <a:r>
              <a:rPr lang="en" altLang="ja-JP" sz="20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altLang="ja-JP" sz="2000" err="1">
                <a:solidFill>
                  <a:srgbClr val="56CDFF"/>
                </a:solidFill>
                <a:latin typeface="Consolas"/>
                <a:ea typeface="游ゴシック"/>
              </a:rPr>
              <a:t>addMemo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>
                <a:solidFill>
                  <a:srgbClr val="FFFFFF"/>
                </a:solidFill>
                <a:latin typeface="Consolas"/>
                <a:ea typeface="游ゴシック"/>
              </a:rPr>
              <a:t>text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00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    ...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}</a:t>
            </a:r>
            <a:endParaRPr lang="en-US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0928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3E8B8-D8E1-22DB-1A16-F2304C36E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F58F8-FC6B-961C-25F8-0EF91E1275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動作確認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2EABCE-63DC-88B2-82AB-3E853224CC85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データファイル確認：</a:t>
            </a:r>
            <a:r>
              <a:rPr lang="en-US" altLang="ja-JP" sz="2400" err="1">
                <a:solidFill>
                  <a:srgbClr val="C00000"/>
                </a:solidFill>
                <a:ea typeface="+mn-lt"/>
                <a:cs typeface="+mn-lt"/>
              </a:rPr>
              <a:t>data</a:t>
            </a:r>
            <a:r>
              <a:rPr lang="en-US" altLang="ja-JP" sz="240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altLang="ja-JP" sz="2400" err="1">
                <a:solidFill>
                  <a:srgbClr val="C00000"/>
                </a:solidFill>
                <a:ea typeface="+mn-lt"/>
                <a:cs typeface="+mn-lt"/>
              </a:rPr>
              <a:t>memos.json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41B23-F59D-DC88-AB35-3C244240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19" y="2283350"/>
            <a:ext cx="92964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9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645D06E-B335-F949-7FE6-214E9D8B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/>
              <a:t>DEMO</a:t>
            </a:r>
            <a:endParaRPr lang="ja-JP" alt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5368A72-BA71-A8AE-64AF-D0AEB83E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BB8302-D06E-8031-DE34-76C3C8F15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A4B5EC6-E346-BCA9-D7BA-EC9CABFDD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3C0603-943D-4696-BD24-9F9039D93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CF73E-52BB-467B-F94A-825FADEF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3EFD7-30C0-E66F-3DD3-FE6D6B4F2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C155E-0DE9-BAD5-084E-B038C252A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EB6F362-6346-B2BA-0A1C-6640A133A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D78AB1-49C9-C777-7418-DA16EA7220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b="1">
                <a:solidFill>
                  <a:srgbClr val="FFFFFF"/>
                </a:solidFill>
                <a:latin typeface="Hiragino Kaku Gothic ProN"/>
                <a:ea typeface="游ゴシック Light"/>
              </a:rPr>
              <a:t>メモの読み込み</a:t>
            </a:r>
          </a:p>
        </p:txBody>
      </p:sp>
    </p:spTree>
    <p:extLst>
      <p:ext uri="{BB962C8B-B14F-4D97-AF65-F5344CB8AC3E}">
        <p14:creationId xmlns:p14="http://schemas.microsoft.com/office/powerpoint/2010/main" val="3987730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AFA3-BEEC-EAF7-76F8-94DF054C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DAC66-6B67-0FE6-195D-83D4DC56B5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API作成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F1FCCA-1531-106C-12CF-4F4AB405597C}"/>
              </a:ext>
            </a:extLst>
          </p:cNvPr>
          <p:cNvSpPr txBox="1"/>
          <p:nvPr/>
        </p:nvSpPr>
        <p:spPr>
          <a:xfrm>
            <a:off x="683212" y="1418756"/>
            <a:ext cx="10858881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API：</a:t>
            </a:r>
            <a:r>
              <a:rPr lang="ja-JP" altLang="en-US" sz="2400">
                <a:solidFill>
                  <a:srgbClr val="C00000"/>
                </a:solidFill>
                <a:ea typeface="+mn-lt"/>
                <a:cs typeface="+mn-lt"/>
              </a:rPr>
              <a:t>app/api/memo/list/route.ts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リポジトリインポート：</a:t>
            </a:r>
            <a:r>
              <a:rPr lang="ja-JP" sz="2400">
                <a:solidFill>
                  <a:srgbClr val="C00000"/>
                </a:solidFill>
                <a:ea typeface="+mn-lt"/>
                <a:cs typeface="+mn-lt"/>
              </a:rPr>
              <a:t>MemoRepository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メモデータ読み込み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getAllMemos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en-US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2C6BDF25-47A3-075A-F05C-845ADC541143}"/>
              </a:ext>
            </a:extLst>
          </p:cNvPr>
          <p:cNvSpPr/>
          <p:nvPr/>
        </p:nvSpPr>
        <p:spPr>
          <a:xfrm>
            <a:off x="889620" y="3259963"/>
            <a:ext cx="10660025" cy="34425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en" sz="2000" dirty="0" err="1">
                <a:solidFill>
                  <a:srgbClr val="999999"/>
                </a:solidFill>
                <a:latin typeface="Consolas"/>
              </a:rPr>
              <a:t>MemoRepository</a:t>
            </a:r>
            <a:r>
              <a:rPr lang="en" altLang="ja-JP" sz="2000" dirty="0" err="1">
                <a:solidFill>
                  <a:srgbClr val="999999"/>
                </a:solidFill>
                <a:latin typeface="Consolas"/>
                <a:ea typeface="游ゴシック"/>
              </a:rPr>
              <a:t>.getAllMemos</a:t>
            </a:r>
            <a:r>
              <a:rPr lang="en" altLang="ja-JP" sz="2000" dirty="0">
                <a:solidFill>
                  <a:srgbClr val="999999"/>
                </a:solidFill>
                <a:latin typeface="Consolas"/>
                <a:ea typeface="游ゴシック"/>
              </a:rPr>
              <a:t> 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をインポート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getAllMemos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"@/app/repositories/</a:t>
            </a:r>
            <a:r>
              <a:rPr lang="en" sz="2000" dirty="0" err="1">
                <a:solidFill>
                  <a:srgbClr val="FFE7C6"/>
                </a:solidFill>
                <a:latin typeface="Consolas"/>
              </a:rPr>
              <a:t>MemoRepository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;</a:t>
            </a:r>
            <a:endParaRPr lang="en-US" dirty="0">
              <a:solidFill>
                <a:srgbClr val="FFFFFF"/>
              </a:solidFill>
              <a:latin typeface="游ゴシック"/>
              <a:ea typeface="游ゴシック"/>
            </a:endParaRPr>
          </a:p>
          <a:p>
            <a:endParaRPr lang="en" sz="2000" dirty="0">
              <a:solidFill>
                <a:srgbClr val="B2CAD5"/>
              </a:solidFill>
              <a:latin typeface="Consolas"/>
            </a:endParaRPr>
          </a:p>
          <a:p>
            <a:r>
              <a:rPr lang="en" sz="2000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3BB"/>
                </a:solidFill>
                <a:latin typeface="Consolas"/>
              </a:rPr>
              <a:t>GET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メモデータ読み込み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memos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getAllMemos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message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ja-JP" altLang="en" sz="2000">
                <a:solidFill>
                  <a:srgbClr val="FFE7C6"/>
                </a:solidFill>
                <a:latin typeface="Consolas"/>
                <a:ea typeface="游ゴシック"/>
              </a:rPr>
              <a:t>メモの一覧を取得しました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result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memos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message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};</a:t>
            </a:r>
            <a:r>
              <a:rPr lang="en" altLang="ja-JP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  <a:ea typeface="游ゴシック"/>
              </a:rPr>
              <a:t>return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NextResponse</a:t>
            </a:r>
            <a:r>
              <a:rPr lang="en" sz="20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json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result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5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00E41-AE00-CC75-57D2-392D7379A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9687B-AA0E-5F51-2FBE-B552C9A7C5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MemoService修正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98677E-633E-3D4E-AD7E-F60789EE310E}"/>
              </a:ext>
            </a:extLst>
          </p:cNvPr>
          <p:cNvSpPr txBox="1"/>
          <p:nvPr/>
        </p:nvSpPr>
        <p:spPr>
          <a:xfrm>
            <a:off x="683212" y="1418756"/>
            <a:ext cx="10858881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関数：</a:t>
            </a:r>
            <a:r>
              <a:rPr lang="en-US" altLang="ja-JP" sz="2400" dirty="0" err="1">
                <a:solidFill>
                  <a:srgbClr val="C00000"/>
                </a:solidFill>
                <a:ea typeface="+mn-lt"/>
                <a:cs typeface="+mn-lt"/>
              </a:rPr>
              <a:t>loadMemos</a:t>
            </a:r>
            <a:r>
              <a:rPr lang="en-US" altLang="ja-JP" sz="2400" dirty="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メモAPIアクセス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api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/memo/list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JSONデータを取得しパースして返す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DC857E70-72B4-FDE8-FB33-A14DBA83441F}"/>
              </a:ext>
            </a:extLst>
          </p:cNvPr>
          <p:cNvSpPr/>
          <p:nvPr/>
        </p:nvSpPr>
        <p:spPr>
          <a:xfrm>
            <a:off x="889620" y="3152069"/>
            <a:ext cx="10660025" cy="3550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loadMemos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(){</a:t>
            </a:r>
            <a:endParaRPr lang="en-US" dirty="0">
              <a:solidFill>
                <a:srgbClr val="FFFFFF"/>
              </a:solidFill>
              <a:latin typeface="游ゴシック" panose="02110004020202020204"/>
              <a:ea typeface="游ゴシック" panose="02110004020202020204"/>
            </a:endParaRPr>
          </a:p>
          <a:p>
            <a:r>
              <a:rPr lang="en" sz="2000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" sz="2000" dirty="0">
                <a:solidFill>
                  <a:schemeClr val="bg2">
                    <a:lumMod val="90000"/>
                  </a:schemeClr>
                </a:solidFill>
                <a:latin typeface="Consolas"/>
              </a:rPr>
              <a:t>// API</a:t>
            </a:r>
            <a:r>
              <a:rPr lang="ja-JP" altLang="en" sz="2000">
                <a:solidFill>
                  <a:schemeClr val="bg2">
                    <a:lumMod val="90000"/>
                  </a:schemeClr>
                </a:solidFill>
                <a:latin typeface="Consolas"/>
                <a:ea typeface="游ゴシック"/>
              </a:rPr>
              <a:t>アクセス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res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fetch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"/</a:t>
            </a:r>
            <a:r>
              <a:rPr lang="en" sz="2000" err="1">
                <a:solidFill>
                  <a:srgbClr val="FFE7C6"/>
                </a:solidFill>
                <a:latin typeface="Consolas"/>
              </a:rPr>
              <a:t>api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/memo/list"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);</a:t>
            </a:r>
            <a:endParaRPr lang="en-US" dirty="0">
              <a:solidFill>
                <a:srgbClr val="FFFFFF"/>
              </a:solidFill>
              <a:latin typeface="游ゴシック" panose="02110004020202020204"/>
              <a:ea typeface="游ゴシック"/>
            </a:endParaRPr>
          </a:p>
          <a:p>
            <a:r>
              <a:rPr lang="en" sz="2000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" sz="2000" dirty="0">
                <a:solidFill>
                  <a:schemeClr val="bg2">
                    <a:lumMod val="90000"/>
                  </a:schemeClr>
                </a:solidFill>
                <a:latin typeface="Consolas"/>
              </a:rPr>
              <a:t>// JSON</a:t>
            </a:r>
            <a:r>
              <a:rPr lang="ja-JP" altLang="en" sz="2000">
                <a:solidFill>
                  <a:schemeClr val="bg2">
                    <a:lumMod val="90000"/>
                  </a:schemeClr>
                </a:solidFill>
                <a:latin typeface="Consolas"/>
                <a:ea typeface="游ゴシック"/>
              </a:rPr>
              <a:t>データパース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result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res</a:t>
            </a:r>
            <a:r>
              <a:rPr lang="en" sz="20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json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();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  <a:ea typeface="游ゴシック"/>
              </a:rPr>
              <a:t>if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res</a:t>
            </a:r>
            <a:r>
              <a:rPr lang="en" sz="2000" dirty="0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ok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" sz="2000" dirty="0">
                <a:solidFill>
                  <a:srgbClr val="FF8E8E"/>
                </a:solidFill>
                <a:latin typeface="Consolas"/>
                <a:ea typeface="游ゴシック"/>
              </a:rPr>
              <a:t>return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result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}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  <a:ea typeface="游ゴシック"/>
              </a:rPr>
              <a:t>else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" sz="2000" dirty="0">
                <a:solidFill>
                  <a:srgbClr val="FF8E8E"/>
                </a:solidFill>
                <a:latin typeface="Consolas"/>
                <a:ea typeface="游ゴシック"/>
              </a:rPr>
              <a:t>return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message</a:t>
            </a:r>
            <a:r>
              <a:rPr lang="en" sz="2000" dirty="0">
                <a:solidFill>
                  <a:srgbClr val="67CDCC"/>
                </a:solidFill>
                <a:latin typeface="Consolas"/>
                <a:ea typeface="游ゴシック"/>
              </a:rPr>
              <a:t>: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  <a:ea typeface="游ゴシック"/>
              </a:rPr>
              <a:t>"</a:t>
            </a:r>
            <a:r>
              <a:rPr lang="ja-JP" altLang="en" sz="2000" dirty="0">
                <a:solidFill>
                  <a:srgbClr val="FFE7C6"/>
                </a:solidFill>
                <a:latin typeface="Consolas"/>
                <a:ea typeface="游ゴシック"/>
              </a:rPr>
              <a:t>メモ一覧取得に失敗しました</a:t>
            </a:r>
            <a:r>
              <a:rPr lang="en" sz="2000" dirty="0">
                <a:solidFill>
                  <a:srgbClr val="FFE7C6"/>
                </a:solidFill>
                <a:latin typeface="Consolas"/>
                <a:ea typeface="游ゴシック"/>
              </a:rPr>
              <a:t>"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memos</a:t>
            </a:r>
            <a:r>
              <a:rPr lang="en" sz="2000" dirty="0">
                <a:solidFill>
                  <a:srgbClr val="67CDCC"/>
                </a:solidFill>
                <a:latin typeface="Consolas"/>
                <a:ea typeface="游ゴシック"/>
              </a:rPr>
              <a:t>: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[]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};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}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endParaRPr lang="en-US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3369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EACCE-397B-9609-FE6B-B94C79C41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385FB-23CB-9A37-2B31-BA7B26D3E8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MemoList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871703-02EA-8B64-B867-D0EFC7006E4A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インポート：</a:t>
            </a:r>
            <a:r>
              <a:rPr lang="ja-JP" altLang="en-US" sz="2400">
                <a:solidFill>
                  <a:srgbClr val="C00000"/>
                </a:solidFill>
                <a:ea typeface="+mn-lt"/>
                <a:cs typeface="+mn-lt"/>
              </a:rPr>
              <a:t>loadMemos</a:t>
            </a:r>
          </a:p>
          <a:p>
            <a:pPr>
              <a:lnSpc>
                <a:spcPct val="150000"/>
              </a:lnSpc>
            </a:pPr>
            <a:endParaRPr lang="ja-JP" altLang="en-US" sz="2400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771619B5-8A70-5A41-83F0-055663FEE0F2}"/>
              </a:ext>
            </a:extLst>
          </p:cNvPr>
          <p:cNvSpPr/>
          <p:nvPr/>
        </p:nvSpPr>
        <p:spPr>
          <a:xfrm>
            <a:off x="795213" y="2686777"/>
            <a:ext cx="10660025" cy="1487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en" sz="2000" dirty="0" err="1">
                <a:solidFill>
                  <a:srgbClr val="999999"/>
                </a:solidFill>
                <a:latin typeface="Consolas"/>
              </a:rPr>
              <a:t>MemoService</a:t>
            </a:r>
            <a:r>
              <a:rPr lang="en" sz="2000" dirty="0" err="1">
                <a:solidFill>
                  <a:srgbClr val="999999"/>
                </a:solidFill>
                <a:latin typeface="Consolas"/>
                <a:ea typeface="游ゴシック"/>
              </a:rPr>
              <a:t>.loadMemos</a:t>
            </a:r>
            <a:r>
              <a:rPr lang="en" sz="2000" dirty="0">
                <a:solidFill>
                  <a:srgbClr val="999999"/>
                </a:solidFill>
                <a:latin typeface="Consolas"/>
                <a:ea typeface="游ゴシック"/>
              </a:rPr>
              <a:t> 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をインポート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addMemo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loadMemos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"@/app/services/</a:t>
            </a:r>
            <a:r>
              <a:rPr lang="en" sz="2000" dirty="0" err="1">
                <a:solidFill>
                  <a:srgbClr val="FFE7C6"/>
                </a:solidFill>
                <a:latin typeface="Consolas"/>
                <a:ea typeface="游ゴシック"/>
              </a:rPr>
              <a:t>MemoService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2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E4312-A598-CC6A-55B0-AC4F2B7EC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0B2EB-FB37-318F-0699-7439F6D39F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MemoList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6657F3-49E1-9DB4-9C8E-CE4859BD992E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コンポーネントマウント時：</a:t>
            </a:r>
            <a:r>
              <a:rPr lang="ja-JP" altLang="en-US" sz="2400">
                <a:solidFill>
                  <a:srgbClr val="C00000"/>
                </a:solidFill>
                <a:ea typeface="+mn-lt"/>
                <a:cs typeface="+mn-lt"/>
              </a:rPr>
              <a:t>useEffect()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APIからデータ取得</a:t>
            </a: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altLang="ja-JP" sz="2400" dirty="0" err="1">
                <a:solidFill>
                  <a:srgbClr val="C00000"/>
                </a:solidFill>
                <a:ea typeface="+mn-lt"/>
                <a:cs typeface="+mn-lt"/>
              </a:rPr>
              <a:t>loadMemo</a:t>
            </a:r>
            <a:r>
              <a:rPr lang="ja-JP" sz="2400">
                <a:solidFill>
                  <a:srgbClr val="C00000"/>
                </a:solidFill>
                <a:ea typeface="+mn-lt"/>
                <a:cs typeface="+mn-lt"/>
              </a:rPr>
              <a:t>s()</a:t>
            </a:r>
            <a:endParaRPr lang="ja-JP" altLang="en-US" sz="2400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3AF138A2-7D82-68F2-C6A5-9E6693AE87B1}"/>
              </a:ext>
            </a:extLst>
          </p:cNvPr>
          <p:cNvSpPr/>
          <p:nvPr/>
        </p:nvSpPr>
        <p:spPr>
          <a:xfrm>
            <a:off x="748010" y="2686777"/>
            <a:ext cx="10700485" cy="37730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ja-JP" altLang="en" sz="2000" dirty="0" err="1">
                <a:solidFill>
                  <a:srgbClr val="999999"/>
                </a:solidFill>
                <a:latin typeface="Consolas"/>
              </a:rPr>
              <a:t>コンポーネントのマウント時に実行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useEffect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(()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fetchMemos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    </a:t>
            </a:r>
            <a:r>
              <a:rPr lang="en" sz="20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en" sz="2000" dirty="0" err="1">
                <a:solidFill>
                  <a:srgbClr val="999999"/>
                </a:solidFill>
                <a:latin typeface="Consolas"/>
              </a:rPr>
              <a:t>API</a:t>
            </a:r>
            <a:r>
              <a:rPr lang="ja-JP" altLang="en" sz="2000" dirty="0" err="1">
                <a:solidFill>
                  <a:srgbClr val="999999"/>
                </a:solidFill>
                <a:latin typeface="Consolas"/>
              </a:rPr>
              <a:t>からデータ取得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result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  <a:ea typeface="游ゴシック"/>
              </a:rPr>
              <a:t>loadMemos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();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" sz="2000" dirty="0" err="1">
                <a:solidFill>
                  <a:srgbClr val="56CDFF"/>
                </a:solidFill>
                <a:latin typeface="Consolas"/>
                <a:ea typeface="游ゴシック"/>
              </a:rPr>
              <a:t>setMessage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result</a:t>
            </a:r>
            <a:r>
              <a:rPr lang="en" sz="2000" dirty="0" err="1">
                <a:solidFill>
                  <a:srgbClr val="67CDCC"/>
                </a:solidFill>
                <a:latin typeface="Consolas"/>
                <a:ea typeface="游ゴシック"/>
              </a:rPr>
              <a:t>?.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message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" sz="2000" dirty="0">
                <a:solidFill>
                  <a:srgbClr val="999999"/>
                </a:solidFill>
                <a:latin typeface="Consolas"/>
                <a:ea typeface="游ゴシック"/>
              </a:rPr>
              <a:t>// </a:t>
            </a:r>
            <a:r>
              <a:rPr lang="ja-JP" altLang="en" sz="2000" dirty="0" err="1">
                <a:solidFill>
                  <a:srgbClr val="999999"/>
                </a:solidFill>
                <a:latin typeface="Consolas"/>
                <a:ea typeface="游ゴシック"/>
              </a:rPr>
              <a:t>クライアントのメモデータ更新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" sz="2000" dirty="0" err="1">
                <a:solidFill>
                  <a:srgbClr val="56CDFF"/>
                </a:solidFill>
                <a:latin typeface="Consolas"/>
                <a:ea typeface="游ゴシック"/>
              </a:rPr>
              <a:t>setMemos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result</a:t>
            </a:r>
            <a:r>
              <a:rPr lang="en" sz="2000" dirty="0" err="1">
                <a:solidFill>
                  <a:srgbClr val="67CDCC"/>
                </a:solidFill>
                <a:latin typeface="Consolas"/>
                <a:ea typeface="游ゴシック"/>
              </a:rPr>
              <a:t>?.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memos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 err="1">
                <a:solidFill>
                  <a:srgbClr val="56CDFF"/>
                </a:solidFill>
                <a:latin typeface="Consolas"/>
                <a:ea typeface="游ゴシック"/>
              </a:rPr>
              <a:t>fetchMemos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();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},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[]);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300F0-8588-D837-F68E-DC4DD5245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708DA-2384-6002-ACEF-EC24BDB12C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メモ一覧確認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FD19DF-ABE3-50C8-495A-ACEB0CC6F53C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ブラウザ再読み込みでも表示される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64D04-5861-A882-18C2-0BDE94F7D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26" y="2011872"/>
            <a:ext cx="719662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CD866-E037-D3EC-C0C6-32AF0BA3F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EADAD4CA-5AFA-EB91-EFB4-A95C32E7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/>
              <a:t>DEMO</a:t>
            </a:r>
            <a:endParaRPr lang="ja-JP" alt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06C52D3-3DE8-9EE2-86B6-101CEFF29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B6537D-6CCA-3D66-EF7F-501FA8A4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D65FF6D-C09E-426D-03F3-1F5D611AF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570685-9C4F-9006-1938-24ABBF58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60AA4D-D344-E0C2-671F-FB08CA286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1DA180-8148-0915-BBFE-3E36E7D81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D2D8FE-288D-E6F3-9645-62504DA8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BE966A8-EC89-9248-12A9-FBF49141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D9B119-4D8D-57B5-2ECA-9EB777AB45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b="1">
                <a:solidFill>
                  <a:srgbClr val="FFFFFF"/>
                </a:solidFill>
                <a:latin typeface="Hiragino Kaku Gothic ProN"/>
                <a:ea typeface="游ゴシック Light"/>
              </a:rPr>
              <a:t>メモの保存</a:t>
            </a:r>
          </a:p>
        </p:txBody>
      </p:sp>
    </p:spTree>
    <p:extLst>
      <p:ext uri="{BB962C8B-B14F-4D97-AF65-F5344CB8AC3E}">
        <p14:creationId xmlns:p14="http://schemas.microsoft.com/office/powerpoint/2010/main" val="142031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B00AF1-64B8-543B-9CD4-F21CAB0F0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D68F98B-B0E0-E90F-DDBF-7DC3AC052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95A0FC-E3D7-1933-2A75-3217736A8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F89FD-6464-4CA2-DF1C-5A4022AA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D99C65-DE82-5AA3-2BF3-44D5DA4DC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3689F7-691C-D7A1-3727-010CDD902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E2D9CFB-7258-2C86-D202-3D918603E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990E3EE-760E-FAFC-604E-C088A71155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b="1">
                <a:solidFill>
                  <a:srgbClr val="FFFFFF"/>
                </a:solidFill>
                <a:latin typeface="Hiragino Kaku Gothic ProN"/>
                <a:ea typeface="游ゴシック Light"/>
              </a:rPr>
              <a:t>メモの削除</a:t>
            </a:r>
          </a:p>
        </p:txBody>
      </p:sp>
    </p:spTree>
    <p:extLst>
      <p:ext uri="{BB962C8B-B14F-4D97-AF65-F5344CB8AC3E}">
        <p14:creationId xmlns:p14="http://schemas.microsoft.com/office/powerpoint/2010/main" val="1337394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A6A5E-3E13-CF80-15E2-E812E9BCB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AE91D-8DB5-22B7-8858-704E29B95D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MemoRepository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A000CC-3797-CDBD-DA9B-D91F1B2B3B67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関数：</a:t>
            </a:r>
            <a:r>
              <a:rPr lang="ja-JP" sz="2400">
                <a:solidFill>
                  <a:srgbClr val="C00000"/>
                </a:solidFill>
                <a:ea typeface="+mn-lt"/>
                <a:cs typeface="+mn-lt"/>
              </a:rPr>
              <a:t>r</a:t>
            </a:r>
            <a:r>
              <a:rPr lang="en-US" altLang="ja-JP" sz="2400" dirty="0" err="1">
                <a:solidFill>
                  <a:srgbClr val="C00000"/>
                </a:solidFill>
                <a:ea typeface="+mn-lt"/>
                <a:cs typeface="+mn-lt"/>
              </a:rPr>
              <a:t>emoveMemo</a:t>
            </a:r>
            <a:r>
              <a:rPr lang="en-US" altLang="ja-JP" sz="2400" dirty="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指定インデックスでメモ削除し、ファイル保存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F4B88FBD-40CE-79CB-BC8D-2C6241B30780}"/>
              </a:ext>
            </a:extLst>
          </p:cNvPr>
          <p:cNvSpPr/>
          <p:nvPr/>
        </p:nvSpPr>
        <p:spPr>
          <a:xfrm>
            <a:off x="889620" y="3259963"/>
            <a:ext cx="10660025" cy="34425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removeMemo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index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number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Promise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&lt;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void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&gt;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memos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getAllMemos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if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index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&lt;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0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||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index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&gt;=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memos</a:t>
            </a:r>
            <a:r>
              <a:rPr lang="en" sz="20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length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  <a:ea typeface="游ゴシック"/>
              </a:rPr>
              <a:t>return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000" dirty="0">
                <a:solidFill>
                  <a:srgbClr val="999999"/>
                </a:solidFill>
                <a:latin typeface="Consolas"/>
                <a:ea typeface="游ゴシック"/>
              </a:rPr>
              <a:t>// 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指定</a:t>
            </a:r>
            <a:r>
              <a:rPr lang="en" sz="2000" dirty="0">
                <a:solidFill>
                  <a:srgbClr val="999999"/>
                </a:solidFill>
                <a:latin typeface="Consolas"/>
                <a:ea typeface="游ゴシック"/>
              </a:rPr>
              <a:t> index 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でメモ削除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memos</a:t>
            </a:r>
            <a:r>
              <a:rPr lang="en" sz="20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splice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index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1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json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  <a:ea typeface="游ゴシック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 err="1">
                <a:solidFill>
                  <a:srgbClr val="FFE3BB"/>
                </a:solidFill>
                <a:latin typeface="Consolas"/>
                <a:ea typeface="游ゴシック"/>
              </a:rPr>
              <a:t>JSON</a:t>
            </a:r>
            <a:r>
              <a:rPr lang="en" sz="2000" dirty="0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" sz="2000" dirty="0" err="1">
                <a:solidFill>
                  <a:srgbClr val="56CDFF"/>
                </a:solidFill>
                <a:latin typeface="Consolas"/>
                <a:ea typeface="游ゴシック"/>
              </a:rPr>
              <a:t>stringify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memos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  <a:ea typeface="游ゴシック"/>
              </a:rPr>
              <a:t>null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  <a:ea typeface="游ゴシック"/>
              </a:rPr>
              <a:t>2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  <a:ea typeface="游ゴシック"/>
              </a:rPr>
              <a:t>await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  <a:ea typeface="游ゴシック"/>
              </a:rPr>
              <a:t>writeFile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>
                <a:solidFill>
                  <a:srgbClr val="FFE3BB"/>
                </a:solidFill>
                <a:latin typeface="Consolas"/>
                <a:ea typeface="游ゴシック"/>
              </a:rPr>
              <a:t>FILE_PATH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json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  <a:ea typeface="游ゴシック"/>
              </a:rPr>
              <a:t>"utf8"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30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08BC-63F4-FF9A-51E8-7E8D137BB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6B8B6-CD5F-C8BA-214D-04DBA97BA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API修正</a:t>
            </a:r>
            <a:endParaRPr 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F8ECB0-4AE6-3A4E-D9B1-05771E1A0E5F}"/>
              </a:ext>
            </a:extLst>
          </p:cNvPr>
          <p:cNvSpPr txBox="1"/>
          <p:nvPr/>
        </p:nvSpPr>
        <p:spPr>
          <a:xfrm>
            <a:off x="683212" y="1418756"/>
            <a:ext cx="10858881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API：</a:t>
            </a:r>
            <a:r>
              <a:rPr lang="ja-JP" altLang="en-US" sz="2400">
                <a:solidFill>
                  <a:srgbClr val="C00000"/>
                </a:solidFill>
                <a:ea typeface="+mn-lt"/>
                <a:cs typeface="+mn-lt"/>
              </a:rPr>
              <a:t>app/api/memo/remove</a:t>
            </a:r>
            <a:endParaRPr lang="ja-JP" altLang="en-US" sz="2400" dirty="0">
              <a:solidFill>
                <a:srgbClr val="C0000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インポート：</a:t>
            </a:r>
            <a:r>
              <a:rPr lang="ja-JP" sz="2400">
                <a:solidFill>
                  <a:srgbClr val="C00000"/>
                </a:solidFill>
                <a:ea typeface="+mn-lt"/>
                <a:cs typeface="+mn-lt"/>
              </a:rPr>
              <a:t>MemoRepository</a:t>
            </a:r>
            <a:endParaRPr lang="ja-JP" altLang="en-US" sz="2400">
              <a:solidFill>
                <a:srgbClr val="40404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メモ削除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altLang="ja-JP" sz="2400" dirty="0" err="1">
                <a:solidFill>
                  <a:srgbClr val="C00000"/>
                </a:solidFill>
                <a:ea typeface="+mn-lt"/>
                <a:cs typeface="+mn-lt"/>
              </a:rPr>
              <a:t>r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emoveMemo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en-US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71387B46-7144-D214-8E98-882714CCBC6D}"/>
              </a:ext>
            </a:extLst>
          </p:cNvPr>
          <p:cNvSpPr/>
          <p:nvPr/>
        </p:nvSpPr>
        <p:spPr>
          <a:xfrm>
            <a:off x="889620" y="3395911"/>
            <a:ext cx="10660025" cy="33066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en" sz="2000" dirty="0" err="1">
                <a:solidFill>
                  <a:srgbClr val="999999"/>
                </a:solidFill>
                <a:latin typeface="Consolas"/>
              </a:rPr>
              <a:t>MemoRepository</a:t>
            </a:r>
            <a:r>
              <a:rPr lang="en" altLang="ja-JP" sz="2000" dirty="0" err="1">
                <a:solidFill>
                  <a:srgbClr val="999999"/>
                </a:solidFill>
                <a:latin typeface="Consolas"/>
                <a:ea typeface="游ゴシック"/>
              </a:rPr>
              <a:t>.removeMemo</a:t>
            </a:r>
            <a:r>
              <a:rPr lang="en" altLang="ja-JP" sz="2000" dirty="0">
                <a:solidFill>
                  <a:srgbClr val="999999"/>
                </a:solidFill>
                <a:latin typeface="Consolas"/>
                <a:ea typeface="游ゴシック"/>
              </a:rPr>
              <a:t> </a:t>
            </a:r>
            <a:r>
              <a:rPr lang="ja-JP" altLang="en" sz="2000" dirty="0">
                <a:solidFill>
                  <a:srgbClr val="999999"/>
                </a:solidFill>
                <a:latin typeface="Consolas"/>
                <a:ea typeface="游ゴシック"/>
              </a:rPr>
              <a:t>をインポート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removeMemo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"@/app/repositories/</a:t>
            </a:r>
            <a:r>
              <a:rPr lang="en" sz="2000" dirty="0" err="1">
                <a:solidFill>
                  <a:srgbClr val="FFE7C6"/>
                </a:solidFill>
                <a:latin typeface="Consolas"/>
              </a:rPr>
              <a:t>MemoRepository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;</a:t>
            </a:r>
            <a:endParaRPr lang="en-US" dirty="0"/>
          </a:p>
          <a:p>
            <a:endParaRPr lang="en" sz="2000">
              <a:solidFill>
                <a:srgbClr val="B2CAD5"/>
              </a:solidFill>
              <a:latin typeface="Consolas"/>
            </a:endParaRPr>
          </a:p>
          <a:p>
            <a:r>
              <a:rPr lang="en" sz="2000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3BB"/>
                </a:solidFill>
                <a:latin typeface="Consolas"/>
              </a:rPr>
              <a:t>POST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req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Request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index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req</a:t>
            </a:r>
            <a:r>
              <a:rPr lang="en" sz="20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json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en" altLang="ja-JP" sz="2000" dirty="0" err="1">
                <a:solidFill>
                  <a:srgbClr val="999999"/>
                </a:solidFill>
                <a:latin typeface="Consolas"/>
                <a:ea typeface="游ゴシック"/>
              </a:rPr>
              <a:t>MemoRepository.removeMemo</a:t>
            </a:r>
            <a:r>
              <a:rPr lang="en" altLang="ja-JP" sz="2000" dirty="0">
                <a:solidFill>
                  <a:srgbClr val="999999"/>
                </a:solidFill>
                <a:latin typeface="Consolas"/>
                <a:ea typeface="游ゴシック"/>
              </a:rPr>
              <a:t>() 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で、メモを削除</a:t>
            </a:r>
            <a:r>
              <a:rPr lang="en" altLang="ja-JP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altLang="ja-JP" sz="2000" dirty="0" err="1">
                <a:solidFill>
                  <a:srgbClr val="56CDFF"/>
                </a:solidFill>
                <a:latin typeface="Consolas"/>
                <a:ea typeface="游ゴシック"/>
              </a:rPr>
              <a:t>removeMemo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index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  <a:ea typeface="游ゴシック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result </a:t>
            </a:r>
            <a:r>
              <a:rPr lang="en" sz="2000" dirty="0">
                <a:solidFill>
                  <a:srgbClr val="67CDCC"/>
                </a:solidFill>
                <a:latin typeface="Consolas"/>
                <a:ea typeface="游ゴシック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message</a:t>
            </a:r>
            <a:r>
              <a:rPr lang="en" sz="2000" dirty="0">
                <a:solidFill>
                  <a:srgbClr val="67CDCC"/>
                </a:solidFill>
                <a:latin typeface="Consolas"/>
                <a:ea typeface="游ゴシック"/>
              </a:rPr>
              <a:t>: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  <a:ea typeface="游ゴシック"/>
              </a:rPr>
              <a:t>"</a:t>
            </a:r>
            <a:r>
              <a:rPr lang="ja-JP" altLang="en" sz="2000">
                <a:solidFill>
                  <a:srgbClr val="FFE7C6"/>
                </a:solidFill>
                <a:latin typeface="Consolas"/>
                <a:ea typeface="游ゴシック"/>
              </a:rPr>
              <a:t>メモを削除しました</a:t>
            </a:r>
            <a:r>
              <a:rPr lang="en" sz="2000" dirty="0">
                <a:solidFill>
                  <a:srgbClr val="FFE7C6"/>
                </a:solidFill>
                <a:latin typeface="Consolas"/>
                <a:ea typeface="游ゴシック"/>
              </a:rPr>
              <a:t>"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index</a:t>
            </a:r>
            <a:r>
              <a:rPr lang="en" sz="2000" dirty="0">
                <a:solidFill>
                  <a:srgbClr val="67CDCC"/>
                </a:solidFill>
                <a:latin typeface="Consolas"/>
                <a:ea typeface="游ゴシック"/>
              </a:rPr>
              <a:t>: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index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};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  <a:ea typeface="游ゴシック"/>
              </a:rPr>
              <a:t>return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NextResponse</a:t>
            </a:r>
            <a:r>
              <a:rPr lang="en" sz="2000" dirty="0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" sz="2000" dirty="0" err="1">
                <a:solidFill>
                  <a:srgbClr val="56CDFF"/>
                </a:solidFill>
                <a:latin typeface="Consolas"/>
                <a:ea typeface="游ゴシック"/>
              </a:rPr>
              <a:t>json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result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60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15110-FF5D-A823-70C4-5F2AEDDC3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FCA18-AA44-0288-03D2-B10DE47582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MemoService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8B43C4-8311-CDB3-68FD-5D266EC1597E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関数：</a:t>
            </a:r>
            <a:r>
              <a:rPr lang="en-US" altLang="ja-JP" sz="2400" dirty="0" err="1">
                <a:solidFill>
                  <a:srgbClr val="C00000"/>
                </a:solidFill>
                <a:ea typeface="+mn-lt"/>
                <a:cs typeface="+mn-lt"/>
              </a:rPr>
              <a:t>removeMemo</a:t>
            </a:r>
            <a:r>
              <a:rPr lang="en-US" altLang="ja-JP" sz="2400" dirty="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メモAPIアクセス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api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/memo/remove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F60AAFA5-9789-3276-381F-528A9348F279}"/>
              </a:ext>
            </a:extLst>
          </p:cNvPr>
          <p:cNvSpPr/>
          <p:nvPr/>
        </p:nvSpPr>
        <p:spPr>
          <a:xfrm>
            <a:off x="889620" y="2771068"/>
            <a:ext cx="10660025" cy="4068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err="1">
                <a:solidFill>
                  <a:srgbClr val="56CDFF"/>
                </a:solidFill>
                <a:latin typeface="Consolas"/>
              </a:rPr>
              <a:t>removeMemo</a:t>
            </a:r>
            <a:r>
              <a:rPr lang="en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index</a:t>
            </a:r>
            <a:r>
              <a:rPr lang="en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56CDFF"/>
                </a:solidFill>
                <a:latin typeface="Consolas"/>
              </a:rPr>
              <a:t>number</a:t>
            </a:r>
            <a:r>
              <a:rPr lang="en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res </a:t>
            </a:r>
            <a:r>
              <a:rPr lang="en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56CDFF"/>
                </a:solidFill>
                <a:latin typeface="Consolas"/>
              </a:rPr>
              <a:t>fetch</a:t>
            </a:r>
            <a:r>
              <a:rPr lang="en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dirty="0">
                <a:solidFill>
                  <a:srgbClr val="FFE7C6"/>
                </a:solidFill>
                <a:latin typeface="Consolas"/>
              </a:rPr>
              <a:t>"/</a:t>
            </a:r>
            <a:r>
              <a:rPr lang="en" err="1">
                <a:solidFill>
                  <a:srgbClr val="FFE7C6"/>
                </a:solidFill>
                <a:latin typeface="Consolas"/>
              </a:rPr>
              <a:t>api</a:t>
            </a:r>
            <a:r>
              <a:rPr lang="en" dirty="0">
                <a:solidFill>
                  <a:srgbClr val="FFE7C6"/>
                </a:solidFill>
                <a:latin typeface="Consolas"/>
              </a:rPr>
              <a:t>/memo/remove"</a:t>
            </a:r>
            <a:r>
              <a:rPr lang="en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
        method</a:t>
            </a:r>
            <a:r>
              <a:rPr lang="en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FFE7C6"/>
                </a:solidFill>
                <a:latin typeface="Consolas"/>
              </a:rPr>
              <a:t>"POST"</a:t>
            </a:r>
            <a:r>
              <a:rPr lang="en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
        headers</a:t>
            </a:r>
            <a:r>
              <a:rPr lang="en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FFE3BB"/>
                </a:solidFill>
                <a:latin typeface="Consolas"/>
              </a:rPr>
              <a:t>"Content-Type"</a:t>
            </a:r>
            <a:r>
              <a:rPr lang="en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FFE7C6"/>
                </a:solidFill>
                <a:latin typeface="Consolas"/>
              </a:rPr>
              <a:t>"application/</a:t>
            </a:r>
            <a:r>
              <a:rPr lang="en" err="1">
                <a:solidFill>
                  <a:srgbClr val="FFE7C6"/>
                </a:solidFill>
                <a:latin typeface="Consolas"/>
              </a:rPr>
              <a:t>json</a:t>
            </a:r>
            <a:r>
              <a:rPr lang="en" dirty="0">
                <a:solidFill>
                  <a:srgbClr val="FFE7C6"/>
                </a:solidFill>
                <a:latin typeface="Consolas"/>
              </a:rPr>
              <a:t>"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B2CAD5"/>
                </a:solidFill>
                <a:latin typeface="Consolas"/>
              </a:rPr>
              <a:t>},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
        body</a:t>
            </a:r>
            <a:r>
              <a:rPr lang="en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err="1">
                <a:solidFill>
                  <a:srgbClr val="FFE3BB"/>
                </a:solidFill>
                <a:latin typeface="Consolas"/>
              </a:rPr>
              <a:t>JSON</a:t>
            </a:r>
            <a:r>
              <a:rPr lang="en" altLang="ja-JP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" altLang="ja-JP" err="1">
                <a:solidFill>
                  <a:srgbClr val="56CDFF"/>
                </a:solidFill>
                <a:latin typeface="Consolas"/>
                <a:ea typeface="游ゴシック"/>
              </a:rPr>
              <a:t>stringify</a:t>
            </a:r>
            <a:r>
              <a:rPr lang="en" altLang="ja-JP" dirty="0">
                <a:solidFill>
                  <a:srgbClr val="B2CAD5"/>
                </a:solidFill>
                <a:latin typeface="Consolas"/>
                <a:ea typeface="游ゴシック"/>
              </a:rPr>
              <a:t>({</a:t>
            </a:r>
            <a:r>
              <a:rPr lang="en" altLang="ja-JP" dirty="0">
                <a:solidFill>
                  <a:srgbClr val="FFFFFF"/>
                </a:solidFill>
                <a:latin typeface="Consolas"/>
                <a:ea typeface="游ゴシック"/>
              </a:rPr>
              <a:t> index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B2CAD5"/>
                </a:solidFill>
                <a:latin typeface="Consolas"/>
              </a:rPr>
              <a:t>}),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dirty="0">
                <a:solidFill>
                  <a:srgbClr val="B2CAD5"/>
                </a:solidFill>
                <a:latin typeface="Consolas"/>
              </a:rPr>
              <a:t>});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result </a:t>
            </a:r>
            <a:r>
              <a:rPr lang="en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err="1">
                <a:solidFill>
                  <a:srgbClr val="FFFFFF"/>
                </a:solidFill>
                <a:latin typeface="Consolas"/>
              </a:rPr>
              <a:t>res</a:t>
            </a:r>
            <a:r>
              <a:rPr lang="en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err="1">
                <a:solidFill>
                  <a:srgbClr val="56CDFF"/>
                </a:solidFill>
                <a:latin typeface="Consolas"/>
              </a:rPr>
              <a:t>json</a:t>
            </a:r>
            <a:r>
              <a:rPr lang="en" dirty="0">
                <a:solidFill>
                  <a:srgbClr val="B2CAD5"/>
                </a:solidFill>
                <a:latin typeface="Consolas"/>
                <a:ea typeface="游ゴシック"/>
              </a:rPr>
              <a:t>();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dirty="0">
                <a:solidFill>
                  <a:srgbClr val="FF8E8E"/>
                </a:solidFill>
                <a:latin typeface="Consolas"/>
                <a:ea typeface="游ゴシック"/>
              </a:rPr>
              <a:t>if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err="1">
                <a:solidFill>
                  <a:srgbClr val="FFFFFF"/>
                </a:solidFill>
                <a:latin typeface="Consolas"/>
                <a:ea typeface="游ゴシック"/>
              </a:rPr>
              <a:t>res</a:t>
            </a:r>
            <a:r>
              <a:rPr lang="en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" err="1">
                <a:solidFill>
                  <a:srgbClr val="FFFFFF"/>
                </a:solidFill>
                <a:latin typeface="Consolas"/>
                <a:ea typeface="游ゴシック"/>
              </a:rPr>
              <a:t>ok</a:t>
            </a:r>
            <a:r>
              <a:rPr lang="en" dirty="0">
                <a:solidFill>
                  <a:srgbClr val="B2CAD5"/>
                </a:solidFill>
                <a:latin typeface="Consolas"/>
                <a:ea typeface="游ゴシック"/>
              </a:rPr>
              <a:t>)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" dirty="0">
                <a:solidFill>
                  <a:srgbClr val="FF8E8E"/>
                </a:solidFill>
                <a:latin typeface="Consolas"/>
                <a:ea typeface="游ゴシック"/>
              </a:rPr>
              <a:t>return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 result</a:t>
            </a:r>
            <a:r>
              <a:rPr lang="en" dirty="0">
                <a:solidFill>
                  <a:srgbClr val="B2CAD5"/>
                </a:solidFill>
                <a:latin typeface="Consolas"/>
                <a:ea typeface="游ゴシック"/>
              </a:rPr>
              <a:t>;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dirty="0">
                <a:solidFill>
                  <a:srgbClr val="B2CAD5"/>
                </a:solidFill>
                <a:latin typeface="Consolas"/>
                <a:ea typeface="游ゴシック"/>
              </a:rPr>
              <a:t>}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dirty="0">
                <a:solidFill>
                  <a:srgbClr val="FF8E8E"/>
                </a:solidFill>
                <a:latin typeface="Consolas"/>
                <a:ea typeface="游ゴシック"/>
              </a:rPr>
              <a:t>else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" dirty="0">
                <a:solidFill>
                  <a:srgbClr val="FF8E8E"/>
                </a:solidFill>
                <a:latin typeface="Consolas"/>
                <a:ea typeface="游ゴシック"/>
              </a:rPr>
              <a:t>return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 message</a:t>
            </a:r>
            <a:r>
              <a:rPr lang="en" dirty="0">
                <a:solidFill>
                  <a:srgbClr val="67CDCC"/>
                </a:solidFill>
                <a:latin typeface="Consolas"/>
                <a:ea typeface="游ゴシック"/>
              </a:rPr>
              <a:t>: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dirty="0">
                <a:solidFill>
                  <a:srgbClr val="FFE7C6"/>
                </a:solidFill>
                <a:latin typeface="Consolas"/>
                <a:ea typeface="游ゴシック"/>
              </a:rPr>
              <a:t>"</a:t>
            </a:r>
            <a:r>
              <a:rPr lang="ja-JP" altLang="en">
                <a:solidFill>
                  <a:srgbClr val="FFE7C6"/>
                </a:solidFill>
                <a:latin typeface="Consolas"/>
                <a:ea typeface="游ゴシック"/>
              </a:rPr>
              <a:t>メモの削除に失敗しました</a:t>
            </a:r>
            <a:r>
              <a:rPr lang="en" dirty="0">
                <a:solidFill>
                  <a:srgbClr val="FFE7C6"/>
                </a:solidFill>
                <a:latin typeface="Consolas"/>
                <a:ea typeface="游ゴシック"/>
              </a:rPr>
              <a:t>"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dirty="0">
                <a:solidFill>
                  <a:srgbClr val="B2CAD5"/>
                </a:solidFill>
                <a:latin typeface="Consolas"/>
                <a:ea typeface="游ゴシック"/>
              </a:rPr>
              <a:t>};</a:t>
            </a:r>
            <a:r>
              <a:rPr lang="en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dirty="0">
                <a:solidFill>
                  <a:srgbClr val="B2CAD5"/>
                </a:solidFill>
                <a:latin typeface="Consolas"/>
                <a:ea typeface="游ゴシック"/>
              </a:rPr>
              <a:t>}</a:t>
            </a:r>
            <a:r>
              <a:rPr lang="en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dirty="0">
                <a:solidFill>
                  <a:srgbClr val="B2CAD5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80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C5517-C9D5-E94E-00AA-CEF04FE82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31CAD-2004-9A87-1A98-CF6C92E620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MemoList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E4B25E-8E49-699A-0F6C-60E9818F1CE0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インポート：</a:t>
            </a:r>
            <a:r>
              <a:rPr lang="ja-JP" altLang="en-US" sz="2400">
                <a:solidFill>
                  <a:srgbClr val="C00000"/>
                </a:solidFill>
                <a:ea typeface="+mn-lt"/>
                <a:cs typeface="+mn-lt"/>
              </a:rPr>
              <a:t>removeMemo</a:t>
            </a:r>
          </a:p>
          <a:p>
            <a:pPr>
              <a:lnSpc>
                <a:spcPct val="150000"/>
              </a:lnSpc>
            </a:pPr>
            <a:endParaRPr lang="ja-JP" altLang="en-US" sz="2400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C5C24F08-131D-D486-7DC9-5B5F901BABE7}"/>
              </a:ext>
            </a:extLst>
          </p:cNvPr>
          <p:cNvSpPr/>
          <p:nvPr/>
        </p:nvSpPr>
        <p:spPr>
          <a:xfrm>
            <a:off x="795213" y="2686777"/>
            <a:ext cx="11005081" cy="14870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en" sz="2000" dirty="0" err="1">
                <a:solidFill>
                  <a:srgbClr val="999999"/>
                </a:solidFill>
                <a:latin typeface="Consolas"/>
              </a:rPr>
              <a:t>MemoService</a:t>
            </a:r>
            <a:r>
              <a:rPr lang="en" sz="2000" dirty="0" err="1">
                <a:solidFill>
                  <a:srgbClr val="999999"/>
                </a:solidFill>
                <a:latin typeface="Consolas"/>
                <a:ea typeface="游ゴシック"/>
              </a:rPr>
              <a:t>.removeMemos</a:t>
            </a:r>
            <a:r>
              <a:rPr lang="en" sz="2000" dirty="0">
                <a:solidFill>
                  <a:srgbClr val="999999"/>
                </a:solidFill>
                <a:latin typeface="Consolas"/>
                <a:ea typeface="游ゴシック"/>
              </a:rPr>
              <a:t> 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をインポート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addMemo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loadMemos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, 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removeMemo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"@/app/services/</a:t>
            </a:r>
            <a:r>
              <a:rPr lang="en" sz="2000" dirty="0" err="1">
                <a:solidFill>
                  <a:srgbClr val="FFE7C6"/>
                </a:solidFill>
                <a:latin typeface="Consolas"/>
                <a:ea typeface="游ゴシック"/>
              </a:rPr>
              <a:t>MemoService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05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BE08-BA13-DE3F-20D6-9A976E3DA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ED2F7-6A8C-CFEC-6DC2-AA29AF5054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削除イベント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9114B4-6D9B-AE7C-7977-1C67E0CC5B92}"/>
              </a:ext>
            </a:extLst>
          </p:cNvPr>
          <p:cNvSpPr txBox="1"/>
          <p:nvPr/>
        </p:nvSpPr>
        <p:spPr>
          <a:xfrm>
            <a:off x="683212" y="1418756"/>
            <a:ext cx="10858881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イベントハンドラ：</a:t>
            </a:r>
            <a:r>
              <a:rPr lang="ja-JP" sz="2400">
                <a:solidFill>
                  <a:srgbClr val="C00000"/>
                </a:solidFill>
                <a:ea typeface="+mn-lt"/>
                <a:cs typeface="+mn-lt"/>
              </a:rPr>
              <a:t>handleRemove()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クライアント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データ更新</a:t>
            </a: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altLang="ja-JP" sz="2400" dirty="0">
                <a:solidFill>
                  <a:srgbClr val="C00000"/>
                </a:solidFill>
                <a:ea typeface="+mn-lt"/>
                <a:cs typeface="+mn-lt"/>
              </a:rPr>
              <a:t>s</a:t>
            </a:r>
            <a:r>
              <a:rPr lang="ja-JP" sz="2400">
                <a:solidFill>
                  <a:srgbClr val="C00000"/>
                </a:solidFill>
                <a:ea typeface="+mn-lt"/>
                <a:cs typeface="+mn-lt"/>
              </a:rPr>
              <a:t>e</a:t>
            </a:r>
            <a:r>
              <a:rPr lang="en-US" altLang="ja-JP" sz="2400" dirty="0" err="1">
                <a:solidFill>
                  <a:srgbClr val="C00000"/>
                </a:solidFill>
                <a:ea typeface="+mn-lt"/>
                <a:cs typeface="+mn-lt"/>
              </a:rPr>
              <a:t>tM</a:t>
            </a:r>
            <a:r>
              <a:rPr lang="ja-JP" sz="2400">
                <a:solidFill>
                  <a:srgbClr val="C00000"/>
                </a:solidFill>
                <a:ea typeface="+mn-lt"/>
                <a:cs typeface="+mn-lt"/>
              </a:rPr>
              <a:t>emo</a:t>
            </a:r>
            <a:r>
              <a:rPr lang="en-US" altLang="ja-JP" sz="2400" dirty="0">
                <a:solidFill>
                  <a:srgbClr val="C00000"/>
                </a:solidFill>
                <a:ea typeface="+mn-lt"/>
                <a:cs typeface="+mn-lt"/>
              </a:rPr>
              <a:t>s</a:t>
            </a:r>
            <a:r>
              <a:rPr lang="ja-JP" sz="240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ja-JP" altLang="en-US" sz="2400" dirty="0">
              <a:solidFill>
                <a:srgbClr val="C0000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削除APIリクエスト</a:t>
            </a: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altLang="ja-JP" sz="2400" dirty="0" err="1">
                <a:solidFill>
                  <a:srgbClr val="C00000"/>
                </a:solidFill>
                <a:ea typeface="+mn-lt"/>
                <a:cs typeface="+mn-lt"/>
              </a:rPr>
              <a:t>removeMemo</a:t>
            </a:r>
            <a:r>
              <a:rPr lang="en-US" altLang="ja-JP" sz="2400" dirty="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ja-JP" altLang="en-US" sz="2400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6CDEA341-6930-04CB-DB1F-613424150CD3}"/>
              </a:ext>
            </a:extLst>
          </p:cNvPr>
          <p:cNvSpPr/>
          <p:nvPr/>
        </p:nvSpPr>
        <p:spPr>
          <a:xfrm>
            <a:off x="700808" y="3300422"/>
            <a:ext cx="10747687" cy="31593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handleRemove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index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number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if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confirm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ja-JP" altLang="en" sz="2000">
                <a:solidFill>
                  <a:srgbClr val="FFE7C6"/>
                </a:solidFill>
                <a:latin typeface="Consolas"/>
                <a:ea typeface="游ゴシック"/>
              </a:rPr>
              <a:t>メモを削除しますか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？"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    </a:t>
            </a:r>
            <a:r>
              <a:rPr lang="en" sz="20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クライアント側のメモリストから削除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</a:t>
            </a:r>
            <a:r>
              <a:rPr lang="en" altLang="ja-JP" sz="2000" dirty="0">
                <a:solidFill>
                  <a:srgbClr val="FFFFFF"/>
                </a:solidFill>
                <a:latin typeface="Consolas"/>
                <a:ea typeface="游ゴシック"/>
              </a:rPr>
              <a:t>      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setMemos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memos</a:t>
            </a:r>
            <a:r>
              <a:rPr lang="en" sz="20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filter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((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_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i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  <a:ea typeface="游ゴシック"/>
              </a:rPr>
              <a:t>=&gt;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i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  <a:ea typeface="游ゴシック"/>
              </a:rPr>
              <a:t>!==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index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));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" sz="2000" dirty="0">
                <a:solidFill>
                  <a:srgbClr val="999999"/>
                </a:solidFill>
                <a:latin typeface="Consolas"/>
              </a:rPr>
              <a:t>// API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サーバにメモ</a:t>
            </a:r>
            <a:r>
              <a:rPr lang="en" sz="2000" dirty="0">
                <a:solidFill>
                  <a:srgbClr val="999999"/>
                </a:solidFill>
                <a:latin typeface="Consolas"/>
                <a:ea typeface="游ゴシック"/>
              </a:rPr>
              <a:t> index 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を送信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result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  <a:ea typeface="游ゴシック"/>
              </a:rPr>
              <a:t>removeMemo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index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 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  </a:t>
            </a:r>
            <a:r>
              <a:rPr lang="en" sz="2000" dirty="0" err="1">
                <a:solidFill>
                  <a:srgbClr val="56CDFF"/>
                </a:solidFill>
                <a:latin typeface="Consolas"/>
                <a:ea typeface="游ゴシック"/>
              </a:rPr>
              <a:t>setMessage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result</a:t>
            </a:r>
            <a:r>
              <a:rPr lang="en" sz="2000" dirty="0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message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87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4F0D7-F4AF-33BE-2827-95EC443C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906C9-BC02-6927-8AAC-C3AF8E9886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削除ボタン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A18540-A248-20C6-9E6C-0F27AA3DDF3A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クリックイベント：</a:t>
            </a:r>
            <a:r>
              <a:rPr lang="ja-JP" altLang="en-US" sz="2400">
                <a:solidFill>
                  <a:srgbClr val="C00000"/>
                </a:solidFill>
                <a:ea typeface="+mn-lt"/>
                <a:cs typeface="+mn-lt"/>
              </a:rPr>
              <a:t>handleRemove()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A6B8028F-4BA1-E34C-8CD8-37A5BA3CAE67}"/>
              </a:ext>
            </a:extLst>
          </p:cNvPr>
          <p:cNvSpPr/>
          <p:nvPr/>
        </p:nvSpPr>
        <p:spPr>
          <a:xfrm>
            <a:off x="704878" y="2543002"/>
            <a:ext cx="10815503" cy="3054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memos</a:t>
            </a:r>
            <a:r>
              <a:rPr lang="en" sz="20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map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((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memo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key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endParaRPr lang="en-US" dirty="0">
              <a:solidFill>
                <a:srgbClr val="FFFFFF"/>
              </a:solidFill>
              <a:latin typeface="游ゴシック" panose="02110004020202020204"/>
              <a:ea typeface="游ゴシック"/>
            </a:endParaRPr>
          </a:p>
          <a:p>
            <a:r>
              <a:rPr lang="en" sz="2000" dirty="0">
                <a:solidFill>
                  <a:srgbClr val="B2CAD5"/>
                </a:solidFill>
                <a:latin typeface="Consolas"/>
              </a:rPr>
              <a:t>   &lt;</a:t>
            </a:r>
            <a:r>
              <a:rPr lang="en" sz="2000" dirty="0">
                <a:solidFill>
                  <a:srgbClr val="56CDFF"/>
                </a:solidFill>
                <a:latin typeface="Consolas"/>
                <a:ea typeface="游ゴシック"/>
              </a:rPr>
              <a:t>li </a:t>
            </a:r>
            <a:r>
              <a:rPr lang="en" sz="2000" dirty="0">
                <a:solidFill>
                  <a:srgbClr val="FF9191"/>
                </a:solidFill>
                <a:latin typeface="Consolas"/>
                <a:ea typeface="游ゴシック"/>
              </a:rPr>
              <a:t>key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={</a:t>
            </a:r>
            <a:r>
              <a:rPr lang="en" sz="2000" dirty="0">
                <a:solidFill>
                  <a:srgbClr val="56CDFF"/>
                </a:solidFill>
                <a:latin typeface="Consolas"/>
                <a:ea typeface="游ゴシック"/>
              </a:rPr>
              <a:t>key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}</a:t>
            </a:r>
            <a:endParaRPr lang="en-US">
              <a:solidFill>
                <a:srgbClr val="FFFFFF"/>
              </a:solidFill>
              <a:latin typeface="游ゴシック" panose="02110004020202020204"/>
              <a:ea typeface="游ゴシック"/>
            </a:endParaRPr>
          </a:p>
          <a:p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     {</a:t>
            </a:r>
            <a:r>
              <a:rPr lang="en" sz="2000" dirty="0">
                <a:solidFill>
                  <a:srgbClr val="999999"/>
                </a:solidFill>
                <a:latin typeface="Consolas"/>
                <a:ea typeface="游ゴシック"/>
              </a:rPr>
              <a:t>/* 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削除ボタン追加</a:t>
            </a:r>
            <a:r>
              <a:rPr lang="en" sz="2000" dirty="0">
                <a:solidFill>
                  <a:srgbClr val="999999"/>
                </a:solidFill>
                <a:latin typeface="Consolas"/>
                <a:ea typeface="游ゴシック"/>
              </a:rPr>
              <a:t> */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}</a:t>
            </a:r>
          </a:p>
          <a:p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     &lt;</a:t>
            </a:r>
            <a:r>
              <a:rPr lang="en" altLang="ja-JP" sz="2000" dirty="0">
                <a:solidFill>
                  <a:srgbClr val="56CDFF"/>
                </a:solidFill>
                <a:latin typeface="Consolas"/>
                <a:ea typeface="游ゴシック"/>
              </a:rPr>
              <a:t>button </a:t>
            </a:r>
            <a:r>
              <a:rPr lang="en" sz="2000" dirty="0" err="1">
                <a:solidFill>
                  <a:srgbClr val="FF9191"/>
                </a:solidFill>
                <a:latin typeface="Consolas"/>
              </a:rPr>
              <a:t>onClick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={()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handleRemove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>
                <a:solidFill>
                  <a:srgbClr val="56CDFF"/>
                </a:solidFill>
                <a:latin typeface="Consolas"/>
                <a:ea typeface="游ゴシック"/>
              </a:rPr>
              <a:t>key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)} </a:t>
            </a:r>
            <a:r>
              <a:rPr lang="en" sz="2000" dirty="0" err="1">
                <a:solidFill>
                  <a:srgbClr val="FF9191"/>
                </a:solidFill>
                <a:latin typeface="Consolas"/>
                <a:ea typeface="游ゴシック"/>
              </a:rPr>
              <a:t>className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="..."&gt;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×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&lt;/</a:t>
            </a:r>
            <a:r>
              <a:rPr lang="en" sz="2000" dirty="0">
                <a:solidFill>
                  <a:srgbClr val="56CDFF"/>
                </a:solidFill>
                <a:latin typeface="Consolas"/>
                <a:ea typeface="游ゴシック"/>
              </a:rPr>
              <a:t>button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endParaRPr lang="en-US">
              <a:solidFill>
                <a:srgbClr val="FFFFFF"/>
              </a:solidFill>
              <a:latin typeface="游ゴシック" panose="02110004020202020204"/>
              <a:ea typeface="游ゴシック"/>
            </a:endParaRPr>
          </a:p>
          <a:p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     &lt;</a:t>
            </a:r>
            <a:r>
              <a:rPr lang="en" sz="2000" dirty="0">
                <a:solidFill>
                  <a:srgbClr val="56CDFF"/>
                </a:solidFill>
                <a:latin typeface="Consolas"/>
                <a:ea typeface="游ゴシック"/>
              </a:rPr>
              <a:t>span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&gt;{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memo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}&lt;/</a:t>
            </a:r>
            <a:r>
              <a:rPr lang="en" sz="2000" dirty="0">
                <a:solidFill>
                  <a:srgbClr val="56CDFF"/>
                </a:solidFill>
                <a:latin typeface="Consolas"/>
                <a:ea typeface="游ゴシック"/>
              </a:rPr>
              <a:t>span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endParaRPr lang="en" sz="2000" dirty="0">
              <a:latin typeface="Consolas"/>
              <a:ea typeface="游ゴシック"/>
            </a:endParaRPr>
          </a:p>
          <a:p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   &lt;/</a:t>
            </a:r>
            <a:r>
              <a:rPr lang="en" sz="2000" dirty="0">
                <a:solidFill>
                  <a:srgbClr val="56CDFF"/>
                </a:solidFill>
                <a:latin typeface="Consolas"/>
                <a:ea typeface="游ゴシック"/>
              </a:rPr>
              <a:t>li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</a:p>
          <a:p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))}</a:t>
            </a:r>
            <a:endParaRPr lang="en" dirty="0"/>
          </a:p>
          <a:p>
            <a:endParaRPr lang="en" sz="2000" dirty="0">
              <a:solidFill>
                <a:srgbClr val="B2CAD5"/>
              </a:solidFill>
              <a:latin typeface="Consolas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9952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9A0CB-648E-4E28-1349-A5FE564BE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67EF4-4B20-B90B-8D19-A61F3F33B3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メモ削除確認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89DBAA-5B65-592E-CA6A-782508C695E5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API経由で削除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ファイル更新：</a:t>
            </a:r>
            <a:r>
              <a:rPr lang="ja-JP" altLang="en-US" sz="2400">
                <a:solidFill>
                  <a:srgbClr val="C00000"/>
                </a:solidFill>
                <a:ea typeface="+mn-lt"/>
                <a:cs typeface="+mn-lt"/>
              </a:rPr>
              <a:t>data/memos.json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C3FCB-D41E-1B6F-75CD-596F0827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802" y="1415810"/>
            <a:ext cx="5865639" cy="4941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FB2E4-A2EF-669F-2F80-E4CFBB9B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92" y="3316521"/>
            <a:ext cx="5088913" cy="18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25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248F1-697C-84A4-16D6-9AA45459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B63BA7EF-625B-6FA3-7ECC-1DD6C886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/>
              <a:t>DEMO</a:t>
            </a:r>
            <a:endParaRPr lang="ja-JP" alt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6E29A2F-05BB-5EED-1780-9981BA3C1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7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4BC3D-30C6-AA2F-1B5F-E22057D0E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D6EDB-C611-4B71-8A48-182E3BCDD7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ファイル構成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2F28837E-C076-F195-2474-7546250F7EE7}"/>
              </a:ext>
            </a:extLst>
          </p:cNvPr>
          <p:cNvSpPr/>
          <p:nvPr/>
        </p:nvSpPr>
        <p:spPr>
          <a:xfrm>
            <a:off x="708941" y="1709686"/>
            <a:ext cx="10699306" cy="21412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solidFill>
                  <a:srgbClr val="FFFFFF"/>
                </a:solidFill>
                <a:latin typeface="Consolas"/>
              </a:rPr>
              <a:t> app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
  └─ 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repositories
  　   └── </a:t>
            </a:r>
            <a:r>
              <a:rPr lang="en" sz="2400" err="1">
                <a:solidFill>
                  <a:srgbClr val="FFFFFF"/>
                </a:solidFill>
                <a:latin typeface="Consolas"/>
              </a:rPr>
              <a:t>MemoRepository.ts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6165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7FE3B-5694-8B5B-1701-3FAD312E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76475-13EB-C1C6-7A86-8CB7159D7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ファイル操作モジュール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6490FA-B877-B550-162A-E036706C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52563"/>
              </p:ext>
            </p:extLst>
          </p:nvPr>
        </p:nvGraphicFramePr>
        <p:xfrm>
          <a:off x="836705" y="1665941"/>
          <a:ext cx="10259496" cy="4356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2177">
                  <a:extLst>
                    <a:ext uri="{9D8B030D-6E8A-4147-A177-3AD203B41FA5}">
                      <a16:colId xmlns:a16="http://schemas.microsoft.com/office/drawing/2014/main" val="1300204950"/>
                    </a:ext>
                  </a:extLst>
                </a:gridCol>
                <a:gridCol w="8217319">
                  <a:extLst>
                    <a:ext uri="{9D8B030D-6E8A-4147-A177-3AD203B41FA5}">
                      <a16:colId xmlns:a16="http://schemas.microsoft.com/office/drawing/2014/main" val="2282283537"/>
                    </a:ext>
                  </a:extLst>
                </a:gridCol>
              </a:tblGrid>
              <a:tr h="618720"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solidFill>
                            <a:srgbClr val="5B5B5B"/>
                          </a:solidFill>
                          <a:effectLst/>
                        </a:rPr>
                        <a:t>関数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solidFill>
                            <a:srgbClr val="5B5B5B"/>
                          </a:solidFill>
                          <a:effectLst/>
                        </a:rPr>
                        <a:t>説明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52440"/>
                  </a:ext>
                </a:extLst>
              </a:tr>
              <a:tr h="747620">
                <a:tc>
                  <a:txBody>
                    <a:bodyPr/>
                    <a:lstStyle/>
                    <a:p>
                      <a:r>
                        <a:rPr lang="en-US" err="1">
                          <a:effectLst/>
                        </a:rPr>
                        <a:t>readFile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指定したファイルを非同期で読み込み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322185"/>
                  </a:ext>
                </a:extLst>
              </a:tr>
              <a:tr h="747620">
                <a:tc>
                  <a:txBody>
                    <a:bodyPr/>
                    <a:lstStyle/>
                    <a:p>
                      <a:r>
                        <a:rPr lang="en-US" err="1">
                          <a:effectLst/>
                        </a:rPr>
                        <a:t>writeFile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指定したファイルに非同期で書き込み。ファイルがなければ新規作成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963035"/>
                  </a:ext>
                </a:extLst>
              </a:tr>
              <a:tr h="747620">
                <a:tc>
                  <a:txBody>
                    <a:bodyPr/>
                    <a:lstStyle/>
                    <a:p>
                      <a:r>
                        <a:rPr lang="en-US" err="1">
                          <a:effectLst/>
                        </a:rPr>
                        <a:t>mkdir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ディレクトリを非同期で作成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693750"/>
                  </a:ext>
                </a:extLst>
              </a:tr>
              <a:tr h="747620">
                <a:tc>
                  <a:txBody>
                    <a:bodyPr/>
                    <a:lstStyle/>
                    <a:p>
                      <a:r>
                        <a:rPr lang="en-US" err="1">
                          <a:effectLst/>
                        </a:rPr>
                        <a:t>existsSync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指定したパスのファイル／ディレクトリが存在するか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366582"/>
                  </a:ext>
                </a:extLst>
              </a:tr>
              <a:tr h="74762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join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ファイルパスを安全に結合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6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41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DD4A-64E7-36DC-C699-DDFD1D044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FEFCE-4BCE-0FFE-A3E9-CE02DA4B4C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モジュールインポート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74CCDE-A29C-2C14-524E-680D1EB7B5A0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ファイル操作に関わるモジュールインポート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6DC21AC9-E6C0-0205-A5F1-7380B3C28718}"/>
              </a:ext>
            </a:extLst>
          </p:cNvPr>
          <p:cNvSpPr/>
          <p:nvPr/>
        </p:nvSpPr>
        <p:spPr>
          <a:xfrm>
            <a:off x="905332" y="3100140"/>
            <a:ext cx="10636460" cy="20941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FFFFFF"/>
                </a:solidFill>
                <a:latin typeface="Consolas"/>
              </a:rPr>
              <a:t>readFile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FFFFFF"/>
                </a:solidFill>
                <a:latin typeface="Consolas"/>
              </a:rPr>
              <a:t>writeFile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FFFFFF"/>
                </a:solidFill>
                <a:latin typeface="Consolas"/>
              </a:rPr>
              <a:t>mkdir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"fs/promises"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FFFFFF"/>
                </a:solidFill>
                <a:latin typeface="Consolas"/>
                <a:ea typeface="游ゴシック"/>
              </a:rPr>
              <a:t>existsSync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}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  <a:ea typeface="游ゴシック"/>
              </a:rPr>
              <a:t>from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>
                <a:solidFill>
                  <a:srgbClr val="FFE7C6"/>
                </a:solidFill>
                <a:latin typeface="Consolas"/>
                <a:ea typeface="游ゴシック"/>
              </a:rPr>
              <a:t>"fs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"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join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"path"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7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280F1-BB82-F817-67CB-4AABA327C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12C33-CCB0-2957-98A3-4EA90877A0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ファイルパス定義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CEA9C9-4FBF-16BD-1407-5CAB728F75F3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ファイルパスを設定：</a:t>
            </a:r>
            <a:r>
              <a:rPr lang="en-US" sz="2400" err="1">
                <a:solidFill>
                  <a:srgbClr val="C00000"/>
                </a:solidFill>
                <a:ea typeface="+mn-lt"/>
                <a:cs typeface="+mn-lt"/>
              </a:rPr>
              <a:t>data</a:t>
            </a:r>
            <a:r>
              <a:rPr lang="en-US" sz="240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sz="2400" err="1">
                <a:solidFill>
                  <a:srgbClr val="C00000"/>
                </a:solidFill>
                <a:ea typeface="+mn-lt"/>
                <a:cs typeface="+mn-lt"/>
              </a:rPr>
              <a:t>memos.json</a:t>
            </a:r>
            <a:endParaRPr lang="en-US" err="1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BA6E0901-63CE-E097-0C09-E663335AB942}"/>
              </a:ext>
            </a:extLst>
          </p:cNvPr>
          <p:cNvSpPr/>
          <p:nvPr/>
        </p:nvSpPr>
        <p:spPr>
          <a:xfrm>
            <a:off x="905332" y="3100140"/>
            <a:ext cx="10636460" cy="20941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solidFill>
                  <a:srgbClr val="FF8E8E"/>
                </a:solidFill>
                <a:latin typeface="Consolas"/>
              </a:rPr>
              <a:t>  const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E3BB"/>
                </a:solidFill>
                <a:latin typeface="Consolas"/>
              </a:rPr>
              <a:t>DATA_DIR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=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join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err="1">
                <a:solidFill>
                  <a:srgbClr val="FFFFFF"/>
                </a:solidFill>
                <a:latin typeface="Consolas"/>
              </a:rPr>
              <a:t>process</a:t>
            </a:r>
            <a:r>
              <a:rPr lang="en" sz="240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cwd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(),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E7C6"/>
                </a:solidFill>
                <a:latin typeface="Consolas"/>
                <a:ea typeface="游ゴシック"/>
              </a:rPr>
              <a:t>"data"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400">
                <a:solidFill>
                  <a:srgbClr val="FF8E8E"/>
                </a:solidFill>
                <a:latin typeface="Consolas"/>
                <a:ea typeface="游ゴシック"/>
              </a:rPr>
              <a:t>  const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>
                <a:solidFill>
                  <a:srgbClr val="FFE3BB"/>
                </a:solidFill>
                <a:latin typeface="Consolas"/>
                <a:ea typeface="游ゴシック"/>
              </a:rPr>
              <a:t>FILE_PATH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>
                <a:solidFill>
                  <a:srgbClr val="67CDCC"/>
                </a:solidFill>
                <a:latin typeface="Consolas"/>
                <a:ea typeface="游ゴシック"/>
              </a:rPr>
              <a:t>=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join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FFE3BB"/>
                </a:solidFill>
                <a:latin typeface="Consolas"/>
              </a:rPr>
              <a:t>DATA_DIR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"</a:t>
            </a:r>
            <a:r>
              <a:rPr lang="en" sz="2400" err="1">
                <a:solidFill>
                  <a:srgbClr val="FFE7C6"/>
                </a:solidFill>
                <a:latin typeface="Consolas"/>
              </a:rPr>
              <a:t>memos.json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"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348A-1FA5-F10E-F0E2-5101E65A5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98DBD-11FB-1AA1-C5F0-38A658A090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ファイルチェック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9080F0-3390-F415-AC28-A770A5EF1DDE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ファイルチェック関数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sz="2400" err="1">
                <a:solidFill>
                  <a:srgbClr val="C00000"/>
                </a:solidFill>
                <a:ea typeface="+mn-lt"/>
                <a:cs typeface="+mn-lt"/>
              </a:rPr>
              <a:t>ensureFile</a:t>
            </a:r>
            <a:r>
              <a:rPr lang="en-US" sz="240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en-US" err="1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18AD76E1-0AA5-C025-EFBD-4A4828564332}"/>
              </a:ext>
            </a:extLst>
          </p:cNvPr>
          <p:cNvSpPr/>
          <p:nvPr/>
        </p:nvSpPr>
        <p:spPr>
          <a:xfrm>
            <a:off x="905332" y="2581666"/>
            <a:ext cx="10636460" cy="41523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solidFill>
                  <a:srgbClr val="FF8E8E"/>
                </a:solidFill>
                <a:latin typeface="Consolas"/>
              </a:rPr>
              <a:t> async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ensureFile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if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!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existsSync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FFE3BB"/>
                </a:solidFill>
                <a:latin typeface="Consolas"/>
              </a:rPr>
              <a:t>DATA_DIR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))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   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mkdir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FFE3BB"/>
                </a:solidFill>
                <a:latin typeface="Consolas"/>
              </a:rPr>
              <a:t>DATA_DIR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recursive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true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});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if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!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existsSync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FFE3BB"/>
                </a:solidFill>
                <a:latin typeface="Consolas"/>
                <a:ea typeface="游ゴシック"/>
              </a:rPr>
              <a:t>FILE_PATH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))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" sz="2400">
                <a:solidFill>
                  <a:srgbClr val="FF8E8E"/>
                </a:solidFill>
                <a:latin typeface="Consolas"/>
                <a:ea typeface="游ゴシック"/>
              </a:rPr>
              <a:t>await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err="1">
                <a:solidFill>
                  <a:srgbClr val="56CDFF"/>
                </a:solidFill>
                <a:latin typeface="Consolas"/>
                <a:ea typeface="游ゴシック"/>
              </a:rPr>
              <a:t>writeFile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FFE3BB"/>
                </a:solidFill>
                <a:latin typeface="Consolas"/>
              </a:rPr>
              <a:t>FILE_PATH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FFE3BB"/>
                </a:solidFill>
                <a:latin typeface="Consolas"/>
              </a:rPr>
              <a:t>JSON</a:t>
            </a:r>
            <a:r>
              <a:rPr lang="en" sz="240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stringify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([],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null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2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),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"utf8"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3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223D6-22CD-9A2F-8FB2-9502FDC48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541BC-3C82-7CF3-CF4A-D165BB8B87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ファイル読み込み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C82E51-368D-8230-33DE-033F11407F39}"/>
              </a:ext>
            </a:extLst>
          </p:cNvPr>
          <p:cNvSpPr txBox="1"/>
          <p:nvPr/>
        </p:nvSpPr>
        <p:spPr>
          <a:xfrm>
            <a:off x="683212" y="1418756"/>
            <a:ext cx="10858881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関数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sz="2400" err="1">
                <a:solidFill>
                  <a:srgbClr val="C00000"/>
                </a:solidFill>
                <a:ea typeface="+mn-lt"/>
                <a:cs typeface="+mn-lt"/>
              </a:rPr>
              <a:t>getAllMemos</a:t>
            </a:r>
            <a:r>
              <a:rPr lang="en-US" sz="240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en-US" err="1">
              <a:solidFill>
                <a:srgbClr val="C0000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非同期でファイルを読み込み：</a:t>
            </a:r>
            <a:r>
              <a:rPr lang="en-US" altLang="ja-JP" sz="2400" err="1">
                <a:solidFill>
                  <a:srgbClr val="C00000"/>
                </a:solidFill>
                <a:ea typeface="+mn-lt"/>
                <a:cs typeface="+mn-lt"/>
              </a:rPr>
              <a:t>data</a:t>
            </a:r>
            <a:r>
              <a:rPr lang="en-US" altLang="ja-JP" sz="240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altLang="ja-JP" sz="2400" err="1">
                <a:solidFill>
                  <a:srgbClr val="C00000"/>
                </a:solidFill>
                <a:ea typeface="+mn-lt"/>
                <a:cs typeface="+mn-lt"/>
              </a:rPr>
              <a:t>memos.json</a:t>
            </a:r>
            <a:endParaRPr lang="en-US" altLang="ja-JP" sz="2400">
              <a:solidFill>
                <a:srgbClr val="C0000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JSONをオブジェクトに変換</a:t>
            </a:r>
            <a:endParaRPr lang="en-US" sz="2400" err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A515F10F-06E9-ABE7-E428-5336B6C50936}"/>
              </a:ext>
            </a:extLst>
          </p:cNvPr>
          <p:cNvSpPr/>
          <p:nvPr/>
        </p:nvSpPr>
        <p:spPr>
          <a:xfrm>
            <a:off x="889620" y="3304386"/>
            <a:ext cx="10652170" cy="30682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solidFill>
                  <a:srgbClr val="FF8E8E"/>
                </a:solidFill>
                <a:latin typeface="Consolas"/>
              </a:rPr>
              <a:t> export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getAllMemos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Promise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&lt;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string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[]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&gt;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ensureFile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();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999999"/>
                </a:solidFill>
                <a:latin typeface="Consolas"/>
              </a:rPr>
              <a:t>// </a:t>
            </a:r>
            <a:r>
              <a:rPr lang="ja-JP" altLang="en" sz="2400">
                <a:solidFill>
                  <a:srgbClr val="999999"/>
                </a:solidFill>
                <a:latin typeface="Consolas"/>
                <a:ea typeface="游ゴシック"/>
              </a:rPr>
              <a:t>ファイルを読み込み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FFFFFF"/>
                </a:solidFill>
                <a:latin typeface="Consolas"/>
              </a:rPr>
              <a:t>json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>
                <a:solidFill>
                  <a:srgbClr val="67CDCC"/>
                </a:solidFill>
                <a:latin typeface="Consolas"/>
                <a:ea typeface="游ゴシック"/>
              </a:rPr>
              <a:t>=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  <a:ea typeface="游ゴシック"/>
              </a:rPr>
              <a:t>await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err="1">
                <a:solidFill>
                  <a:srgbClr val="56CDFF"/>
                </a:solidFill>
                <a:latin typeface="Consolas"/>
                <a:ea typeface="游ゴシック"/>
              </a:rPr>
              <a:t>readFile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FFE3BB"/>
                </a:solidFill>
                <a:latin typeface="Consolas"/>
              </a:rPr>
              <a:t>FILE_PATH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"utf8"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999999"/>
                </a:solidFill>
                <a:latin typeface="Consolas"/>
              </a:rPr>
              <a:t>// JSON</a:t>
            </a:r>
            <a:r>
              <a:rPr lang="ja-JP" altLang="en" sz="2400">
                <a:solidFill>
                  <a:srgbClr val="999999"/>
                </a:solidFill>
                <a:latin typeface="Consolas"/>
                <a:ea typeface="游ゴシック"/>
              </a:rPr>
              <a:t>からオブジェクトに変換して返す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FFE3BB"/>
                </a:solidFill>
                <a:latin typeface="Consolas"/>
              </a:rPr>
              <a:t>JSON</a:t>
            </a:r>
            <a:r>
              <a:rPr lang="en" sz="240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parse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err="1">
                <a:solidFill>
                  <a:srgbClr val="FFFFFF"/>
                </a:solidFill>
                <a:latin typeface="Consolas"/>
              </a:rPr>
              <a:t>json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FCD7A-A5F4-5098-F719-EAC20051F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BCA11-9054-3F91-1690-73402EBC6E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ファイル書き込み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31B2BA-B956-7294-3D9F-E6FC38B82607}"/>
              </a:ext>
            </a:extLst>
          </p:cNvPr>
          <p:cNvSpPr txBox="1"/>
          <p:nvPr/>
        </p:nvSpPr>
        <p:spPr>
          <a:xfrm>
            <a:off x="683212" y="1418756"/>
            <a:ext cx="10858881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関数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addMemo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en-US" dirty="0" err="1">
              <a:solidFill>
                <a:srgbClr val="C0000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メモをJSONに変換</a:t>
            </a:r>
            <a:endParaRPr lang="en-US" altLang="ja-JP" sz="24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非同期でファイル保存：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data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memos.json</a:t>
            </a:r>
            <a:endParaRPr lang="en-US" sz="2400" dirty="0" err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3B85491B-986E-4C00-6D98-6FDAC2A128DD}"/>
              </a:ext>
            </a:extLst>
          </p:cNvPr>
          <p:cNvSpPr/>
          <p:nvPr/>
        </p:nvSpPr>
        <p:spPr>
          <a:xfrm>
            <a:off x="896363" y="3111609"/>
            <a:ext cx="10665656" cy="36453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addMemo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text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string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Promise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&lt;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void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&gt;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if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!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text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memos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getAllMemos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メモ追加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memos</a:t>
            </a:r>
            <a:r>
              <a:rPr lang="en" sz="20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000" dirty="0" err="1">
                <a:solidFill>
                  <a:srgbClr val="56CDFF"/>
                </a:solidFill>
                <a:latin typeface="Consolas"/>
                <a:ea typeface="游ゴシック"/>
              </a:rPr>
              <a:t>push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text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endParaRPr lang="en-US" sz="2000" dirty="0">
              <a:solidFill>
                <a:srgbClr val="FFFFFF"/>
              </a:solidFill>
              <a:latin typeface="游ゴシック" panose="02110004020202020204"/>
              <a:ea typeface="游ゴシック"/>
            </a:endParaRPr>
          </a:p>
          <a:p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    </a:t>
            </a:r>
            <a:r>
              <a:rPr lang="en" sz="2000" dirty="0">
                <a:solidFill>
                  <a:srgbClr val="999999"/>
                </a:solidFill>
                <a:latin typeface="Consolas"/>
                <a:ea typeface="游ゴシック"/>
              </a:rPr>
              <a:t>// </a:t>
            </a:r>
            <a:r>
              <a:rPr lang="en-US" altLang="ja-JP" sz="2000" dirty="0">
                <a:solidFill>
                  <a:srgbClr val="999999"/>
                </a:solidFill>
                <a:latin typeface="Consolas"/>
                <a:ea typeface="游ゴシック"/>
              </a:rPr>
              <a:t>JSON</a:t>
            </a:r>
            <a:r>
              <a:rPr lang="ja-JP" altLang="en-US" sz="2000">
                <a:solidFill>
                  <a:srgbClr val="999999"/>
                </a:solidFill>
                <a:latin typeface="Consolas"/>
                <a:ea typeface="游ゴシック"/>
              </a:rPr>
              <a:t>に変換</a:t>
            </a:r>
            <a:endParaRPr lang="en" sz="2000" dirty="0">
              <a:solidFill>
                <a:srgbClr val="B2CAD5"/>
              </a:solidFill>
              <a:latin typeface="Consolas"/>
              <a:ea typeface="游ゴシック"/>
            </a:endParaRPr>
          </a:p>
          <a:p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   </a:t>
            </a:r>
            <a:r>
              <a:rPr lang="en" sz="2000" dirty="0">
                <a:solidFill>
                  <a:srgbClr val="56CDFF"/>
                </a:solidFill>
                <a:latin typeface="Consolas"/>
                <a:ea typeface="游ゴシック"/>
              </a:rPr>
              <a:t>const 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json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= </a:t>
            </a:r>
            <a:r>
              <a:rPr lang="en" sz="2000" dirty="0" err="1">
                <a:solidFill>
                  <a:srgbClr val="FFE3BB"/>
                </a:solidFill>
                <a:latin typeface="Consolas"/>
                <a:ea typeface="游ゴシック"/>
              </a:rPr>
              <a:t>JSON</a:t>
            </a:r>
            <a:r>
              <a:rPr lang="en" sz="2000" dirty="0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" sz="2000" dirty="0" err="1">
                <a:solidFill>
                  <a:srgbClr val="56CDFF"/>
                </a:solidFill>
                <a:latin typeface="Consolas"/>
                <a:ea typeface="游ゴシック"/>
              </a:rPr>
              <a:t>stringify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memos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  <a:ea typeface="游ゴシック"/>
              </a:rPr>
              <a:t>null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  <a:ea typeface="游ゴシック"/>
              </a:rPr>
              <a:t>2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000" dirty="0">
                <a:solidFill>
                  <a:srgbClr val="999999"/>
                </a:solidFill>
                <a:latin typeface="Consolas"/>
                <a:ea typeface="游ゴシック"/>
              </a:rPr>
              <a:t>//</a:t>
            </a:r>
            <a:r>
              <a:rPr lang="en" sz="2000" dirty="0">
                <a:solidFill>
                  <a:srgbClr val="999999"/>
                </a:solidFill>
                <a:latin typeface="Consolas"/>
              </a:rPr>
              <a:t> 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メモ保存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  <a:ea typeface="游ゴシック"/>
              </a:rPr>
              <a:t>await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writeFile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E3BB"/>
                </a:solidFill>
                <a:latin typeface="Consolas"/>
              </a:rPr>
              <a:t>FILE_PATH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  <a:ea typeface="游ゴシック"/>
              </a:rPr>
              <a:t>json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"utf8"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endParaRPr lang="en-US" sz="20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7188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テーマ</vt:lpstr>
      <vt:lpstr>JS34</vt:lpstr>
      <vt:lpstr>メモの保存</vt:lpstr>
      <vt:lpstr>ファイル構成</vt:lpstr>
      <vt:lpstr>ファイル操作モジュール</vt:lpstr>
      <vt:lpstr>モジュールインポート</vt:lpstr>
      <vt:lpstr>ファイルパス定義</vt:lpstr>
      <vt:lpstr>ファイルチェック</vt:lpstr>
      <vt:lpstr>ファイル読み込み</vt:lpstr>
      <vt:lpstr>ファイル書き込み</vt:lpstr>
      <vt:lpstr>API修正</vt:lpstr>
      <vt:lpstr>動作確認</vt:lpstr>
      <vt:lpstr>DEMO</vt:lpstr>
      <vt:lpstr>メモの読み込み</vt:lpstr>
      <vt:lpstr>API作成</vt:lpstr>
      <vt:lpstr>MemoService修正</vt:lpstr>
      <vt:lpstr>MemoList</vt:lpstr>
      <vt:lpstr>MemoList</vt:lpstr>
      <vt:lpstr>メモ一覧確認</vt:lpstr>
      <vt:lpstr>DEMO</vt:lpstr>
      <vt:lpstr>メモの削除</vt:lpstr>
      <vt:lpstr>MemoRepository</vt:lpstr>
      <vt:lpstr>API修正</vt:lpstr>
      <vt:lpstr>MemoService</vt:lpstr>
      <vt:lpstr>MemoList</vt:lpstr>
      <vt:lpstr>削除イベント</vt:lpstr>
      <vt:lpstr>削除ボタン</vt:lpstr>
      <vt:lpstr>メモ削除確認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216</cp:revision>
  <dcterms:created xsi:type="dcterms:W3CDTF">2012-07-27T23:28:17Z</dcterms:created>
  <dcterms:modified xsi:type="dcterms:W3CDTF">2025-05-25T14:19:52Z</dcterms:modified>
</cp:coreProperties>
</file>