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6" autoAdjust="0"/>
    <p:restoredTop sz="94660"/>
  </p:normalViewPr>
  <p:slideViewPr>
    <p:cSldViewPr snapToGrid="0">
      <p:cViewPr varScale="1">
        <p:scale>
          <a:sx n="295" d="100"/>
          <a:sy n="295" d="100"/>
        </p:scale>
        <p:origin x="21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299297"/>
            <a:ext cx="1554480" cy="636693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60543"/>
            <a:ext cx="1371600" cy="441537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A20B-A167-4A6A-A4C8-00456FFD2B0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BDFB-87E7-4EB6-96ED-0A5D34028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3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A20B-A167-4A6A-A4C8-00456FFD2B0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BDFB-87E7-4EB6-96ED-0A5D34028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2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97367"/>
            <a:ext cx="394335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97367"/>
            <a:ext cx="1160145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A20B-A167-4A6A-A4C8-00456FFD2B0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BDFB-87E7-4EB6-96ED-0A5D34028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A20B-A167-4A6A-A4C8-00456FFD2B0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BDFB-87E7-4EB6-96ED-0A5D34028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455930"/>
            <a:ext cx="1577340" cy="76073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1223857"/>
            <a:ext cx="1577340" cy="400050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/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A20B-A167-4A6A-A4C8-00456FFD2B0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BDFB-87E7-4EB6-96ED-0A5D34028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9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486833"/>
            <a:ext cx="77724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486833"/>
            <a:ext cx="77724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A20B-A167-4A6A-A4C8-00456FFD2B0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BDFB-87E7-4EB6-96ED-0A5D34028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4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97367"/>
            <a:ext cx="157734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448310"/>
            <a:ext cx="77366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668020"/>
            <a:ext cx="773668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448310"/>
            <a:ext cx="77747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668020"/>
            <a:ext cx="777478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A20B-A167-4A6A-A4C8-00456FFD2B0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BDFB-87E7-4EB6-96ED-0A5D34028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8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A20B-A167-4A6A-A4C8-00456FFD2B0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BDFB-87E7-4EB6-96ED-0A5D34028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2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A20B-A167-4A6A-A4C8-00456FFD2B0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BDFB-87E7-4EB6-96ED-0A5D34028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263314"/>
            <a:ext cx="925830" cy="1299633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A20B-A167-4A6A-A4C8-00456FFD2B0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BDFB-87E7-4EB6-96ED-0A5D34028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1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263314"/>
            <a:ext cx="925830" cy="1299633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A20B-A167-4A6A-A4C8-00456FFD2B0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BDFB-87E7-4EB6-96ED-0A5D34028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97367"/>
            <a:ext cx="157734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486833"/>
            <a:ext cx="157734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5A20B-A167-4A6A-A4C8-00456FFD2B0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2BDFB-87E7-4EB6-96ED-0A5D34028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6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F141A2-2C2F-4993-A4D5-8495DE9F2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4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8B519-1E88-4FE6-A62A-9D5B81C8F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1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D3FD58-15CC-4716-822C-98B27A546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447A63-169B-4560-9C4A-8EB82F762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" cy="18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7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6D8478-7142-4630-B41E-93F254BCDA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99" b="40106"/>
          <a:stretch/>
        </p:blipFill>
        <p:spPr>
          <a:xfrm>
            <a:off x="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1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FC9D92-17BA-429C-B756-9DC656D90C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01" b="26673"/>
          <a:stretch/>
        </p:blipFill>
        <p:spPr>
          <a:xfrm>
            <a:off x="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8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CA5E3C-7292-4B0A-B9F3-1F79E93B8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9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4D575E-D180-4769-8AFF-AC8D3C3D2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9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Renz Rey F. Sario</dc:creator>
  <cp:lastModifiedBy>Renz Rey F. Sario</cp:lastModifiedBy>
  <cp:revision>3</cp:revision>
  <dcterms:created xsi:type="dcterms:W3CDTF">2023-07-22T02:33:47Z</dcterms:created>
  <dcterms:modified xsi:type="dcterms:W3CDTF">2023-07-22T02:49:15Z</dcterms:modified>
</cp:coreProperties>
</file>