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193925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 autoAdjust="0"/>
    <p:restoredTop sz="94660"/>
  </p:normalViewPr>
  <p:slideViewPr>
    <p:cSldViewPr snapToGrid="0">
      <p:cViewPr>
        <p:scale>
          <a:sx n="100" d="100"/>
          <a:sy n="100" d="100"/>
        </p:scale>
        <p:origin x="313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45" y="359052"/>
            <a:ext cx="1864836" cy="763811"/>
          </a:xfrm>
        </p:spPr>
        <p:txBody>
          <a:bodyPr anchor="b"/>
          <a:lstStyle>
            <a:lvl1pPr algn="ctr">
              <a:defRPr sz="1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41" y="1152318"/>
            <a:ext cx="1645444" cy="529691"/>
          </a:xfrm>
        </p:spPr>
        <p:txBody>
          <a:bodyPr/>
          <a:lstStyle>
            <a:lvl1pPr marL="0" indent="0" algn="ctr">
              <a:buNone/>
              <a:defRPr sz="576"/>
            </a:lvl1pPr>
            <a:lvl2pPr marL="109682" indent="0" algn="ctr">
              <a:buNone/>
              <a:defRPr sz="480"/>
            </a:lvl2pPr>
            <a:lvl3pPr marL="219365" indent="0" algn="ctr">
              <a:buNone/>
              <a:defRPr sz="432"/>
            </a:lvl3pPr>
            <a:lvl4pPr marL="329047" indent="0" algn="ctr">
              <a:buNone/>
              <a:defRPr sz="384"/>
            </a:lvl4pPr>
            <a:lvl5pPr marL="438729" indent="0" algn="ctr">
              <a:buNone/>
              <a:defRPr sz="384"/>
            </a:lvl5pPr>
            <a:lvl6pPr marL="548411" indent="0" algn="ctr">
              <a:buNone/>
              <a:defRPr sz="384"/>
            </a:lvl6pPr>
            <a:lvl7pPr marL="658094" indent="0" algn="ctr">
              <a:buNone/>
              <a:defRPr sz="384"/>
            </a:lvl7pPr>
            <a:lvl8pPr marL="767776" indent="0" algn="ctr">
              <a:buNone/>
              <a:defRPr sz="384"/>
            </a:lvl8pPr>
            <a:lvl9pPr marL="877458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028" y="116806"/>
            <a:ext cx="473065" cy="1859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33" y="116806"/>
            <a:ext cx="1391771" cy="1859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90" y="546958"/>
            <a:ext cx="1892260" cy="912612"/>
          </a:xfrm>
        </p:spPr>
        <p:txBody>
          <a:bodyPr anchor="b"/>
          <a:lstStyle>
            <a:lvl1pPr>
              <a:defRPr sz="1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90" y="1468204"/>
            <a:ext cx="1892260" cy="479921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/>
                </a:solidFill>
              </a:defRPr>
            </a:lvl1pPr>
            <a:lvl2pPr marL="109682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365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047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729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411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09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777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45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32" y="584031"/>
            <a:ext cx="932418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675" y="584031"/>
            <a:ext cx="932418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" y="116807"/>
            <a:ext cx="1892260" cy="4240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18" y="537816"/>
            <a:ext cx="928133" cy="263576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682" indent="0">
              <a:buNone/>
              <a:defRPr sz="480" b="1"/>
            </a:lvl2pPr>
            <a:lvl3pPr marL="219365" indent="0">
              <a:buNone/>
              <a:defRPr sz="432" b="1"/>
            </a:lvl3pPr>
            <a:lvl4pPr marL="329047" indent="0">
              <a:buNone/>
              <a:defRPr sz="384" b="1"/>
            </a:lvl4pPr>
            <a:lvl5pPr marL="438729" indent="0">
              <a:buNone/>
              <a:defRPr sz="384" b="1"/>
            </a:lvl5pPr>
            <a:lvl6pPr marL="548411" indent="0">
              <a:buNone/>
              <a:defRPr sz="384" b="1"/>
            </a:lvl6pPr>
            <a:lvl7pPr marL="658094" indent="0">
              <a:buNone/>
              <a:defRPr sz="384" b="1"/>
            </a:lvl7pPr>
            <a:lvl8pPr marL="767776" indent="0">
              <a:buNone/>
              <a:defRPr sz="384" b="1"/>
            </a:lvl8pPr>
            <a:lvl9pPr marL="877458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18" y="801392"/>
            <a:ext cx="928133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675" y="537816"/>
            <a:ext cx="932704" cy="263576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682" indent="0">
              <a:buNone/>
              <a:defRPr sz="480" b="1"/>
            </a:lvl2pPr>
            <a:lvl3pPr marL="219365" indent="0">
              <a:buNone/>
              <a:defRPr sz="432" b="1"/>
            </a:lvl3pPr>
            <a:lvl4pPr marL="329047" indent="0">
              <a:buNone/>
              <a:defRPr sz="384" b="1"/>
            </a:lvl4pPr>
            <a:lvl5pPr marL="438729" indent="0">
              <a:buNone/>
              <a:defRPr sz="384" b="1"/>
            </a:lvl5pPr>
            <a:lvl6pPr marL="548411" indent="0">
              <a:buNone/>
              <a:defRPr sz="384" b="1"/>
            </a:lvl6pPr>
            <a:lvl7pPr marL="658094" indent="0">
              <a:buNone/>
              <a:defRPr sz="384" b="1"/>
            </a:lvl7pPr>
            <a:lvl8pPr marL="767776" indent="0">
              <a:buNone/>
              <a:defRPr sz="384" b="1"/>
            </a:lvl8pPr>
            <a:lvl9pPr marL="877458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675" y="801392"/>
            <a:ext cx="932704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" y="146262"/>
            <a:ext cx="707598" cy="511916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704" y="315885"/>
            <a:ext cx="1110675" cy="1559109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18" y="658178"/>
            <a:ext cx="707598" cy="1219355"/>
          </a:xfrm>
        </p:spPr>
        <p:txBody>
          <a:bodyPr/>
          <a:lstStyle>
            <a:lvl1pPr marL="0" indent="0">
              <a:buNone/>
              <a:defRPr sz="384"/>
            </a:lvl1pPr>
            <a:lvl2pPr marL="109682" indent="0">
              <a:buNone/>
              <a:defRPr sz="336"/>
            </a:lvl2pPr>
            <a:lvl3pPr marL="219365" indent="0">
              <a:buNone/>
              <a:defRPr sz="288"/>
            </a:lvl3pPr>
            <a:lvl4pPr marL="329047" indent="0">
              <a:buNone/>
              <a:defRPr sz="240"/>
            </a:lvl4pPr>
            <a:lvl5pPr marL="438729" indent="0">
              <a:buNone/>
              <a:defRPr sz="240"/>
            </a:lvl5pPr>
            <a:lvl6pPr marL="548411" indent="0">
              <a:buNone/>
              <a:defRPr sz="240"/>
            </a:lvl6pPr>
            <a:lvl7pPr marL="658094" indent="0">
              <a:buNone/>
              <a:defRPr sz="240"/>
            </a:lvl7pPr>
            <a:lvl8pPr marL="767776" indent="0">
              <a:buNone/>
              <a:defRPr sz="240"/>
            </a:lvl8pPr>
            <a:lvl9pPr marL="877458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" y="146262"/>
            <a:ext cx="707598" cy="511916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704" y="315885"/>
            <a:ext cx="1110675" cy="1559109"/>
          </a:xfrm>
        </p:spPr>
        <p:txBody>
          <a:bodyPr anchor="t"/>
          <a:lstStyle>
            <a:lvl1pPr marL="0" indent="0">
              <a:buNone/>
              <a:defRPr sz="768"/>
            </a:lvl1pPr>
            <a:lvl2pPr marL="109682" indent="0">
              <a:buNone/>
              <a:defRPr sz="672"/>
            </a:lvl2pPr>
            <a:lvl3pPr marL="219365" indent="0">
              <a:buNone/>
              <a:defRPr sz="576"/>
            </a:lvl3pPr>
            <a:lvl4pPr marL="329047" indent="0">
              <a:buNone/>
              <a:defRPr sz="480"/>
            </a:lvl4pPr>
            <a:lvl5pPr marL="438729" indent="0">
              <a:buNone/>
              <a:defRPr sz="480"/>
            </a:lvl5pPr>
            <a:lvl6pPr marL="548411" indent="0">
              <a:buNone/>
              <a:defRPr sz="480"/>
            </a:lvl6pPr>
            <a:lvl7pPr marL="658094" indent="0">
              <a:buNone/>
              <a:defRPr sz="480"/>
            </a:lvl7pPr>
            <a:lvl8pPr marL="767776" indent="0">
              <a:buNone/>
              <a:defRPr sz="480"/>
            </a:lvl8pPr>
            <a:lvl9pPr marL="877458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18" y="658178"/>
            <a:ext cx="707598" cy="1219355"/>
          </a:xfrm>
        </p:spPr>
        <p:txBody>
          <a:bodyPr/>
          <a:lstStyle>
            <a:lvl1pPr marL="0" indent="0">
              <a:buNone/>
              <a:defRPr sz="384"/>
            </a:lvl1pPr>
            <a:lvl2pPr marL="109682" indent="0">
              <a:buNone/>
              <a:defRPr sz="336"/>
            </a:lvl2pPr>
            <a:lvl3pPr marL="219365" indent="0">
              <a:buNone/>
              <a:defRPr sz="288"/>
            </a:lvl3pPr>
            <a:lvl4pPr marL="329047" indent="0">
              <a:buNone/>
              <a:defRPr sz="240"/>
            </a:lvl4pPr>
            <a:lvl5pPr marL="438729" indent="0">
              <a:buNone/>
              <a:defRPr sz="240"/>
            </a:lvl5pPr>
            <a:lvl6pPr marL="548411" indent="0">
              <a:buNone/>
              <a:defRPr sz="240"/>
            </a:lvl6pPr>
            <a:lvl7pPr marL="658094" indent="0">
              <a:buNone/>
              <a:defRPr sz="240"/>
            </a:lvl7pPr>
            <a:lvl8pPr marL="767776" indent="0">
              <a:buNone/>
              <a:defRPr sz="240"/>
            </a:lvl8pPr>
            <a:lvl9pPr marL="877458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33" y="116807"/>
            <a:ext cx="1892260" cy="42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33" y="584031"/>
            <a:ext cx="1892260" cy="13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32" y="2033444"/>
            <a:ext cx="493633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B8D-E570-4130-B226-29408170CD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738" y="2033444"/>
            <a:ext cx="74045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460" y="2033444"/>
            <a:ext cx="493633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7ED8-CCD9-4E42-A8EB-D4DAB807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365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41" indent="-54841" algn="l" defTabSz="219365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23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206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3888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570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253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2935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617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299" indent="-54841" algn="l" defTabSz="219365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682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365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047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729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411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094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7776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458" algn="l" defTabSz="219365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634CB-7D3C-4CDB-8DF8-97688170A0A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3" t="5804" r="36997" b="4197"/>
          <a:stretch/>
        </p:blipFill>
        <p:spPr>
          <a:xfrm>
            <a:off x="0" y="-635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840543-4CFD-47EA-9A01-D422E1271E5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0708" r="10686" b="10749"/>
          <a:stretch/>
        </p:blipFill>
        <p:spPr>
          <a:xfrm>
            <a:off x="0" y="-635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0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4E89C-5940-4A9B-B00C-5F52A643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"/>
            <a:ext cx="2193925" cy="21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1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51777-2A62-45FB-B85D-08EFA3DF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3925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9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 Rey F. Sario</dc:creator>
  <cp:lastModifiedBy>Renz Rey F. Sario</cp:lastModifiedBy>
  <cp:revision>1</cp:revision>
  <dcterms:created xsi:type="dcterms:W3CDTF">2023-07-14T06:51:43Z</dcterms:created>
  <dcterms:modified xsi:type="dcterms:W3CDTF">2023-07-14T06:58:37Z</dcterms:modified>
</cp:coreProperties>
</file>