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3429000" cy="3429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9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18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175" y="561182"/>
            <a:ext cx="2914650" cy="1193800"/>
          </a:xfrm>
        </p:spPr>
        <p:txBody>
          <a:bodyPr anchor="b"/>
          <a:lstStyle>
            <a:lvl1pPr algn="ctr"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625" y="1801019"/>
            <a:ext cx="2571750" cy="827881"/>
          </a:xfrm>
        </p:spPr>
        <p:txBody>
          <a:bodyPr/>
          <a:lstStyle>
            <a:lvl1pPr marL="0" indent="0" algn="ctr">
              <a:buNone/>
              <a:defRPr sz="900"/>
            </a:lvl1pPr>
            <a:lvl2pPr marL="171450" indent="0" algn="ctr">
              <a:buNone/>
              <a:defRPr sz="750"/>
            </a:lvl2pPr>
            <a:lvl3pPr marL="342900" indent="0" algn="ctr">
              <a:buNone/>
              <a:defRPr sz="675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F43A-2EF1-4BCC-A2AC-A98324E0770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012E-2470-4606-A73F-0DF346B0B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8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F43A-2EF1-4BCC-A2AC-A98324E0770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012E-2470-4606-A73F-0DF346B0B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7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53878" y="182563"/>
            <a:ext cx="739378" cy="29059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744" y="182563"/>
            <a:ext cx="2175272" cy="29059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F43A-2EF1-4BCC-A2AC-A98324E0770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012E-2470-4606-A73F-0DF346B0B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7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F43A-2EF1-4BCC-A2AC-A98324E0770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012E-2470-4606-A73F-0DF346B0B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7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58" y="854870"/>
            <a:ext cx="2957513" cy="1426369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58" y="2294732"/>
            <a:ext cx="2957513" cy="750094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  <a:lvl2pPr marL="171450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F43A-2EF1-4BCC-A2AC-A98324E0770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012E-2470-4606-A73F-0DF346B0B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6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744" y="912812"/>
            <a:ext cx="1457325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931" y="912812"/>
            <a:ext cx="1457325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F43A-2EF1-4BCC-A2AC-A98324E0770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012E-2470-4606-A73F-0DF346B0B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1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90" y="182563"/>
            <a:ext cx="2957513" cy="6627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190" y="840582"/>
            <a:ext cx="1450628" cy="411956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190" y="1252538"/>
            <a:ext cx="1450628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5931" y="840582"/>
            <a:ext cx="1457772" cy="411956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35931" y="1252538"/>
            <a:ext cx="1457772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F43A-2EF1-4BCC-A2AC-A98324E0770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012E-2470-4606-A73F-0DF346B0B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1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F43A-2EF1-4BCC-A2AC-A98324E0770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012E-2470-4606-A73F-0DF346B0B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F43A-2EF1-4BCC-A2AC-A98324E0770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012E-2470-4606-A73F-0DF346B0B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0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90" y="228600"/>
            <a:ext cx="1105942" cy="80010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72" y="493713"/>
            <a:ext cx="1735931" cy="2436813"/>
          </a:xfrm>
        </p:spPr>
        <p:txBody>
          <a:bodyPr/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750"/>
            </a:lvl4pPr>
            <a:lvl5pPr>
              <a:defRPr sz="75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190" y="1028700"/>
            <a:ext cx="1105942" cy="1905794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F43A-2EF1-4BCC-A2AC-A98324E0770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012E-2470-4606-A73F-0DF346B0B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2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90" y="228600"/>
            <a:ext cx="1105942" cy="80010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7772" y="493713"/>
            <a:ext cx="1735931" cy="2436813"/>
          </a:xfrm>
        </p:spPr>
        <p:txBody>
          <a:bodyPr anchor="t"/>
          <a:lstStyle>
            <a:lvl1pPr marL="0" indent="0">
              <a:buNone/>
              <a:defRPr sz="1200"/>
            </a:lvl1pPr>
            <a:lvl2pPr marL="171450" indent="0">
              <a:buNone/>
              <a:defRPr sz="1050"/>
            </a:lvl2pPr>
            <a:lvl3pPr marL="342900" indent="0">
              <a:buNone/>
              <a:defRPr sz="900"/>
            </a:lvl3pPr>
            <a:lvl4pPr marL="514350" indent="0">
              <a:buNone/>
              <a:defRPr sz="750"/>
            </a:lvl4pPr>
            <a:lvl5pPr marL="685800" indent="0">
              <a:buNone/>
              <a:defRPr sz="750"/>
            </a:lvl5pPr>
            <a:lvl6pPr marL="857250" indent="0">
              <a:buNone/>
              <a:defRPr sz="750"/>
            </a:lvl6pPr>
            <a:lvl7pPr marL="1028700" indent="0">
              <a:buNone/>
              <a:defRPr sz="750"/>
            </a:lvl7pPr>
            <a:lvl8pPr marL="1200150" indent="0">
              <a:buNone/>
              <a:defRPr sz="750"/>
            </a:lvl8pPr>
            <a:lvl9pPr marL="1371600" indent="0">
              <a:buNone/>
              <a:defRPr sz="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190" y="1028700"/>
            <a:ext cx="1105942" cy="1905794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F43A-2EF1-4BCC-A2AC-A98324E0770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012E-2470-4606-A73F-0DF346B0B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8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744" y="182563"/>
            <a:ext cx="295751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744" y="912812"/>
            <a:ext cx="2957513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744" y="3178176"/>
            <a:ext cx="771525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7F43A-2EF1-4BCC-A2AC-A98324E0770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5856" y="3178176"/>
            <a:ext cx="1157288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1731" y="3178176"/>
            <a:ext cx="771525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C012E-2470-4606-A73F-0DF346B0B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6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1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" indent="-85725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56D102-DB20-4EAB-9FDC-A8CD8537F17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2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326AB1-0262-4E07-97A6-7401EE0D9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4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18EEEC-F8BF-4B18-8D66-6D8044704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2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9E4BD5-B4ED-4EF1-8049-DD3E9538D6E0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43" t="31530" r="33417" b="17987"/>
          <a:stretch/>
        </p:blipFill>
        <p:spPr>
          <a:xfrm>
            <a:off x="0" y="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7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Renz Rey F. Sario</dc:creator>
  <cp:lastModifiedBy>Renz Rey F. Sario</cp:lastModifiedBy>
  <cp:revision>7</cp:revision>
  <dcterms:created xsi:type="dcterms:W3CDTF">2023-07-15T05:06:54Z</dcterms:created>
  <dcterms:modified xsi:type="dcterms:W3CDTF">2023-07-15T05:37:47Z</dcterms:modified>
</cp:coreProperties>
</file>