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5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8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2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9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4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5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4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0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eedometer">
            <a:extLst>
              <a:ext uri="{FF2B5EF4-FFF2-40B4-BE49-F238E27FC236}">
                <a16:creationId xmlns:a16="http://schemas.microsoft.com/office/drawing/2014/main" id="{F0409F51-647B-22A3-D53F-5EE217FFF5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634" r="-1" b="398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4979F-83FE-0D0B-8793-EA3D72CFA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 dirty="0">
                <a:solidFill>
                  <a:srgbClr val="FFFFFF"/>
                </a:solidFill>
              </a:rPr>
              <a:t>Correlations and Regressions in </a:t>
            </a:r>
            <a:r>
              <a:rPr lang="en-US" sz="6200" dirty="0" err="1">
                <a:solidFill>
                  <a:srgbClr val="FFFFFF"/>
                </a:solidFill>
              </a:rPr>
              <a:t>MotorCars</a:t>
            </a:r>
            <a:r>
              <a:rPr lang="en-US" sz="6200" dirty="0">
                <a:solidFill>
                  <a:srgbClr val="FFFFFF"/>
                </a:solidFill>
              </a:rPr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83590-EE92-0F06-5F8B-31CCEDA58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Suzy Jones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DS102L8HandsOn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3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2C104-59B4-F6A0-03EA-EF67B51D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516871"/>
            <a:ext cx="10813250" cy="147664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700" b="1" u="sng" dirty="0"/>
              <a:t>Horsepower VS Quarter-Mile-Time</a:t>
            </a:r>
            <a:br>
              <a:rPr lang="en-US" sz="1700" dirty="0"/>
            </a:br>
            <a:r>
              <a:rPr lang="en-US" sz="1700" dirty="0"/>
              <a:t>#scatterplot</a:t>
            </a:r>
            <a:br>
              <a:rPr lang="en-US" sz="1700" dirty="0"/>
            </a:br>
            <a:r>
              <a:rPr lang="en-US" sz="1700" dirty="0"/>
              <a:t>library("ggplot2")</a:t>
            </a:r>
            <a:br>
              <a:rPr lang="en-US" sz="1700" dirty="0"/>
            </a:br>
            <a:r>
              <a:rPr lang="en-US" sz="1700" dirty="0" err="1"/>
              <a:t>ggplot</a:t>
            </a:r>
            <a:r>
              <a:rPr lang="en-US" sz="1700" dirty="0"/>
              <a:t>(data=</a:t>
            </a:r>
            <a:r>
              <a:rPr lang="en-US" sz="1700" dirty="0" err="1"/>
              <a:t>mtcars</a:t>
            </a:r>
            <a:r>
              <a:rPr lang="en-US" sz="1700" dirty="0"/>
              <a:t>, </a:t>
            </a:r>
            <a:r>
              <a:rPr lang="en-US" sz="1700" dirty="0" err="1"/>
              <a:t>aes</a:t>
            </a:r>
            <a:r>
              <a:rPr lang="en-US" sz="1700" dirty="0"/>
              <a:t>(x = hp, y = </a:t>
            </a:r>
            <a:r>
              <a:rPr lang="en-US" sz="1700" dirty="0" err="1"/>
              <a:t>qsec</a:t>
            </a:r>
            <a:r>
              <a:rPr lang="en-US" sz="1700" dirty="0"/>
              <a:t>)) + </a:t>
            </a:r>
            <a:r>
              <a:rPr lang="en-US" sz="1700" dirty="0" err="1"/>
              <a:t>geom_point</a:t>
            </a:r>
            <a:r>
              <a:rPr lang="en-US" sz="1700" dirty="0"/>
              <a:t>() + </a:t>
            </a:r>
            <a:r>
              <a:rPr lang="en-US" sz="1700" dirty="0" err="1"/>
              <a:t>geom_smooth</a:t>
            </a:r>
            <a:r>
              <a:rPr lang="en-US" sz="1700" dirty="0"/>
              <a:t>(method='</a:t>
            </a:r>
            <a:r>
              <a:rPr lang="en-US" sz="1700" dirty="0" err="1"/>
              <a:t>lm</a:t>
            </a:r>
            <a:r>
              <a:rPr lang="en-US" sz="1700" dirty="0"/>
              <a:t>', se = TRUE)</a:t>
            </a:r>
            <a:br>
              <a:rPr lang="en-US" sz="1700" dirty="0"/>
            </a:br>
            <a:r>
              <a:rPr lang="en-US" sz="1700" dirty="0"/>
              <a:t>#Linear Regression:</a:t>
            </a:r>
            <a:br>
              <a:rPr lang="en-US" sz="1700" dirty="0"/>
            </a:br>
            <a:r>
              <a:rPr lang="en-US" sz="1700" dirty="0"/>
              <a:t>regression &lt;- </a:t>
            </a:r>
            <a:r>
              <a:rPr lang="en-US" sz="1700" dirty="0" err="1"/>
              <a:t>lm</a:t>
            </a:r>
            <a:r>
              <a:rPr lang="en-US" sz="1700" dirty="0"/>
              <a:t>(</a:t>
            </a:r>
            <a:r>
              <a:rPr lang="en-US" sz="1700" dirty="0" err="1"/>
              <a:t>qsec~hp</a:t>
            </a:r>
            <a:r>
              <a:rPr lang="en-US" sz="1700" dirty="0"/>
              <a:t>, </a:t>
            </a:r>
            <a:r>
              <a:rPr lang="en-US" sz="1700" dirty="0" err="1"/>
              <a:t>mtcars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summary(regression)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38A20F4-CEBE-2090-02A4-978BC7103C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728" r="-1" b="2247"/>
          <a:stretch/>
        </p:blipFill>
        <p:spPr>
          <a:xfrm>
            <a:off x="481007" y="1993515"/>
            <a:ext cx="5511628" cy="43746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2771-840A-7F70-61E6-E6FE047D2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171" y="2247497"/>
            <a:ext cx="5394141" cy="388855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 </a:t>
            </a:r>
          </a:p>
          <a:p>
            <a:r>
              <a:rPr lang="en-US" sz="2000" dirty="0"/>
              <a:t>There is a negative correlation because the points have a top to bottom trend. </a:t>
            </a:r>
          </a:p>
          <a:p>
            <a:r>
              <a:rPr lang="en-US" sz="2000" dirty="0"/>
              <a:t>y = -0.018458x + 20.556354</a:t>
            </a:r>
          </a:p>
          <a:p>
            <a:r>
              <a:rPr lang="en-US" sz="2000" dirty="0"/>
              <a:t> r^2 = .49 </a:t>
            </a:r>
          </a:p>
          <a:p>
            <a:r>
              <a:rPr lang="en-US" sz="2000" dirty="0"/>
              <a:t>*Conclusion: Horsepower explains 49% of the variance in quarter-mile-time and this makes sense that the amount of horsepower a car has would impact  its quarter mile time. </a:t>
            </a:r>
          </a:p>
          <a:p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80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2C104-59B4-F6A0-03EA-EF67B51D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1700" b="1" u="sng"/>
              <a:t>Vehicle Weight VS Quarter-Mile-Time</a:t>
            </a:r>
            <a:br>
              <a:rPr lang="en-US" sz="1700" b="1" u="sng"/>
            </a:br>
            <a:r>
              <a:rPr lang="en-US" sz="1700"/>
              <a:t>library("ggplot2")</a:t>
            </a:r>
            <a:br>
              <a:rPr lang="en-US" sz="1700"/>
            </a:br>
            <a:r>
              <a:rPr lang="en-US" sz="1700" err="1"/>
              <a:t>ggplot</a:t>
            </a:r>
            <a:r>
              <a:rPr lang="en-US" sz="1700"/>
              <a:t>(data=</a:t>
            </a:r>
            <a:r>
              <a:rPr lang="en-US" sz="1700" err="1"/>
              <a:t>mtcars</a:t>
            </a:r>
            <a:r>
              <a:rPr lang="en-US" sz="1700"/>
              <a:t>, </a:t>
            </a:r>
            <a:r>
              <a:rPr lang="en-US" sz="1700" err="1"/>
              <a:t>aes</a:t>
            </a:r>
            <a:r>
              <a:rPr lang="en-US" sz="1700"/>
              <a:t>(x = </a:t>
            </a:r>
            <a:r>
              <a:rPr lang="en-US" sz="1700" err="1"/>
              <a:t>wt</a:t>
            </a:r>
            <a:r>
              <a:rPr lang="en-US" sz="1700"/>
              <a:t>, y = </a:t>
            </a:r>
            <a:r>
              <a:rPr lang="en-US" sz="1700" err="1"/>
              <a:t>qsec</a:t>
            </a:r>
            <a:r>
              <a:rPr lang="en-US" sz="1700"/>
              <a:t>)) + </a:t>
            </a:r>
            <a:r>
              <a:rPr lang="en-US" sz="1700" err="1"/>
              <a:t>geom_point</a:t>
            </a:r>
            <a:r>
              <a:rPr lang="en-US" sz="1700"/>
              <a:t>() + </a:t>
            </a:r>
            <a:r>
              <a:rPr lang="en-US" sz="1700" err="1"/>
              <a:t>geom_smooth</a:t>
            </a:r>
            <a:r>
              <a:rPr lang="en-US" sz="1700"/>
              <a:t>(method='</a:t>
            </a:r>
            <a:r>
              <a:rPr lang="en-US" sz="1700" err="1"/>
              <a:t>lm</a:t>
            </a:r>
            <a:r>
              <a:rPr lang="en-US" sz="1700"/>
              <a:t>', se = TRUE)</a:t>
            </a:r>
            <a:br>
              <a:rPr lang="en-US" sz="1700"/>
            </a:br>
            <a:r>
              <a:rPr lang="en-US" sz="1700"/>
              <a:t>#linear regression</a:t>
            </a:r>
            <a:br>
              <a:rPr lang="en-US" sz="1700"/>
            </a:br>
            <a:r>
              <a:rPr lang="en-US" sz="1700"/>
              <a:t>regression2 &lt;- </a:t>
            </a:r>
            <a:r>
              <a:rPr lang="en-US" sz="1700" err="1"/>
              <a:t>lm</a:t>
            </a:r>
            <a:r>
              <a:rPr lang="en-US" sz="1700"/>
              <a:t>(</a:t>
            </a:r>
            <a:r>
              <a:rPr lang="en-US" sz="1700" err="1"/>
              <a:t>qsec~wt</a:t>
            </a:r>
            <a:r>
              <a:rPr lang="en-US" sz="1700"/>
              <a:t>, </a:t>
            </a:r>
            <a:r>
              <a:rPr lang="en-US" sz="1700" err="1"/>
              <a:t>mtcars</a:t>
            </a:r>
            <a:r>
              <a:rPr lang="en-US" sz="1700"/>
              <a:t>)</a:t>
            </a:r>
            <a:br>
              <a:rPr lang="en-US" sz="1700"/>
            </a:br>
            <a:r>
              <a:rPr lang="en-US" sz="1700"/>
              <a:t>summary(regression2)</a:t>
            </a:r>
            <a:endParaRPr lang="en-US" sz="17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3A98858-AE1C-74AE-E983-A1EB42590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976" r="-1" b="-1"/>
          <a:stretch/>
        </p:blipFill>
        <p:spPr>
          <a:xfrm>
            <a:off x="481007" y="1993515"/>
            <a:ext cx="5511628" cy="437462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2771-840A-7F70-61E6-E6FE047D2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171" y="2247497"/>
            <a:ext cx="5394141" cy="388855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 </a:t>
            </a:r>
          </a:p>
          <a:p>
            <a:r>
              <a:rPr lang="en-US" sz="2000" dirty="0"/>
              <a:t>There is no correlation or it is uncorrelated because the points have no trend. </a:t>
            </a:r>
          </a:p>
          <a:p>
            <a:r>
              <a:rPr lang="en-US" sz="2000" dirty="0"/>
              <a:t>y =  -0.3191x + 18.8753</a:t>
            </a:r>
          </a:p>
          <a:p>
            <a:r>
              <a:rPr lang="en-US" sz="2000" dirty="0"/>
              <a:t>r^2 = -0.00179</a:t>
            </a:r>
          </a:p>
          <a:p>
            <a:r>
              <a:rPr lang="en-US" sz="2000" dirty="0"/>
              <a:t>*Conclusion: Weight does not contribute to the quarter mile time (speed). It is rather inspiring because I do not have a typical runner’s body and have wanted to start running. If a heavy car can go fast… So can I. </a:t>
            </a:r>
          </a:p>
          <a:p>
            <a:endParaRPr lang="en-US" sz="20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5959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412E24"/>
      </a:dk2>
      <a:lt2>
        <a:srgbClr val="E8E4E2"/>
      </a:lt2>
      <a:accent1>
        <a:srgbClr val="81A7BB"/>
      </a:accent1>
      <a:accent2>
        <a:srgbClr val="7F8DBA"/>
      </a:accent2>
      <a:accent3>
        <a:srgbClr val="9E96C6"/>
      </a:accent3>
      <a:accent4>
        <a:srgbClr val="A27FBA"/>
      </a:accent4>
      <a:accent5>
        <a:srgbClr val="C492C4"/>
      </a:accent5>
      <a:accent6>
        <a:srgbClr val="BA7FA1"/>
      </a:accent6>
      <a:hlink>
        <a:srgbClr val="A8765D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275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Seaford</vt:lpstr>
      <vt:lpstr>LevelVTI</vt:lpstr>
      <vt:lpstr>Correlations and Regressions in MotorCars Data</vt:lpstr>
      <vt:lpstr>Horsepower VS Quarter-Mile-Time #scatterplot library("ggplot2") ggplot(data=mtcars, aes(x = hp, y = qsec)) + geom_point() + geom_smooth(method='lm', se = TRUE) #Linear Regression: regression &lt;- lm(qsec~hp, mtcars) summary(regression)</vt:lpstr>
      <vt:lpstr>Vehicle Weight VS Quarter-Mile-Time library("ggplot2") ggplot(data=mtcars, aes(x = wt, y = qsec)) + geom_point() + geom_smooth(method='lm', se = TRUE) #linear regression regression2 &lt;- lm(qsec~wt, mtcars) summary(regression2)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Birchen Jones</dc:creator>
  <cp:lastModifiedBy>Oliver Birchen Jones</cp:lastModifiedBy>
  <cp:revision>2</cp:revision>
  <dcterms:created xsi:type="dcterms:W3CDTF">2022-12-19T05:12:08Z</dcterms:created>
  <dcterms:modified xsi:type="dcterms:W3CDTF">2022-12-19T05:31:11Z</dcterms:modified>
</cp:coreProperties>
</file>