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5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1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6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3/5/23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3/5/23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9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84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7C8F114-EEE2-1172-E433-5930B4599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3372" r="9092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3F5E8-B4CA-DB89-8150-874EDA803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5000" dirty="0"/>
              <a:t>Video Game</a:t>
            </a:r>
            <a:br>
              <a:rPr lang="en-US" sz="5000" dirty="0"/>
            </a:br>
            <a:r>
              <a:rPr lang="en-US" sz="5000" dirty="0"/>
              <a:t>Sales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A8B63-5FAF-5AC1-12AA-9D13094D3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dirty="0"/>
              <a:t>Suzy Jones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840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4B8-F815-BA2A-5194-7D42F8E2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Games Sales from 1980 to 2020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***Video game sales were booming between the years 2006 and 2018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B9C95F8-584E-09C9-9541-853D2C1D9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71182"/>
            <a:ext cx="7315200" cy="4306110"/>
          </a:xfrm>
        </p:spPr>
      </p:pic>
    </p:spTree>
    <p:extLst>
      <p:ext uri="{BB962C8B-B14F-4D97-AF65-F5344CB8AC3E}">
        <p14:creationId xmlns:p14="http://schemas.microsoft.com/office/powerpoint/2010/main" val="257956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9B55-3F92-D02A-90A5-13CB00C7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Looking at the connections between the genres of video games and sales around the world, most people buy ”Action” and “Sports” games. Interestingly, ”Role-Playing” games were most popular in Japan, while “Strategy” and “Adventure” games were less popular globally. </a:t>
            </a:r>
          </a:p>
        </p:txBody>
      </p:sp>
      <p:pic>
        <p:nvPicPr>
          <p:cNvPr id="5" name="Content Placeholder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83BBBE6E-0853-4836-FB4F-2C346BBE5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963" y="863600"/>
            <a:ext cx="6792749" cy="5121275"/>
          </a:xfrm>
        </p:spPr>
      </p:pic>
    </p:spTree>
    <p:extLst>
      <p:ext uri="{BB962C8B-B14F-4D97-AF65-F5344CB8AC3E}">
        <p14:creationId xmlns:p14="http://schemas.microsoft.com/office/powerpoint/2010/main" val="98107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7A86-40E2-ECC7-EC1B-18E3F1EE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ranking of video game genres confirms “Action” and “Sports” as the most popular genres of video games.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F3BB4E5-80C8-F1ED-1C39-514CFF3B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241" y="863600"/>
            <a:ext cx="6808194" cy="5121275"/>
          </a:xfrm>
        </p:spPr>
      </p:pic>
    </p:spTree>
    <p:extLst>
      <p:ext uri="{BB962C8B-B14F-4D97-AF65-F5344CB8AC3E}">
        <p14:creationId xmlns:p14="http://schemas.microsoft.com/office/powerpoint/2010/main" val="156878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3C26-549A-CF9C-A346-4C0B0248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can also be concluded, the more genres produced, the more successful platform. 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DDFBC101-CC2C-55D9-B8A3-8891478A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712" y="1633784"/>
            <a:ext cx="7857398" cy="3017728"/>
          </a:xfrm>
        </p:spPr>
      </p:pic>
    </p:spTree>
    <p:extLst>
      <p:ext uri="{BB962C8B-B14F-4D97-AF65-F5344CB8AC3E}">
        <p14:creationId xmlns:p14="http://schemas.microsoft.com/office/powerpoint/2010/main" val="419979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5CEC-57E9-E609-9FF0-354A7D98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looking at videos games produced by </a:t>
            </a:r>
            <a:r>
              <a:rPr lang="en-US" dirty="0" err="1"/>
              <a:t>Nitendo</a:t>
            </a:r>
            <a:r>
              <a:rPr lang="en-US" dirty="0"/>
              <a:t> platforms, their success is based on the variety of genres they produce.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D9F2E5DD-371F-F20D-41C2-182176799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108" y="863600"/>
            <a:ext cx="7232460" cy="5121275"/>
          </a:xfrm>
        </p:spPr>
      </p:pic>
    </p:spTree>
    <p:extLst>
      <p:ext uri="{BB962C8B-B14F-4D97-AF65-F5344CB8AC3E}">
        <p14:creationId xmlns:p14="http://schemas.microsoft.com/office/powerpoint/2010/main" val="402751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49AF-17D5-9DB7-8B0D-30DFF1D0C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u="sng" dirty="0"/>
              <a:t>Conclusion:</a:t>
            </a:r>
            <a:r>
              <a:rPr lang="en-US" dirty="0"/>
              <a:t> If we want to produce a new video game that will be popular throughout the world, it would be best to look into a new sports or action game. It would also be wise for it to be Nintendo completable.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54439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{935DDD75-6369-4547-AC5B-DC16D48EB7A2}tf10001124</Template>
  <TotalTime>4652</TotalTime>
  <Words>190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Video Game Sales in Tableau</vt:lpstr>
      <vt:lpstr>Video Games Sales from 1980 to 2020  ***Video game sales were booming between the years 2006 and 2018</vt:lpstr>
      <vt:lpstr>Looking at the connections between the genres of video games and sales around the world, most people buy ”Action” and “Sports” games. Interestingly, ”Role-Playing” games were most popular in Japan, while “Strategy” and “Adventure” games were less popular globally. </vt:lpstr>
      <vt:lpstr>The ranking of video game genres confirms “Action” and “Sports” as the most popular genres of video games. </vt:lpstr>
      <vt:lpstr>It can also be concluded, the more genres produced, the more successful platform. </vt:lpstr>
      <vt:lpstr>When looking at videos games produced by Nitendo platforms, their success is based on the variety of genres they produce.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in Tableau</dc:title>
  <dc:creator>Oliver Birchen Jones</dc:creator>
  <cp:lastModifiedBy>Oliver Birchen Jones</cp:lastModifiedBy>
  <cp:revision>2</cp:revision>
  <dcterms:created xsi:type="dcterms:W3CDTF">2023-03-05T19:43:57Z</dcterms:created>
  <dcterms:modified xsi:type="dcterms:W3CDTF">2023-03-09T01:16:10Z</dcterms:modified>
</cp:coreProperties>
</file>