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2" r:id="rId6"/>
    <p:sldId id="277" r:id="rId7"/>
    <p:sldId id="289" r:id="rId8"/>
    <p:sldId id="261" r:id="rId9"/>
    <p:sldId id="262" r:id="rId10"/>
    <p:sldId id="296" r:id="rId11"/>
    <p:sldId id="297" r:id="rId12"/>
    <p:sldId id="298" r:id="rId13"/>
    <p:sldId id="266" r:id="rId14"/>
    <p:sldId id="299" r:id="rId15"/>
    <p:sldId id="295" r:id="rId16"/>
    <p:sldId id="300" r:id="rId17"/>
    <p:sldId id="294" r:id="rId18"/>
    <p:sldId id="301" r:id="rId19"/>
    <p:sldId id="270" r:id="rId20"/>
    <p:sldId id="278" r:id="rId21"/>
    <p:sldId id="258" r:id="rId2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11/07/2024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9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5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/>
              <a:t>PALS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Estate Agency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Suzy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106981"/>
            <a:ext cx="2958406" cy="823912"/>
          </a:xfrm>
        </p:spPr>
        <p:txBody>
          <a:bodyPr rtlCol="0"/>
          <a:lstStyle/>
          <a:p>
            <a:pPr rtl="0"/>
            <a:r>
              <a:rPr lang="en-GB" dirty="0"/>
              <a:t>Back-end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164651"/>
            <a:ext cx="2882475" cy="2955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1"/>
              <a:t>Property Entity, DTO, Controller, Service</a:t>
            </a:r>
          </a:p>
          <a:p>
            <a:pPr rtl="0"/>
            <a:r>
              <a:rPr lang="en-GB" noProof="1"/>
              <a:t>OneToMany Mapping for Property &amp; Seller and Booking &amp; Buyer</a:t>
            </a:r>
          </a:p>
          <a:p>
            <a:pPr rtl="0"/>
            <a:r>
              <a:rPr lang="en-GB" noProof="1"/>
              <a:t>Linking a Property to a Booking and linking a Seller to a Property in the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106981"/>
            <a:ext cx="2896671" cy="823912"/>
          </a:xfrm>
        </p:spPr>
        <p:txBody>
          <a:bodyPr rtlCol="0"/>
          <a:lstStyle/>
          <a:p>
            <a:r>
              <a:rPr lang="en-GB" dirty="0"/>
              <a:t>Front-end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164651"/>
            <a:ext cx="2896671" cy="295549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Merge endpoints across most of the React app</a:t>
            </a:r>
          </a:p>
          <a:p>
            <a:pPr rtl="0"/>
            <a:r>
              <a:rPr lang="en-GB" dirty="0"/>
              <a:t>Matching field names between React &amp; Spring</a:t>
            </a:r>
          </a:p>
          <a:p>
            <a:pPr rtl="0"/>
            <a:r>
              <a:rPr lang="en-GB" dirty="0"/>
              <a:t>Pulling data through from Spring into the relevant fields in React</a:t>
            </a:r>
          </a:p>
          <a:p>
            <a:pPr rtl="0"/>
            <a:r>
              <a:rPr lang="en-GB" dirty="0"/>
              <a:t>Updating Fetch requests across Add Property, Update Property, Add Booking &amp; Cancel Booking</a:t>
            </a:r>
          </a:p>
          <a:p>
            <a:pPr rtl="0"/>
            <a:r>
              <a:rPr lang="en-GB" dirty="0"/>
              <a:t>Troubleshooting &amp; Bug-Fixing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106981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dirty="0"/>
              <a:t>Code optimisation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164651"/>
            <a:ext cx="2882475" cy="2955493"/>
          </a:xfrm>
        </p:spPr>
        <p:txBody>
          <a:bodyPr rtlCol="0"/>
          <a:lstStyle/>
          <a:p>
            <a:pPr rtl="0"/>
            <a:r>
              <a:rPr lang="en-GB" noProof="1"/>
              <a:t>Streamline fetch requests to be carried out by the parent page</a:t>
            </a:r>
          </a:p>
          <a:p>
            <a:pPr rtl="0"/>
            <a:r>
              <a:rPr lang="en-GB" dirty="0"/>
              <a:t>Split out Modals into individual React components in line with best practice</a:t>
            </a:r>
          </a:p>
          <a:p>
            <a:pPr rtl="0"/>
            <a:r>
              <a:rPr lang="en-GB" dirty="0"/>
              <a:t>Make better use of component props to cut down unnecessary re-rendering </a:t>
            </a:r>
          </a:p>
          <a:p>
            <a:pPr rtl="0"/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775B037-1F1F-7371-B3FB-B180C56E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718664"/>
            <a:ext cx="5431971" cy="846301"/>
          </a:xfrm>
        </p:spPr>
        <p:txBody>
          <a:bodyPr anchor="t">
            <a:normAutofit/>
          </a:bodyPr>
          <a:lstStyle/>
          <a:p>
            <a:r>
              <a:rPr lang="en-GB" dirty="0"/>
              <a:t>Main Challenges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926F2F-1EDF-91EE-437C-4969E3CB6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3" y="1713338"/>
            <a:ext cx="5575647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NAMING CONVENTIONS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3041CE41-2CDE-563E-8972-07559D9CB5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042762"/>
            <a:ext cx="5431971" cy="770371"/>
          </a:xfrm>
        </p:spPr>
        <p:txBody>
          <a:bodyPr>
            <a:normAutofit/>
          </a:bodyPr>
          <a:lstStyle/>
          <a:p>
            <a:r>
              <a:rPr lang="en-GB" sz="1200" dirty="0"/>
              <a:t>Not following industry-standard naming conventions in Project One and Project Two meant that I had to go through a lot of code with a really fine tooth-comb to figure out what was called what.</a:t>
            </a:r>
          </a:p>
          <a:p>
            <a:endParaRPr lang="en-US" sz="120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DA15963-C408-493A-B1D1-7F13F831C0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003254"/>
            <a:ext cx="5575645" cy="471011"/>
          </a:xfrm>
        </p:spPr>
        <p:txBody>
          <a:bodyPr>
            <a:normAutofit/>
          </a:bodyPr>
          <a:lstStyle/>
          <a:p>
            <a:r>
              <a:rPr lang="en-US" dirty="0"/>
              <a:t>“WORKING CODE” git commits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B26C98E-53A6-7D05-ADDF-EB4FFC6B729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433541"/>
            <a:ext cx="5431971" cy="12585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200" dirty="0"/>
              <a:t>There were times when it felt like fixing one thing broke three other things – e.g. mapping the </a:t>
            </a:r>
            <a:r>
              <a:rPr lang="en-GB" sz="1200" dirty="0" err="1"/>
              <a:t>AllBookings</a:t>
            </a:r>
            <a:r>
              <a:rPr lang="en-GB" sz="1200" dirty="0"/>
              <a:t> component to the Booking info from the database. I actually wrote that three times because I kept getting so far and not committing to git incrementally. This meant that I had no point to roll back to except losing hours of work multiple times.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0F9BC35-BB90-1FF2-E58E-E49A8106E21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741719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4DD528-ED7B-C6A4-2EDB-4333A3B761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5284589"/>
            <a:ext cx="5431971" cy="557950"/>
          </a:xfrm>
        </p:spPr>
        <p:txBody>
          <a:bodyPr/>
          <a:lstStyle/>
          <a:p>
            <a:r>
              <a:rPr lang="en-US" dirty="0" err="1"/>
              <a:t>hhhhhhhhhh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C8BAB4-12E9-EAAF-E4E1-E2C28C7188A6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657B3A2-0178-879E-248B-738A07D3E4E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4A111D-1673-5709-1744-AEC17426F9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noProof="0" smtClean="0"/>
              <a:pPr rtl="0">
                <a:spcAft>
                  <a:spcPts val="600"/>
                </a:spcAft>
              </a:pPr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074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1574A2D-2043-2C40-0399-AA07F945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lorna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4CEC8A-49B9-5CC7-1069-F5D1575CDB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/>
          <a:p>
            <a:r>
              <a:rPr lang="en-GB" sz="1900" dirty="0"/>
              <a:t>BACK-END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A196906B-8A73-946C-C723-C85382968A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Set up the Booking Entity, DTO, Controller and Service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5F612F0-2687-4C9B-AEFC-B136DC9F6D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/>
          <a:p>
            <a:pPr algn="l"/>
            <a:r>
              <a:rPr lang="en-GB" sz="1900" dirty="0"/>
              <a:t>FRONT-END	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8EF14D2-6A7B-1146-A3C3-1FBFD8D4D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Identify and resolve bugs in the React application, such as the Edit Property button not picking up the correct property ID value.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66D1B4F-ADD1-78CD-F87D-12611B62C4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/>
          <a:p>
            <a:pPr algn="l"/>
            <a:r>
              <a:rPr lang="en-GB" sz="1900" dirty="0"/>
              <a:t>TESTING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457D822-5288-A503-B32A-9A48B0D4DC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Mock tests written and successful for Booking: New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E3B429A-31A9-9806-8D4F-BA53172B64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9C8701E2-6B31-30E0-2878-12322E5F3B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942307-C9F3-4C31-C2D8-512BA0C12E9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88D861E-2F2E-EFF9-F332-21D305BFABE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5AB629-A787-B8E2-2DAB-CA7024A5704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noProof="0" smtClean="0"/>
              <a:pPr rtl="0">
                <a:spcAft>
                  <a:spcPts val="600"/>
                </a:spcAft>
              </a:pPr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7117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6B6DBF8-A439-3246-FB2F-531B1979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Main Challenges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8F382-800C-D470-A740-8875C113D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F8E9776-FC81-3407-7615-9AE9D7700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5F535EB-1905-5F57-5957-A805F36499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7E3FBA5-4B27-5724-B147-B033FEFC188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8073221-3851-4D61-858D-29C2C8DA38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AFC75DD-C4E7-B6BE-38B9-48D46296EDB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34CEBFF-172C-C24D-6E35-06D84287256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21F6FF0-88FE-33C6-5B81-33408891760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CD4435C-D111-CFF5-7BF6-67FDD8CD5E1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C03132-F38B-7741-B6A5-742975F167C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F05B47F-5E5F-A450-E383-B085621874D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noProof="0" smtClean="0"/>
              <a:pPr rtl="0">
                <a:spcAft>
                  <a:spcPts val="600"/>
                </a:spcAft>
              </a:pPr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859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A573AC-DB17-A5DC-3DEF-5E96D381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anchor="ctr">
            <a:normAutofit/>
          </a:bodyPr>
          <a:lstStyle/>
          <a:p>
            <a:r>
              <a:rPr lang="en-US" dirty="0"/>
              <a:t>Praveen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46B394C-1A82-7AD6-2B56-A92C23FEE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anchor="ctr">
            <a:normAutofit/>
          </a:bodyPr>
          <a:lstStyle/>
          <a:p>
            <a:r>
              <a:rPr lang="en-US" dirty="0"/>
              <a:t>BUYERS/SELLERS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F4A4053-D3E4-2522-BC88-D5CF3E264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anchor="ctr">
            <a:normAutofit/>
          </a:bodyPr>
          <a:lstStyle/>
          <a:p>
            <a:r>
              <a:rPr lang="en-US" sz="1500" dirty="0"/>
              <a:t>PROPERTY SEARCH FILTER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07013CD2-9855-88B1-3757-B9116CE3DF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anchor="ctr">
            <a:normAutofit/>
          </a:bodyPr>
          <a:lstStyle/>
          <a:p>
            <a:r>
              <a:rPr lang="en-US" sz="1500" dirty="0"/>
              <a:t>MOCKMVC TESTING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AFBCBAB8-45DD-856C-84C1-EBAD780F46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9491" y="4710114"/>
            <a:ext cx="2521527" cy="514350"/>
          </a:xfrm>
        </p:spPr>
        <p:txBody>
          <a:bodyPr/>
          <a:lstStyle/>
          <a:p>
            <a:r>
              <a:rPr lang="en-US" dirty="0"/>
              <a:t>FONT OF KNOWLEDGE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2E44E7F8-25C2-8BC7-EBFB-EE56E1CD14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F88EDF47-7D0B-0EB1-9C54-B3942BFB4C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Moved the logic for this from the Front-End to the Back-End to reduce the amount of data retrieved from the database and </a:t>
            </a:r>
            <a:r>
              <a:rPr lang="en-US" dirty="0" err="1"/>
              <a:t>optimise</a:t>
            </a:r>
            <a:r>
              <a:rPr lang="en-US" dirty="0"/>
              <a:t> network traffic.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636CEBB-2945-D60D-A1DD-4FB510D772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pPr rtl="0"/>
            <a:r>
              <a:rPr lang="en-GB" dirty="0"/>
              <a:t>Buyer: </a:t>
            </a:r>
            <a:r>
              <a:rPr lang="en-GB" dirty="0" err="1"/>
              <a:t>GetbyID</a:t>
            </a:r>
            <a:r>
              <a:rPr lang="en-GB" dirty="0"/>
              <a:t>, Add, </a:t>
            </a:r>
            <a:r>
              <a:rPr lang="en-GB" dirty="0" err="1"/>
              <a:t>GetbyName</a:t>
            </a:r>
            <a:r>
              <a:rPr lang="en-GB" dirty="0"/>
              <a:t>, Update. </a:t>
            </a:r>
          </a:p>
          <a:p>
            <a:pPr rtl="0"/>
            <a:r>
              <a:rPr lang="en-GB" dirty="0"/>
              <a:t>Seller: </a:t>
            </a:r>
            <a:r>
              <a:rPr lang="en-GB" dirty="0" err="1"/>
              <a:t>GetbyID</a:t>
            </a:r>
            <a:r>
              <a:rPr lang="en-GB" dirty="0"/>
              <a:t>, Add, </a:t>
            </a:r>
            <a:r>
              <a:rPr lang="en-GB" dirty="0" err="1"/>
              <a:t>GetbyName</a:t>
            </a:r>
            <a:r>
              <a:rPr lang="en-GB" dirty="0"/>
              <a:t>, Update. </a:t>
            </a:r>
          </a:p>
          <a:p>
            <a:pPr rtl="0"/>
            <a:r>
              <a:rPr lang="en-GB" dirty="0"/>
              <a:t>Property: </a:t>
            </a:r>
            <a:r>
              <a:rPr lang="en-GB" dirty="0" err="1"/>
              <a:t>GetbyID</a:t>
            </a:r>
            <a:r>
              <a:rPr lang="en-GB" dirty="0"/>
              <a:t>, Add, Update, </a:t>
            </a:r>
            <a:r>
              <a:rPr lang="en-GB" dirty="0" err="1"/>
              <a:t>FilterSearch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91114AE3-F6E6-2912-23B3-56A5395295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 anchor="ctr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GB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smtClean="0"/>
              <a:pPr rtl="0">
                <a:spcAft>
                  <a:spcPts val="600"/>
                </a:spcAft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1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8329BBA-D078-AD60-FEEA-2003EBDA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CHALLENGES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0EC7FE2-F1F3-E81A-3182-A9447DE30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BB24500-664F-E4BD-FAE8-154857D395C7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6969D51-F0A6-AE9C-6ADB-0A8E0396042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D273775-C52E-93B1-9E3A-75C4DD594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FFC53582-8007-2F6D-1875-F188AAEC66D2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A4BB6C2-3C45-3DBE-4915-45F2EC433C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C0A0066-C977-043E-28BC-92971C1FE53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35FC0C5E-C7C5-78E8-2E49-7932DDA46EE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16F7B933-37B1-23F9-FCDF-F857F8F375CE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167BB7A-354A-E711-BAD7-690638FA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17C6732-38CD-0160-186B-969275CA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9B43FE-802C-566D-1825-F0ADCD7E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6027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KEY LEARNING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Splitting out the back-end work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708888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Each of us working on part of the back-end gave us the opportunity to learn the Spring side but we found we were waiting on each other’s work to be able to continue.  We’d maybe take a different approach in industry to avoid the frustration we experienced here.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H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en-GB" dirty="0"/>
              <a:t>H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IF IT DOESN’T WORK…	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… call Jordan. Just the threat of calling Jordan makes all bugs go away miraculously.</a:t>
            </a:r>
          </a:p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r>
              <a:rPr lang="en-GB" dirty="0"/>
              <a:t>DEMO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304B4FE-CC58-D328-2A34-B187980E12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Front-end functionality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EB0B064-C520-E040-E845-386985A76E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This is visually the same as Project One, so we’ll give you a quick run-through of the functionality that we built into our site initially.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61C4F85-8B85-07B5-CC1C-6168286D8E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Back-end and database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7A8BC5B-D675-4410-D030-B5B37ACA89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We’ll give you a quick show of our codebase in Spring and show you where the data in our database is actually stored.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AD85B0B-97D0-6835-515F-B90D9D62BEB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Q&amp;A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2DF3869-FEF6-6102-C90B-0A3415710B7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We’ll have time for questions so please ask away!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fld id="{19B51A1E-902D-48AF-9020-955120F399B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Thank you!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44163-DD75-B6E8-B04D-DBAF75BF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GB" dirty="0"/>
              <a:t>We worked super hard on this slide deck </a:t>
            </a:r>
            <a:r>
              <a:rPr lang="en-GB" dirty="0" err="1"/>
              <a:t>hahahaha</a:t>
            </a:r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781527E-0941-A88A-B559-500027FC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882A6A7-1019-64F7-6D58-DCCF6BBC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Pitch Deck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49EADD-F000-FEBD-2C7E-8CD29096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noProof="0" smtClean="0"/>
              <a:pPr rtl="0">
                <a:spcAft>
                  <a:spcPts val="600"/>
                </a:spcAft>
              </a:pPr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PALs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en-GB" dirty="0"/>
              <a:t>PRAVEEN KARNAM​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7002" y="5464113"/>
            <a:ext cx="2025646" cy="343061"/>
          </a:xfrm>
        </p:spPr>
        <p:txBody>
          <a:bodyPr rtlCol="0"/>
          <a:lstStyle/>
          <a:p>
            <a:pPr rtl="0"/>
            <a:r>
              <a:rPr lang="en-GB" dirty="0"/>
              <a:t>LBG: Software Engineer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53160" y="5095300"/>
            <a:ext cx="2412329" cy="343061"/>
          </a:xfrm>
        </p:spPr>
        <p:txBody>
          <a:bodyPr rtlCol="0"/>
          <a:lstStyle/>
          <a:p>
            <a:pPr rtl="0"/>
            <a:r>
              <a:rPr lang="en-GB" dirty="0"/>
              <a:t>LORNA GORDON SMITH​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92204" y="5478796"/>
            <a:ext cx="1941149" cy="343061"/>
          </a:xfrm>
        </p:spPr>
        <p:txBody>
          <a:bodyPr rtlCol="0"/>
          <a:lstStyle/>
          <a:p>
            <a:pPr rtl="0"/>
            <a:r>
              <a:rPr lang="en-GB" dirty="0"/>
              <a:t>LBG: Software Engineer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en-GB" dirty="0"/>
              <a:t>SUZY BROWN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183619" y="5464113"/>
            <a:ext cx="2132985" cy="343061"/>
          </a:xfrm>
        </p:spPr>
        <p:txBody>
          <a:bodyPr rtlCol="0"/>
          <a:lstStyle/>
          <a:p>
            <a:pPr rtl="0"/>
            <a:r>
              <a:rPr lang="en-GB" dirty="0"/>
              <a:t>LBG: Software Engineer</a:t>
            </a:r>
          </a:p>
          <a:p>
            <a:pPr rtl="0"/>
            <a:endParaRPr lang="en-GB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en-GB" dirty="0"/>
              <a:t>ANDREW RENNIE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57433" y="5476377"/>
            <a:ext cx="2025646" cy="343061"/>
          </a:xfrm>
        </p:spPr>
        <p:txBody>
          <a:bodyPr rtlCol="0"/>
          <a:lstStyle/>
          <a:p>
            <a:pPr rtl="0"/>
            <a:r>
              <a:rPr lang="en-GB" dirty="0"/>
              <a:t>LBG: Software Engineer</a:t>
            </a:r>
          </a:p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</a:t>
            </a:fld>
            <a:endParaRPr lang="en-GB"/>
          </a:p>
        </p:txBody>
      </p:sp>
      <p:pic>
        <p:nvPicPr>
          <p:cNvPr id="11" name="Picture 4" descr="Lorna Gordon Smith">
            <a:extLst>
              <a:ext uri="{FF2B5EF4-FFF2-40B4-BE49-F238E27FC236}">
                <a16:creationId xmlns:a16="http://schemas.microsoft.com/office/drawing/2014/main" id="{CF3AF9D0-2FF9-417B-EAB3-AFE80FAEE6CE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 bwMode="auto">
          <a:xfrm>
            <a:off x="3836988" y="2886075"/>
            <a:ext cx="1844675" cy="1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rofile photo of Suzy Brown">
            <a:extLst>
              <a:ext uri="{FF2B5EF4-FFF2-40B4-BE49-F238E27FC236}">
                <a16:creationId xmlns:a16="http://schemas.microsoft.com/office/drawing/2014/main" id="{AD55BF5A-46B8-E516-9792-01CE42A0D560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 bwMode="auto">
          <a:xfrm>
            <a:off x="6327775" y="2886075"/>
            <a:ext cx="1844675" cy="1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" descr="A person with a beard&#10;&#10;Description automatically generated">
            <a:extLst>
              <a:ext uri="{FF2B5EF4-FFF2-40B4-BE49-F238E27FC236}">
                <a16:creationId xmlns:a16="http://schemas.microsoft.com/office/drawing/2014/main" id="{02189A22-A03E-8C59-3FD4-FCAAD864982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l="2844" r="2844"/>
          <a:stretch/>
        </p:blipFill>
        <p:spPr>
          <a:xfrm>
            <a:off x="8747125" y="2886075"/>
            <a:ext cx="1846263" cy="1846263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1DA283-3CE7-840A-DCA7-1A752765422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5" b="78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Project THREE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Project Three built upon what we created in Project One. We replaced our JSON server with a Spring back-end with full persistent CRUD capability. 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We’ve now created a full product with end-to-end capability that can be presented to industry.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Project THREE:</a:t>
            </a:r>
            <a:br>
              <a:rPr lang="en-GB" dirty="0"/>
            </a:br>
            <a:r>
              <a:rPr lang="en-GB" dirty="0"/>
              <a:t>Breaking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FULL SPRING BACK-END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Entities, DTOs, Controllers and Services all written in Java using the Spring library.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DATA PERSISTANCE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9" y="2959856"/>
            <a:ext cx="5429822" cy="557950"/>
          </a:xfrm>
        </p:spPr>
        <p:txBody>
          <a:bodyPr rtlCol="0">
            <a:normAutofit fontScale="85000" lnSpcReduction="20000"/>
          </a:bodyPr>
          <a:lstStyle/>
          <a:p>
            <a:r>
              <a:rPr lang="en-GB" dirty="0"/>
              <a:t>We’re connected with a MySQL server hosting databases built by our Spring application. This has full CRUD ability to ensure that the data we add, remove or update stays added, removed or updated.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r>
              <a:rPr lang="en-GB" dirty="0"/>
              <a:t>INTEGRATION WITH REACT</a:t>
            </a:r>
          </a:p>
          <a:p>
            <a:endParaRPr lang="en-GB" dirty="0"/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1"/>
            <a:ext cx="5429823" cy="67465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Merge the React application previously built in Project One together with the new Back-End we created in Project Three.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r>
              <a:rPr lang="en-GB" dirty="0"/>
              <a:t>MOCK TESTING</a:t>
            </a:r>
          </a:p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en-GB" dirty="0"/>
              <a:t>% coverage of testing to emulate industry requirements.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n-GB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Build out the back-end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integration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testing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Planned out our approach in the first day, writing up a brief overview of what we expected to achieve day-by-day. We updated our JIRA tickets and prioritised based on technical ordering.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We created an Entity Relationship Diagram to help visualise the relationships between the entities we were working with. We split out work on the Back-End into three main portions: Booking, Property and Buyer/Seller.</a:t>
            </a:r>
          </a:p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Marry the React front-end from Project One up with the new Back-End application. We researched this heavily to understand what we needed to do to achieve this. </a:t>
            </a:r>
          </a:p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Integration Testing and other applicable industry metrics. We took two different approaches here: we tested MySQL and also worked with .</a:t>
            </a:r>
            <a:r>
              <a:rPr lang="en-GB" dirty="0" err="1"/>
              <a:t>sql</a:t>
            </a:r>
            <a:r>
              <a:rPr lang="en-GB" dirty="0"/>
              <a:t> files in Spring.</a:t>
            </a:r>
          </a:p>
          <a:p>
            <a:pPr rtl="0"/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How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COMMUNICATION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We held daily Stand-Ups and ad-hoc calls to tackle each item on our plan as a united team. </a:t>
            </a:r>
          </a:p>
          <a:p>
            <a:pPr rtl="0"/>
            <a:r>
              <a:rPr lang="en-GB" dirty="0"/>
              <a:t>Keeping in touch throughout each day helped us to know we were all on track.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JIRA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en-GB" dirty="0"/>
              <a:t>We updated our existing JIRA board from Project One to include items from Project Three as well and this is the rough list we worked from. </a:t>
            </a:r>
          </a:p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GITHUB STRATEGY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en-GB" dirty="0"/>
              <a:t>Worked from branches – regular merges . Felt easier thanks to the extra practice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RESEARCH AND TEST &amp; LEARN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en-GB" dirty="0"/>
              <a:t>Something about research here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01C0B4CC-559C-0D2B-BB02-B891C6EB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THINGS WE DID IN PROJECT ONE THAT WE BROUGHT FORWARDS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ABF4D98E-DB29-2FED-51A3-E6AF3DD5A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PAIRED PROGRAMMING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84E1D9D-3E22-211E-7399-6327C8643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/>
          <a:lstStyle/>
          <a:p>
            <a:r>
              <a:rPr lang="en-US" dirty="0"/>
              <a:t>Having an extra pair of eyes was hugely helpful – we found this really benefitted the team as a whole. 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3E55B20-9BB9-7122-03D5-47EFCC4152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Daily CALLS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C015E72-4603-B7B0-F0FA-238EDF7296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/>
          <a:lstStyle/>
          <a:p>
            <a:r>
              <a:rPr lang="en-US" dirty="0"/>
              <a:t>Daily Stand-Ups to </a:t>
            </a:r>
            <a:r>
              <a:rPr lang="en-US" dirty="0" err="1"/>
              <a:t>kep</a:t>
            </a:r>
            <a:endParaRPr lang="en-US" dirty="0"/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33EFDDA7-0DF3-1202-0B18-28767FC809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KEEP IT AGILE</a:t>
            </a:r>
          </a:p>
          <a:p>
            <a:endParaRPr lang="en-US" dirty="0"/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60E6370-CBAE-F842-712E-05FD7D2DB3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/>
          <a:lstStyle/>
          <a:p>
            <a:r>
              <a:rPr lang="en-GB" dirty="0"/>
              <a:t>By continuing to work agile we were able to chip away at our list in order of priority and get everything – and more – done.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33A99C4-D63C-F14E-9276-4B767281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0BDBFB-5FA2-2468-DC34-E98E1218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5503178-138F-D116-D948-8BB66CF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GB" noProof="0" smtClean="0"/>
              <a:pPr>
                <a:spcAft>
                  <a:spcPts val="600"/>
                </a:spcAft>
              </a:pPr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5823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6A75927-99F0-0032-6398-A5E60D89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New Learning Points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3C23041-8732-147E-40C3-7F30002F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06E46CCD-3270-D0E8-A929-C09C0BDC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19A716DC-AC7D-D061-F746-EE8DB516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DD68D56-69FF-5857-CB13-E0AD0B1B8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6CEC-B952-F207-4DB9-05792675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429F-0F6B-AE5B-3397-CD3CB5BB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2E9B-7832-5353-E301-6FCD10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noProof="0" smtClean="0"/>
              <a:pPr rtl="0">
                <a:spcAft>
                  <a:spcPts val="600"/>
                </a:spcAft>
              </a:pPr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423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65D6C7D-D237-204A-37F8-DD06016EF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Breakdown of work and learning points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7F9FB-2B4B-DFC4-9831-5E98A39169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99F71-7D70-56ED-8E80-1FD4CA1BFBD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462C5-D181-85CB-D126-915C8C6D26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8838160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{5E9D55FD-DB2A-484A-91EF-D2D01D3C7651}tf22318419_win32</Template>
  <TotalTime>150</TotalTime>
  <Words>1062</Words>
  <Application>Microsoft Office PowerPoint</Application>
  <PresentationFormat>Widescreen</PresentationFormat>
  <Paragraphs>155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Monoline</vt:lpstr>
      <vt:lpstr>PALS</vt:lpstr>
      <vt:lpstr>PALs</vt:lpstr>
      <vt:lpstr>Project THREE</vt:lpstr>
      <vt:lpstr>Project THREE: Breaking it down</vt:lpstr>
      <vt:lpstr>Our approach</vt:lpstr>
      <vt:lpstr>How did we do it?</vt:lpstr>
      <vt:lpstr>THINGS WE DID IN PROJECT ONE THAT WE BROUGHT FORWARDS</vt:lpstr>
      <vt:lpstr>New Learning Points</vt:lpstr>
      <vt:lpstr>Breakdown of work and learning points</vt:lpstr>
      <vt:lpstr>Suzy</vt:lpstr>
      <vt:lpstr>Main Challenges</vt:lpstr>
      <vt:lpstr>lorna</vt:lpstr>
      <vt:lpstr>Main Challenges</vt:lpstr>
      <vt:lpstr>Praveen</vt:lpstr>
      <vt:lpstr>MAIN CHALLENGES</vt:lpstr>
      <vt:lpstr>KEY LEARNING POINTS</vt:lpstr>
      <vt:lpstr>DEMO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Suzy Brown</dc:creator>
  <cp:lastModifiedBy>Suzy Brown</cp:lastModifiedBy>
  <cp:revision>2</cp:revision>
  <dcterms:created xsi:type="dcterms:W3CDTF">2024-07-10T15:09:20Z</dcterms:created>
  <dcterms:modified xsi:type="dcterms:W3CDTF">2024-07-11T09:27:37Z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