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4954" autoAdjust="0"/>
  </p:normalViewPr>
  <p:slideViewPr>
    <p:cSldViewPr snapToGrid="0">
      <p:cViewPr varScale="1">
        <p:scale>
          <a:sx n="120" d="100"/>
          <a:sy n="120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01187-D1EA-4A34-9922-0CA02A9B4701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9D3EF-C832-4F37-8C30-FDA34CD2A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488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E9D3EF-C832-4F37-8C30-FDA34CD2A72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01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E9D3EF-C832-4F37-8C30-FDA34CD2A72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22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E9D3EF-C832-4F37-8C30-FDA34CD2A72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223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E9D3EF-C832-4F37-8C30-FDA34CD2A72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837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E9D3EF-C832-4F37-8C30-FDA34CD2A72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26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07B8-D4D0-FC87-26B3-A3C94EF95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5191B-B319-ACFF-155D-89180BFF1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7E4A9-C33B-6FFD-425B-F92F025D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9AAC-93C6-4C6E-90B3-DBC71B31AC0D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97A09-1C44-58D5-13A5-186FAC17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6E960-EB8D-7125-0F9A-E8E9C70E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E73C-6C9E-4B74-B19B-EE8CECB5F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02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55467-1E50-02E4-747C-044A87D8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04F12-D29E-564B-9676-0A2C1F29F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0BCB2-BA0D-D94A-C72F-9702201B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9AAC-93C6-4C6E-90B3-DBC71B31AC0D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DC746-C31B-80A0-4C8E-8C7B8E56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121D-7D59-E856-391D-07096EA6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E73C-6C9E-4B74-B19B-EE8CECB5F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5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910377-CCFC-8753-7014-DD6DC761E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FB2D2-1BD8-6643-2DE3-B8F8958FF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FF6EC-AFB6-75DD-8EC7-A8F8F23DA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9AAC-93C6-4C6E-90B3-DBC71B31AC0D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C8EF5-AB8B-687C-0745-06401F9B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389FC-9385-F8F3-C35A-5BBFCA96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E73C-6C9E-4B74-B19B-EE8CECB5F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65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2489-93A5-DBEA-A5A2-A29D1845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686B1-E121-496A-9C36-BC50D29A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9E16C-7D38-9BB7-566B-6EC25BEE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9AAC-93C6-4C6E-90B3-DBC71B31AC0D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F3409-789E-63A9-A867-B21852ED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29958-5534-CB70-75F0-A82F1460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E73C-6C9E-4B74-B19B-EE8CECB5F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53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6907-4FEC-0B72-5FA2-E06209D61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C6A3B-B5CE-D266-BB1A-EBB4B2AAE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16DF0-A794-1FB1-3B60-90269A7E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9AAC-93C6-4C6E-90B3-DBC71B31AC0D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A766F-BC84-849F-64DE-1278857D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4E808-27DE-E0D5-9A5E-D4A224D3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E73C-6C9E-4B74-B19B-EE8CECB5F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16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F2DE-BE13-F15E-20CC-C0CDDE2D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05FD-0B61-5728-FFBA-075F72D7F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75C03-D44A-AC2B-AE70-F407B1F04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27073-CF07-4B05-8A9A-ECDD8F4F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9AAC-93C6-4C6E-90B3-DBC71B31AC0D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D0F55-F016-06E3-9F57-38C4F3AB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547F9-1784-0E3A-6DCA-2AE25F3B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E73C-6C9E-4B74-B19B-EE8CECB5F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14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F80E-C500-5737-9DEE-5331F6FF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28789-A3DB-3BE4-E2CD-A8C86EFC2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02515-EDC4-EB21-6E05-2F31525C5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E06084-E535-9006-3763-542E9B140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3A2FBC-C54D-B9CD-09EC-166CF9AEC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60A5C-AF6D-7866-46DB-45E9906B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9AAC-93C6-4C6E-90B3-DBC71B31AC0D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21D491-A872-011D-BA4A-AC217E7F2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DB3A0C-3F34-2DB9-856C-96FE5D7F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E73C-6C9E-4B74-B19B-EE8CECB5F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61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EEF9-AFAC-A1D0-950A-E0C93279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471A9-5D1A-6246-409F-9BF07091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9AAC-93C6-4C6E-90B3-DBC71B31AC0D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E23E4-7941-4EE3-D6FA-785E2B7E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4FD99-20A0-858C-F869-6D795D81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E73C-6C9E-4B74-B19B-EE8CECB5F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75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D89C4E-5686-FA6A-E0E1-305C37766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9AAC-93C6-4C6E-90B3-DBC71B31AC0D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FF8108-0E50-878C-A1F5-9042031A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55060-EB50-7F53-5EFE-DECA0116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E73C-6C9E-4B74-B19B-EE8CECB5F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75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EBD4-64B8-21C7-0691-9C8F26B28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03236-2973-D8BD-FF22-CACB0787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14791-889B-2E93-01AE-85BB60E8A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EFEE1-07F0-6D03-C970-B6115592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9AAC-93C6-4C6E-90B3-DBC71B31AC0D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46BFB-AE3B-668D-2F73-FC23F95E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E9A3F-91E9-B3FB-84D2-7B6BBED1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E73C-6C9E-4B74-B19B-EE8CECB5F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71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05B3-17C8-FCDA-E90A-1F9DF56C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4752AD-5D0E-328F-BF95-037EC5FFF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56B7B-A09D-5D72-92C0-8D34BCB52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9D7FF-C2F1-C396-B951-EDC3C67A2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9AAC-93C6-4C6E-90B3-DBC71B31AC0D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3F951-188C-28E1-9EB7-7E35B150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2FC2C-BFBD-6403-3596-9EF02077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E73C-6C9E-4B74-B19B-EE8CECB5F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19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E5211-BBEC-3989-E8FE-B751AC98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D8233-4710-7047-EA4A-4672B0323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43B11-4189-E57A-BA3C-AEF12F069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F39AAC-93C6-4C6E-90B3-DBC71B31AC0D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22CA-7B49-F758-2C4B-E9D66625D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D5410-F78E-E6A9-0554-7C633B690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9DE73C-6C9E-4B74-B19B-EE8CECB5F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0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95A72C-BB81-6388-3E85-305CA825D8E6}"/>
              </a:ext>
            </a:extLst>
          </p:cNvPr>
          <p:cNvSpPr/>
          <p:nvPr/>
        </p:nvSpPr>
        <p:spPr>
          <a:xfrm>
            <a:off x="368968" y="721892"/>
            <a:ext cx="11381874" cy="9785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B893B7-830E-00FE-2004-9E14E299AD5A}"/>
              </a:ext>
            </a:extLst>
          </p:cNvPr>
          <p:cNvSpPr/>
          <p:nvPr/>
        </p:nvSpPr>
        <p:spPr>
          <a:xfrm>
            <a:off x="585537" y="2061407"/>
            <a:ext cx="5069403" cy="44163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E58BA7-9D5E-2422-178C-7810909332FF}"/>
              </a:ext>
            </a:extLst>
          </p:cNvPr>
          <p:cNvSpPr txBox="1"/>
          <p:nvPr/>
        </p:nvSpPr>
        <p:spPr>
          <a:xfrm>
            <a:off x="2197768" y="974191"/>
            <a:ext cx="718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NAVBAR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81638A-C635-700F-BDB8-6830FC2A6964}"/>
              </a:ext>
            </a:extLst>
          </p:cNvPr>
          <p:cNvSpPr/>
          <p:nvPr/>
        </p:nvSpPr>
        <p:spPr>
          <a:xfrm>
            <a:off x="5879432" y="2061407"/>
            <a:ext cx="5646821" cy="4416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CAB165-D4A6-BC05-DB34-AF4D20F7A6E0}"/>
              </a:ext>
            </a:extLst>
          </p:cNvPr>
          <p:cNvSpPr/>
          <p:nvPr/>
        </p:nvSpPr>
        <p:spPr>
          <a:xfrm>
            <a:off x="6120063" y="2275573"/>
            <a:ext cx="5173579" cy="14838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49148-CADF-EA1D-A7AF-166F561D0CBE}"/>
              </a:ext>
            </a:extLst>
          </p:cNvPr>
          <p:cNvSpPr/>
          <p:nvPr/>
        </p:nvSpPr>
        <p:spPr>
          <a:xfrm>
            <a:off x="6120063" y="4772523"/>
            <a:ext cx="5173579" cy="14838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8F80DF-E35B-C371-515A-25D964F28B14}"/>
              </a:ext>
            </a:extLst>
          </p:cNvPr>
          <p:cNvSpPr/>
          <p:nvPr/>
        </p:nvSpPr>
        <p:spPr>
          <a:xfrm>
            <a:off x="6320589" y="4150892"/>
            <a:ext cx="1347536" cy="35409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D72AB4F-42F9-A669-3CFE-D1BD4EEEAE02}"/>
              </a:ext>
            </a:extLst>
          </p:cNvPr>
          <p:cNvSpPr/>
          <p:nvPr/>
        </p:nvSpPr>
        <p:spPr>
          <a:xfrm>
            <a:off x="8061154" y="4126830"/>
            <a:ext cx="1379624" cy="35409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02CF6B0-2B6F-20DD-8D9B-B218A7928E55}"/>
              </a:ext>
            </a:extLst>
          </p:cNvPr>
          <p:cNvSpPr/>
          <p:nvPr/>
        </p:nvSpPr>
        <p:spPr>
          <a:xfrm>
            <a:off x="9777671" y="4118809"/>
            <a:ext cx="1275340" cy="35409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A1ABA1-133B-C74E-73A1-7284BDB143F4}"/>
              </a:ext>
            </a:extLst>
          </p:cNvPr>
          <p:cNvSpPr/>
          <p:nvPr/>
        </p:nvSpPr>
        <p:spPr>
          <a:xfrm>
            <a:off x="368968" y="1828797"/>
            <a:ext cx="11381874" cy="4873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9432CB-0F35-8C12-0BCC-7BBCD78FF4F0}"/>
              </a:ext>
            </a:extLst>
          </p:cNvPr>
          <p:cNvSpPr txBox="1"/>
          <p:nvPr/>
        </p:nvSpPr>
        <p:spPr>
          <a:xfrm>
            <a:off x="6424863" y="4150892"/>
            <a:ext cx="116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buyers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E473C3-A3C9-42ED-B943-3788432CD0D4}"/>
              </a:ext>
            </a:extLst>
          </p:cNvPr>
          <p:cNvSpPr txBox="1"/>
          <p:nvPr/>
        </p:nvSpPr>
        <p:spPr>
          <a:xfrm>
            <a:off x="8109282" y="4150892"/>
            <a:ext cx="127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properties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B8C63E-83D3-3BAB-56E7-C818ECBBAFA6}"/>
              </a:ext>
            </a:extLst>
          </p:cNvPr>
          <p:cNvSpPr txBox="1"/>
          <p:nvPr/>
        </p:nvSpPr>
        <p:spPr>
          <a:xfrm>
            <a:off x="9881935" y="4150892"/>
            <a:ext cx="11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sellers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2A7FA2-BCB4-864D-6146-FAB2E7DEC3CE}"/>
              </a:ext>
            </a:extLst>
          </p:cNvPr>
          <p:cNvSpPr txBox="1"/>
          <p:nvPr/>
        </p:nvSpPr>
        <p:spPr>
          <a:xfrm>
            <a:off x="4547937" y="120316"/>
            <a:ext cx="276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Home Page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AC8A67-3C18-C249-DE04-19E1D495C942}"/>
              </a:ext>
            </a:extLst>
          </p:cNvPr>
          <p:cNvSpPr txBox="1"/>
          <p:nvPr/>
        </p:nvSpPr>
        <p:spPr>
          <a:xfrm>
            <a:off x="1483895" y="3072063"/>
            <a:ext cx="188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Random content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0EE6B2-E2AD-C113-9F8F-A96A95D47DCB}"/>
              </a:ext>
            </a:extLst>
          </p:cNvPr>
          <p:cNvSpPr txBox="1"/>
          <p:nvPr/>
        </p:nvSpPr>
        <p:spPr>
          <a:xfrm>
            <a:off x="7804482" y="2729920"/>
            <a:ext cx="188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Random content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9F53F3-4037-0BEC-CD56-4357AC0761BF}"/>
              </a:ext>
            </a:extLst>
          </p:cNvPr>
          <p:cNvSpPr txBox="1"/>
          <p:nvPr/>
        </p:nvSpPr>
        <p:spPr>
          <a:xfrm>
            <a:off x="7764425" y="5221706"/>
            <a:ext cx="188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Random content</a:t>
            </a:r>
          </a:p>
        </p:txBody>
      </p:sp>
    </p:spTree>
    <p:extLst>
      <p:ext uri="{BB962C8B-B14F-4D97-AF65-F5344CB8AC3E}">
        <p14:creationId xmlns:p14="http://schemas.microsoft.com/office/powerpoint/2010/main" val="426788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95A72C-BB81-6388-3E85-305CA825D8E6}"/>
              </a:ext>
            </a:extLst>
          </p:cNvPr>
          <p:cNvSpPr/>
          <p:nvPr/>
        </p:nvSpPr>
        <p:spPr>
          <a:xfrm>
            <a:off x="368968" y="721892"/>
            <a:ext cx="11381874" cy="9785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E58BA7-9D5E-2422-178C-7810909332FF}"/>
              </a:ext>
            </a:extLst>
          </p:cNvPr>
          <p:cNvSpPr txBox="1"/>
          <p:nvPr/>
        </p:nvSpPr>
        <p:spPr>
          <a:xfrm>
            <a:off x="2197768" y="974191"/>
            <a:ext cx="718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NAVBAR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2A7FA2-BCB4-864D-6146-FAB2E7DEC3CE}"/>
              </a:ext>
            </a:extLst>
          </p:cNvPr>
          <p:cNvSpPr txBox="1"/>
          <p:nvPr/>
        </p:nvSpPr>
        <p:spPr>
          <a:xfrm>
            <a:off x="4547937" y="120316"/>
            <a:ext cx="276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Home Page/Properties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DA2920-D2F7-12EA-4DE4-BBB98C431A95}"/>
              </a:ext>
            </a:extLst>
          </p:cNvPr>
          <p:cNvSpPr/>
          <p:nvPr/>
        </p:nvSpPr>
        <p:spPr>
          <a:xfrm>
            <a:off x="376919" y="1779691"/>
            <a:ext cx="11381874" cy="49890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17C6D7-3BD0-1B92-DBFC-3A790058CEF9}"/>
              </a:ext>
            </a:extLst>
          </p:cNvPr>
          <p:cNvSpPr/>
          <p:nvPr/>
        </p:nvSpPr>
        <p:spPr>
          <a:xfrm>
            <a:off x="553382" y="1883965"/>
            <a:ext cx="9035891" cy="890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9690C2-FF27-E762-72B9-D5A6DFC20852}"/>
              </a:ext>
            </a:extLst>
          </p:cNvPr>
          <p:cNvSpPr txBox="1"/>
          <p:nvPr/>
        </p:nvSpPr>
        <p:spPr>
          <a:xfrm>
            <a:off x="3304603" y="2132618"/>
            <a:ext cx="552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Find properties component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822506-DAC7-D349-E448-1403D3139C2D}"/>
              </a:ext>
            </a:extLst>
          </p:cNvPr>
          <p:cNvSpPr/>
          <p:nvPr/>
        </p:nvSpPr>
        <p:spPr>
          <a:xfrm>
            <a:off x="553382" y="2878573"/>
            <a:ext cx="11004885" cy="3681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BDC82E-31E9-053F-FA6B-5D637CFBDED3}"/>
              </a:ext>
            </a:extLst>
          </p:cNvPr>
          <p:cNvSpPr txBox="1"/>
          <p:nvPr/>
        </p:nvSpPr>
        <p:spPr>
          <a:xfrm>
            <a:off x="4387445" y="3891551"/>
            <a:ext cx="28234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Display properties component</a:t>
            </a:r>
            <a:br>
              <a:rPr lang="en-GB" dirty="0"/>
            </a:br>
            <a:br>
              <a:rPr lang="en-GB" dirty="0"/>
            </a:br>
            <a:r>
              <a:rPr lang="en-GB" dirty="0"/>
              <a:t>(placeholder for cards to sit in)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8AC0FF-3701-E6AB-7B72-02275AD811DC}"/>
              </a:ext>
            </a:extLst>
          </p:cNvPr>
          <p:cNvSpPr/>
          <p:nvPr/>
        </p:nvSpPr>
        <p:spPr>
          <a:xfrm>
            <a:off x="753908" y="3207439"/>
            <a:ext cx="2494548" cy="1163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53C7E6-A63D-FFD3-7F7B-8386784DA5B5}"/>
              </a:ext>
            </a:extLst>
          </p:cNvPr>
          <p:cNvSpPr txBox="1"/>
          <p:nvPr/>
        </p:nvSpPr>
        <p:spPr>
          <a:xfrm>
            <a:off x="978498" y="3335776"/>
            <a:ext cx="2061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Property card component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EB22F02-469C-7668-88BA-715BB4320380}"/>
              </a:ext>
            </a:extLst>
          </p:cNvPr>
          <p:cNvSpPr/>
          <p:nvPr/>
        </p:nvSpPr>
        <p:spPr>
          <a:xfrm>
            <a:off x="2205719" y="4065693"/>
            <a:ext cx="962527" cy="2085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3B1D09-9A3D-5143-A17D-822236EB942C}"/>
              </a:ext>
            </a:extLst>
          </p:cNvPr>
          <p:cNvSpPr txBox="1"/>
          <p:nvPr/>
        </p:nvSpPr>
        <p:spPr>
          <a:xfrm>
            <a:off x="2173635" y="4049651"/>
            <a:ext cx="1042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Withdraw/resubmit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2071F1-7AA7-45D0-40D3-0047D7BAB689}"/>
              </a:ext>
            </a:extLst>
          </p:cNvPr>
          <p:cNvSpPr/>
          <p:nvPr/>
        </p:nvSpPr>
        <p:spPr>
          <a:xfrm>
            <a:off x="9692640" y="1883964"/>
            <a:ext cx="1865627" cy="8903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3B435A-5B83-EA28-05FF-D09FE80636C2}"/>
              </a:ext>
            </a:extLst>
          </p:cNvPr>
          <p:cNvSpPr txBox="1"/>
          <p:nvPr/>
        </p:nvSpPr>
        <p:spPr>
          <a:xfrm>
            <a:off x="9867569" y="2020166"/>
            <a:ext cx="1526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Add Property button</a:t>
            </a:r>
          </a:p>
        </p:txBody>
      </p:sp>
    </p:spTree>
    <p:extLst>
      <p:ext uri="{BB962C8B-B14F-4D97-AF65-F5344CB8AC3E}">
        <p14:creationId xmlns:p14="http://schemas.microsoft.com/office/powerpoint/2010/main" val="412977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95A72C-BB81-6388-3E85-305CA825D8E6}"/>
              </a:ext>
            </a:extLst>
          </p:cNvPr>
          <p:cNvSpPr/>
          <p:nvPr/>
        </p:nvSpPr>
        <p:spPr>
          <a:xfrm>
            <a:off x="368968" y="553451"/>
            <a:ext cx="11381874" cy="9785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E58BA7-9D5E-2422-178C-7810909332FF}"/>
              </a:ext>
            </a:extLst>
          </p:cNvPr>
          <p:cNvSpPr txBox="1"/>
          <p:nvPr/>
        </p:nvSpPr>
        <p:spPr>
          <a:xfrm>
            <a:off x="2197768" y="805750"/>
            <a:ext cx="718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NAVBAR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A1ABA1-133B-C74E-73A1-7284BDB143F4}"/>
              </a:ext>
            </a:extLst>
          </p:cNvPr>
          <p:cNvSpPr/>
          <p:nvPr/>
        </p:nvSpPr>
        <p:spPr>
          <a:xfrm>
            <a:off x="368968" y="1668377"/>
            <a:ext cx="11381874" cy="49890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6F1CDB-665C-EC91-3120-831D7E6A9B68}"/>
              </a:ext>
            </a:extLst>
          </p:cNvPr>
          <p:cNvSpPr/>
          <p:nvPr/>
        </p:nvSpPr>
        <p:spPr>
          <a:xfrm>
            <a:off x="545431" y="1772651"/>
            <a:ext cx="11004885" cy="890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3380E-A58B-B34E-B2FA-70D3E172C2CE}"/>
              </a:ext>
            </a:extLst>
          </p:cNvPr>
          <p:cNvSpPr txBox="1"/>
          <p:nvPr/>
        </p:nvSpPr>
        <p:spPr>
          <a:xfrm>
            <a:off x="3296652" y="2021304"/>
            <a:ext cx="552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Find properties component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84CA75-784E-0FA6-5009-D5F77489A070}"/>
              </a:ext>
            </a:extLst>
          </p:cNvPr>
          <p:cNvSpPr/>
          <p:nvPr/>
        </p:nvSpPr>
        <p:spPr>
          <a:xfrm>
            <a:off x="545431" y="2871535"/>
            <a:ext cx="11004885" cy="35773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321226-DC11-3C16-BFA2-B60BB17EB15F}"/>
              </a:ext>
            </a:extLst>
          </p:cNvPr>
          <p:cNvSpPr txBox="1"/>
          <p:nvPr/>
        </p:nvSpPr>
        <p:spPr>
          <a:xfrm>
            <a:off x="4379494" y="3780237"/>
            <a:ext cx="28234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Display properties component</a:t>
            </a:r>
            <a:br>
              <a:rPr lang="en-GB" dirty="0"/>
            </a:br>
            <a:br>
              <a:rPr lang="en-GB" dirty="0"/>
            </a:br>
            <a:r>
              <a:rPr lang="en-GB" dirty="0"/>
              <a:t>(placeholder for cards to sit in)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DF7C5E-B361-6B54-88C7-7BD551CEA53D}"/>
              </a:ext>
            </a:extLst>
          </p:cNvPr>
          <p:cNvSpPr/>
          <p:nvPr/>
        </p:nvSpPr>
        <p:spPr>
          <a:xfrm>
            <a:off x="745957" y="3096125"/>
            <a:ext cx="2494548" cy="1163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9A3728-EC82-2BED-9D24-58DA2A5A5E60}"/>
              </a:ext>
            </a:extLst>
          </p:cNvPr>
          <p:cNvSpPr txBox="1"/>
          <p:nvPr/>
        </p:nvSpPr>
        <p:spPr>
          <a:xfrm>
            <a:off x="970547" y="3224462"/>
            <a:ext cx="2061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Property card component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1EE1C0-3E65-DEB9-A418-776633F22CF3}"/>
              </a:ext>
            </a:extLst>
          </p:cNvPr>
          <p:cNvSpPr txBox="1"/>
          <p:nvPr/>
        </p:nvSpPr>
        <p:spPr>
          <a:xfrm>
            <a:off x="4985083" y="79846"/>
            <a:ext cx="161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Properties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D8A925B-E373-3C7D-FB1C-5A719B6C3977}"/>
              </a:ext>
            </a:extLst>
          </p:cNvPr>
          <p:cNvSpPr/>
          <p:nvPr/>
        </p:nvSpPr>
        <p:spPr>
          <a:xfrm>
            <a:off x="2197768" y="3954379"/>
            <a:ext cx="962527" cy="2085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EA466A-AC2B-C978-7638-B5A9E4A782B6}"/>
              </a:ext>
            </a:extLst>
          </p:cNvPr>
          <p:cNvSpPr txBox="1"/>
          <p:nvPr/>
        </p:nvSpPr>
        <p:spPr>
          <a:xfrm>
            <a:off x="2165684" y="3938337"/>
            <a:ext cx="1042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Withdraw/resubmit</a:t>
            </a:r>
          </a:p>
        </p:txBody>
      </p:sp>
    </p:spTree>
    <p:extLst>
      <p:ext uri="{BB962C8B-B14F-4D97-AF65-F5344CB8AC3E}">
        <p14:creationId xmlns:p14="http://schemas.microsoft.com/office/powerpoint/2010/main" val="293103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95A72C-BB81-6388-3E85-305CA825D8E6}"/>
              </a:ext>
            </a:extLst>
          </p:cNvPr>
          <p:cNvSpPr/>
          <p:nvPr/>
        </p:nvSpPr>
        <p:spPr>
          <a:xfrm>
            <a:off x="368968" y="721892"/>
            <a:ext cx="11381874" cy="9785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B893B7-830E-00FE-2004-9E14E299AD5A}"/>
              </a:ext>
            </a:extLst>
          </p:cNvPr>
          <p:cNvSpPr/>
          <p:nvPr/>
        </p:nvSpPr>
        <p:spPr>
          <a:xfrm>
            <a:off x="585537" y="2061407"/>
            <a:ext cx="5069403" cy="44163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E58BA7-9D5E-2422-178C-7810909332FF}"/>
              </a:ext>
            </a:extLst>
          </p:cNvPr>
          <p:cNvSpPr txBox="1"/>
          <p:nvPr/>
        </p:nvSpPr>
        <p:spPr>
          <a:xfrm>
            <a:off x="2197768" y="974191"/>
            <a:ext cx="718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NAVBAR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81638A-C635-700F-BDB8-6830FC2A6964}"/>
              </a:ext>
            </a:extLst>
          </p:cNvPr>
          <p:cNvSpPr/>
          <p:nvPr/>
        </p:nvSpPr>
        <p:spPr>
          <a:xfrm>
            <a:off x="5871509" y="2057187"/>
            <a:ext cx="5646821" cy="4416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49148-CADF-EA1D-A7AF-166F561D0CBE}"/>
              </a:ext>
            </a:extLst>
          </p:cNvPr>
          <p:cNvSpPr/>
          <p:nvPr/>
        </p:nvSpPr>
        <p:spPr>
          <a:xfrm>
            <a:off x="6120063" y="3021615"/>
            <a:ext cx="5173579" cy="3234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8F80DF-E35B-C371-515A-25D964F28B14}"/>
              </a:ext>
            </a:extLst>
          </p:cNvPr>
          <p:cNvSpPr/>
          <p:nvPr/>
        </p:nvSpPr>
        <p:spPr>
          <a:xfrm>
            <a:off x="7720260" y="2439134"/>
            <a:ext cx="1740565" cy="354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A1ABA1-133B-C74E-73A1-7284BDB143F4}"/>
              </a:ext>
            </a:extLst>
          </p:cNvPr>
          <p:cNvSpPr/>
          <p:nvPr/>
        </p:nvSpPr>
        <p:spPr>
          <a:xfrm>
            <a:off x="368968" y="1828797"/>
            <a:ext cx="11381874" cy="4873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9432CB-0F35-8C12-0BCC-7BBCD78FF4F0}"/>
              </a:ext>
            </a:extLst>
          </p:cNvPr>
          <p:cNvSpPr txBox="1"/>
          <p:nvPr/>
        </p:nvSpPr>
        <p:spPr>
          <a:xfrm>
            <a:off x="7780419" y="2423892"/>
            <a:ext cx="174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new seller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2A7FA2-BCB4-864D-6146-FAB2E7DEC3CE}"/>
              </a:ext>
            </a:extLst>
          </p:cNvPr>
          <p:cNvSpPr txBox="1"/>
          <p:nvPr/>
        </p:nvSpPr>
        <p:spPr>
          <a:xfrm>
            <a:off x="4547937" y="120316"/>
            <a:ext cx="276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Seller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AC8A67-3C18-C249-DE04-19E1D495C942}"/>
              </a:ext>
            </a:extLst>
          </p:cNvPr>
          <p:cNvSpPr txBox="1"/>
          <p:nvPr/>
        </p:nvSpPr>
        <p:spPr>
          <a:xfrm>
            <a:off x="1668379" y="2275573"/>
            <a:ext cx="2879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Display all sellers – table?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9F53F3-4037-0BEC-CD56-4357AC0761BF}"/>
              </a:ext>
            </a:extLst>
          </p:cNvPr>
          <p:cNvSpPr txBox="1"/>
          <p:nvPr/>
        </p:nvSpPr>
        <p:spPr>
          <a:xfrm>
            <a:off x="7708227" y="3244334"/>
            <a:ext cx="188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seller form</a:t>
            </a:r>
          </a:p>
        </p:txBody>
      </p:sp>
    </p:spTree>
    <p:extLst>
      <p:ext uri="{BB962C8B-B14F-4D97-AF65-F5344CB8AC3E}">
        <p14:creationId xmlns:p14="http://schemas.microsoft.com/office/powerpoint/2010/main" val="80712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95A72C-BB81-6388-3E85-305CA825D8E6}"/>
              </a:ext>
            </a:extLst>
          </p:cNvPr>
          <p:cNvSpPr/>
          <p:nvPr/>
        </p:nvSpPr>
        <p:spPr>
          <a:xfrm>
            <a:off x="368968" y="721892"/>
            <a:ext cx="11381874" cy="9785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B893B7-830E-00FE-2004-9E14E299AD5A}"/>
              </a:ext>
            </a:extLst>
          </p:cNvPr>
          <p:cNvSpPr/>
          <p:nvPr/>
        </p:nvSpPr>
        <p:spPr>
          <a:xfrm>
            <a:off x="6200168" y="2081250"/>
            <a:ext cx="5318162" cy="44163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E58BA7-9D5E-2422-178C-7810909332FF}"/>
              </a:ext>
            </a:extLst>
          </p:cNvPr>
          <p:cNvSpPr txBox="1"/>
          <p:nvPr/>
        </p:nvSpPr>
        <p:spPr>
          <a:xfrm>
            <a:off x="2197768" y="974191"/>
            <a:ext cx="718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NAVBAR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81638A-C635-700F-BDB8-6830FC2A6964}"/>
              </a:ext>
            </a:extLst>
          </p:cNvPr>
          <p:cNvSpPr/>
          <p:nvPr/>
        </p:nvSpPr>
        <p:spPr>
          <a:xfrm>
            <a:off x="569594" y="2081250"/>
            <a:ext cx="5317859" cy="4416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49148-CADF-EA1D-A7AF-166F561D0CBE}"/>
              </a:ext>
            </a:extLst>
          </p:cNvPr>
          <p:cNvSpPr/>
          <p:nvPr/>
        </p:nvSpPr>
        <p:spPr>
          <a:xfrm>
            <a:off x="818148" y="3045678"/>
            <a:ext cx="4812632" cy="3234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8F80DF-E35B-C371-515A-25D964F28B14}"/>
              </a:ext>
            </a:extLst>
          </p:cNvPr>
          <p:cNvSpPr/>
          <p:nvPr/>
        </p:nvSpPr>
        <p:spPr>
          <a:xfrm>
            <a:off x="2418344" y="2463197"/>
            <a:ext cx="1740565" cy="354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A1ABA1-133B-C74E-73A1-7284BDB143F4}"/>
              </a:ext>
            </a:extLst>
          </p:cNvPr>
          <p:cNvSpPr/>
          <p:nvPr/>
        </p:nvSpPr>
        <p:spPr>
          <a:xfrm>
            <a:off x="368968" y="1828797"/>
            <a:ext cx="11381874" cy="4873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9432CB-0F35-8C12-0BCC-7BBCD78FF4F0}"/>
              </a:ext>
            </a:extLst>
          </p:cNvPr>
          <p:cNvSpPr txBox="1"/>
          <p:nvPr/>
        </p:nvSpPr>
        <p:spPr>
          <a:xfrm>
            <a:off x="2478503" y="2447955"/>
            <a:ext cx="174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new buyer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2A7FA2-BCB4-864D-6146-FAB2E7DEC3CE}"/>
              </a:ext>
            </a:extLst>
          </p:cNvPr>
          <p:cNvSpPr txBox="1"/>
          <p:nvPr/>
        </p:nvSpPr>
        <p:spPr>
          <a:xfrm>
            <a:off x="4547937" y="120316"/>
            <a:ext cx="276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Buyer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AC8A67-3C18-C249-DE04-19E1D495C942}"/>
              </a:ext>
            </a:extLst>
          </p:cNvPr>
          <p:cNvSpPr txBox="1"/>
          <p:nvPr/>
        </p:nvSpPr>
        <p:spPr>
          <a:xfrm>
            <a:off x="7419470" y="2359584"/>
            <a:ext cx="2879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Display all buyers – table?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9F53F3-4037-0BEC-CD56-4357AC0761BF}"/>
              </a:ext>
            </a:extLst>
          </p:cNvPr>
          <p:cNvSpPr txBox="1"/>
          <p:nvPr/>
        </p:nvSpPr>
        <p:spPr>
          <a:xfrm>
            <a:off x="2406311" y="3268397"/>
            <a:ext cx="188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buyer form</a:t>
            </a:r>
          </a:p>
        </p:txBody>
      </p:sp>
    </p:spTree>
    <p:extLst>
      <p:ext uri="{BB962C8B-B14F-4D97-AF65-F5344CB8AC3E}">
        <p14:creationId xmlns:p14="http://schemas.microsoft.com/office/powerpoint/2010/main" val="172990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99</Words>
  <Application>Microsoft Office PowerPoint</Application>
  <PresentationFormat>Widescreen</PresentationFormat>
  <Paragraphs>36</Paragraphs>
  <Slides>5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Suzy Brown</cp:lastModifiedBy>
  <cp:revision>1</cp:revision>
  <dcterms:created xsi:type="dcterms:W3CDTF">2024-05-30T09:57:22Z</dcterms:created>
  <dcterms:modified xsi:type="dcterms:W3CDTF">2024-05-30T10:24:38Z</dcterms:modified>
</cp:coreProperties>
</file>