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arget="ppt/presentation.xml" Type="http://schemas.openxmlformats.org/officeDocument/2006/relationships/officeDocument"/></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aveSubsetFonts="1" strictFirstAndLastChars="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6" Target="slides/slide12.xml" Type="http://schemas.openxmlformats.org/officeDocument/2006/relationships/slide"/><Relationship Id="rId15" Target="slides/slide11.xml" Type="http://schemas.openxmlformats.org/officeDocument/2006/relationships/slide"/><Relationship Id="rId14" Target="slides/slide10.xml" Type="http://schemas.openxmlformats.org/officeDocument/2006/relationships/slide"/><Relationship Id="rId13" Target="slides/slide9.xml" Type="http://schemas.openxmlformats.org/officeDocument/2006/relationships/slide"/><Relationship Id="rId12" Target="slides/slide8.xml" Type="http://schemas.openxmlformats.org/officeDocument/2006/relationships/slide"/><Relationship Id="rId11" Target="slides/slide7.xml" Type="http://schemas.openxmlformats.org/officeDocument/2006/relationships/slide"/><Relationship Id="rId10" Target="slides/slide6.xml" Type="http://schemas.openxmlformats.org/officeDocument/2006/relationships/slide"/><Relationship Id="rId9" Target="slides/slide5.xml" Type="http://schemas.openxmlformats.org/officeDocument/2006/relationships/slide"/><Relationship Id="rId8" Target="slides/slide4.xml" Type="http://schemas.openxmlformats.org/officeDocument/2006/relationships/slide"/><Relationship Id="rId7" Target="slides/slide3.xml" Type="http://schemas.openxmlformats.org/officeDocument/2006/relationships/slide"/><Relationship Id="rId6" Target="slides/slide2.xml" Type="http://schemas.openxmlformats.org/officeDocument/2006/relationships/slide"/><Relationship Id="rId5" Target="slides/slide1.xml" Type="http://schemas.openxmlformats.org/officeDocument/2006/relationships/slide"/><Relationship Id="rId4" Target="notesMasters/notesMaster1.xml" Type="http://schemas.openxmlformats.org/officeDocument/2006/relationships/notesMaster"/><Relationship Id="rId3" Target="slideMasters/slideMaster1.xml" Type="http://schemas.openxmlformats.org/officeDocument/2006/relationships/slideMaster"/><Relationship Id="rId2" Target="presProps.xml" Type="http://schemas.openxmlformats.org/officeDocument/2006/relationships/presProps"/><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t" anchorCtr="0" bIns="45700" lIns="91425" numCol="1" rIns="91425" spcFirstLastPara="1" tIns="45700" wrap="square">
            <a:noAutofit/>
          </a:bodyPr>
          <a:lstStyle>
            <a:lvl1pPr algn="r"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6" name="Google Shape;6;n"/>
          <p:cNvSpPr txBox="1"/>
          <p:nvPr>
            <p:ph idx="1" type="body"/>
          </p:nvPr>
        </p:nvSpPr>
        <p:spPr>
          <a:xfrm>
            <a:off x="685800" y="4400550"/>
            <a:ext cx="5486400" cy="3600600"/>
          </a:xfrm>
          <a:prstGeom prst="rect">
            <a:avLst/>
          </a:prstGeom>
          <a:noFill/>
          <a:ln>
            <a:noFill/>
          </a:ln>
        </p:spPr>
        <p:txBody>
          <a:bodyPr anchor="t" anchorCtr="0" bIns="45700" lIns="91425" numCol="1" rIns="91425" spcFirstLastPara="1" tIns="45700" wrap="square">
            <a:noAutofit/>
          </a:bodyPr>
          <a:lstStyle>
            <a:lvl1pPr algn="l" indent="-228600" lvl="0" marL="457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b"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b" anchorCtr="0" bIns="45700" lIns="91425" numCol="1" rIns="91425" spcFirstLastPara="1" tIns="45700" wrap="square">
            <a:noAutofit/>
          </a:bodyPr>
          <a:lstStyle/>
          <a:p>
            <a:pPr algn="r" indent="0" lvl="0" marL="0" marR="0" rtl="0">
              <a:spcBef>
                <a:spcPts val="0"/>
              </a:spcBef>
              <a:spcAft>
                <a:spcPts val="0"/>
              </a:spcAft>
              <a:buNone/>
            </a:pPr>
            <a:fld id="{00000000-1234-1234-1234-123412341234}" type="slidenum">
              <a:rPr b="0" cap="none" i="0" lang="en-US" strike="noStrike" sz="1200" u="none">
                <a:solidFill>
                  <a:schemeClr val="dk1"/>
                </a:solidFill>
                <a:latin typeface="Calibri"/>
                <a:ea typeface="Calibri"/>
                <a:cs typeface="Calibri"/>
                <a:sym typeface="Calibri"/>
              </a:rPr>
              <a:t>‹#›</a:t>
            </a:fld>
            <a:endParaRPr b="0" cap="none" i="0" strike="noStrike" sz="12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bd1b35edb8171d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bd1b35edb8171d_4: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41" name="Google Shape;141;g12bd1b35edb8171d_4: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0" name="Google Shape;20;p2"/>
          <p:cNvSpPr txBox="1"/>
          <p:nvPr>
            <p:ph type="ctrTitle"/>
          </p:nvPr>
        </p:nvSpPr>
        <p:spPr>
          <a:xfrm>
            <a:off x="581191" y="1020431"/>
            <a:ext cx="10993500" cy="14751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sz="3600">
                <a:solidFill>
                  <a:srgbClr val="3F3F3F"/>
                </a:solidFill>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21" name="Google Shape;21;p2"/>
          <p:cNvSpPr txBox="1"/>
          <p:nvPr>
            <p:ph idx="1" type="subTitle"/>
          </p:nvPr>
        </p:nvSpPr>
        <p:spPr>
          <a:xfrm>
            <a:off x="581194" y="2495445"/>
            <a:ext cx="10993500" cy="590400"/>
          </a:xfrm>
          <a:prstGeom prst="rect">
            <a:avLst/>
          </a:prstGeom>
          <a:noFill/>
          <a:ln>
            <a:noFill/>
          </a:ln>
        </p:spPr>
        <p:txBody>
          <a:bodyPr anchor="t" anchorCtr="0" bIns="45700" lIns="91425" numCol="1" rIns="91425" spcFirstLastPara="1" tIns="45700" wrap="square">
            <a:normAutofit/>
          </a:bodyPr>
          <a:lstStyle>
            <a:lvl1pPr algn="l" lvl="0" rtl="0">
              <a:lnSpc>
                <a:spcPct val="110000"/>
              </a:lnSpc>
              <a:spcBef>
                <a:spcPts val="320"/>
              </a:spcBef>
              <a:spcAft>
                <a:spcPts val="0"/>
              </a:spcAft>
              <a:buSzPts val="1472"/>
              <a:buNone/>
              <a:defRPr cap="none" sz="1600">
                <a:solidFill>
                  <a:schemeClr val="accent1"/>
                </a:solidFill>
              </a:defRPr>
            </a:lvl1pPr>
            <a:lvl2pPr algn="ctr" lvl="1" rtl="0">
              <a:spcBef>
                <a:spcPts val="600"/>
              </a:spcBef>
              <a:spcAft>
                <a:spcPts val="0"/>
              </a:spcAft>
              <a:buSzPts val="1288"/>
              <a:buNone/>
              <a:defRPr>
                <a:solidFill>
                  <a:srgbClr val="888888"/>
                </a:solidFill>
              </a:defRPr>
            </a:lvl2pPr>
            <a:lvl3pPr algn="ctr" lvl="2" rtl="0">
              <a:spcBef>
                <a:spcPts val="600"/>
              </a:spcBef>
              <a:spcAft>
                <a:spcPts val="0"/>
              </a:spcAft>
              <a:buSzPts val="1196"/>
              <a:buNone/>
              <a:defRPr>
                <a:solidFill>
                  <a:srgbClr val="888888"/>
                </a:solidFill>
              </a:defRPr>
            </a:lvl3pPr>
            <a:lvl4pPr algn="ctr" lvl="3" rtl="0">
              <a:spcBef>
                <a:spcPts val="600"/>
              </a:spcBef>
              <a:spcAft>
                <a:spcPts val="0"/>
              </a:spcAft>
              <a:buSzPts val="1012"/>
              <a:buNone/>
              <a:defRPr>
                <a:solidFill>
                  <a:srgbClr val="888888"/>
                </a:solidFill>
              </a:defRPr>
            </a:lvl4pPr>
            <a:lvl5pPr algn="ctr" lvl="4" rtl="0">
              <a:spcBef>
                <a:spcPts val="600"/>
              </a:spcBef>
              <a:spcAft>
                <a:spcPts val="0"/>
              </a:spcAft>
              <a:buSzPts val="1012"/>
              <a:buNone/>
              <a:defRPr>
                <a:solidFill>
                  <a:srgbClr val="888888"/>
                </a:solidFill>
              </a:defRPr>
            </a:lvl5pPr>
            <a:lvl6pPr algn="ctr" lvl="5" rtl="0">
              <a:spcBef>
                <a:spcPts val="600"/>
              </a:spcBef>
              <a:spcAft>
                <a:spcPts val="0"/>
              </a:spcAft>
              <a:buSzPts val="1104"/>
              <a:buNone/>
              <a:defRPr>
                <a:solidFill>
                  <a:srgbClr val="888888"/>
                </a:solidFill>
              </a:defRPr>
            </a:lvl6pPr>
            <a:lvl7pPr algn="ctr" lvl="6" rtl="0">
              <a:spcBef>
                <a:spcPts val="600"/>
              </a:spcBef>
              <a:spcAft>
                <a:spcPts val="0"/>
              </a:spcAft>
              <a:buSzPts val="1104"/>
              <a:buNone/>
              <a:defRPr>
                <a:solidFill>
                  <a:srgbClr val="888888"/>
                </a:solidFill>
              </a:defRPr>
            </a:lvl7pPr>
            <a:lvl8pPr algn="ctr" lvl="7" rtl="0">
              <a:spcBef>
                <a:spcPts val="600"/>
              </a:spcBef>
              <a:spcAft>
                <a:spcPts val="0"/>
              </a:spcAft>
              <a:buSzPts val="1104"/>
              <a:buNone/>
              <a:defRPr>
                <a:solidFill>
                  <a:srgbClr val="888888"/>
                </a:solidFill>
              </a:defRPr>
            </a:lvl8pPr>
            <a:lvl9pPr algn="ctr" lvl="8" rtl="0">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23" name="Google Shape;23;p2"/>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500" cy="10137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18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78" name="Google Shape;78;p11"/>
          <p:cNvSpPr txBox="1"/>
          <p:nvPr>
            <p:ph idx="1" type="body"/>
          </p:nvPr>
        </p:nvSpPr>
        <p:spPr>
          <a:xfrm rot="5400000">
            <a:off x="3809608" y="-1813102"/>
            <a:ext cx="4572900" cy="11029500"/>
          </a:xfrm>
          <a:prstGeom prst="rect">
            <a:avLst/>
          </a:prstGeom>
          <a:noFill/>
          <a:ln>
            <a:noFill/>
          </a:ln>
        </p:spPr>
        <p:txBody>
          <a:bodyPr anchor="t" anchorCtr="0" bIns="45700" lIns="91425" numCol="1" rIns="91425" spcFirstLastPara="1" tIns="45700" wrap="square">
            <a:normAutofit/>
          </a:bodyPr>
          <a:lstStyle>
            <a:lvl1pPr algn="l" indent="-327914" lvl="0" marL="457200" rtl="0">
              <a:lnSpc>
                <a:spcPct val="110000"/>
              </a:lnSpc>
              <a:spcBef>
                <a:spcPts val="340"/>
              </a:spcBef>
              <a:spcAft>
                <a:spcPts val="0"/>
              </a:spcAft>
              <a:buSzPts val="1564"/>
              <a:buChar char="◼"/>
              <a:defRPr/>
            </a:lvl1pPr>
            <a:lvl2pPr algn="l" indent="-310387" lvl="1" marL="914400" rtl="0">
              <a:spcBef>
                <a:spcPts val="600"/>
              </a:spcBef>
              <a:spcAft>
                <a:spcPts val="0"/>
              </a:spcAft>
              <a:buSzPts val="1288"/>
              <a:buChar char="◼"/>
              <a:defRPr/>
            </a:lvl2pPr>
            <a:lvl3pPr algn="l" indent="-304546" lvl="2" marL="1371600" rtl="0">
              <a:spcBef>
                <a:spcPts val="600"/>
              </a:spcBef>
              <a:spcAft>
                <a:spcPts val="0"/>
              </a:spcAft>
              <a:buSzPts val="1196"/>
              <a:buChar char="◼"/>
              <a:defRPr/>
            </a:lvl3pPr>
            <a:lvl4pPr algn="l" indent="-292861" lvl="3" marL="1828800" rtl="0">
              <a:spcBef>
                <a:spcPts val="600"/>
              </a:spcBef>
              <a:spcAft>
                <a:spcPts val="0"/>
              </a:spcAft>
              <a:buSzPts val="1012"/>
              <a:buChar char="◼"/>
              <a:defRPr/>
            </a:lvl4pPr>
            <a:lvl5pPr algn="l" indent="-292861" lvl="4" marL="2286000" rtl="0">
              <a:spcBef>
                <a:spcPts val="600"/>
              </a:spcBef>
              <a:spcAft>
                <a:spcPts val="0"/>
              </a:spcAft>
              <a:buSzPts val="1012"/>
              <a:buChar char="◼"/>
              <a:defRPr/>
            </a:lvl5pPr>
            <a:lvl6pPr algn="l" indent="-333756" lvl="5" marL="2743200" rtl="0">
              <a:spcBef>
                <a:spcPts val="600"/>
              </a:spcBef>
              <a:spcAft>
                <a:spcPts val="0"/>
              </a:spcAft>
              <a:buSzPts val="1656"/>
              <a:buChar char="◼"/>
              <a:defRPr/>
            </a:lvl6pPr>
            <a:lvl7pPr algn="l" indent="-333756" lvl="6" marL="3200400" rtl="0">
              <a:spcBef>
                <a:spcPts val="600"/>
              </a:spcBef>
              <a:spcAft>
                <a:spcPts val="0"/>
              </a:spcAft>
              <a:buSzPts val="1656"/>
              <a:buChar char="◼"/>
              <a:defRPr/>
            </a:lvl7pPr>
            <a:lvl8pPr algn="l" indent="-333756" lvl="7" marL="3657600" rtl="0">
              <a:spcBef>
                <a:spcPts val="600"/>
              </a:spcBef>
              <a:spcAft>
                <a:spcPts val="0"/>
              </a:spcAft>
              <a:buSzPts val="1656"/>
              <a:buChar char="◼"/>
              <a:defRPr/>
            </a:lvl8pPr>
            <a:lvl9pPr algn="l" indent="-333756" lvl="8" marL="4114800" rtl="0">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80" name="Google Shape;80;p11"/>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84" name="Google Shape;84;p12"/>
          <p:cNvSpPr txBox="1"/>
          <p:nvPr>
            <p:ph type="title"/>
          </p:nvPr>
        </p:nvSpPr>
        <p:spPr>
          <a:xfrm rot="5400000">
            <a:off x="7362700" y="1705100"/>
            <a:ext cx="4807200" cy="3124200"/>
          </a:xfrm>
          <a:prstGeom prst="rect">
            <a:avLst/>
          </a:prstGeom>
          <a:noFill/>
          <a:ln>
            <a:noFill/>
          </a:ln>
        </p:spPr>
        <p:txBody>
          <a:bodyPr anchor="ctr" anchorCtr="0" bIns="45700" lIns="91425" numCol="1" rIns="91425" spcFirstLastPara="1" tIns="45700" wrap="square">
            <a:normAutofit/>
          </a:bodyPr>
          <a:lstStyle>
            <a:lvl1pPr algn="l" lvl="0" rtl="0">
              <a:lnSpc>
                <a:spcPct val="100000"/>
              </a:lnSpc>
              <a:spcBef>
                <a:spcPts val="0"/>
              </a:spcBef>
              <a:spcAft>
                <a:spcPts val="0"/>
              </a:spcAft>
              <a:buClr>
                <a:srgbClr val="FFFFFF"/>
              </a:buClr>
              <a:buSzPts val="2800"/>
              <a:buFont typeface="Franklin Gothic"/>
              <a:buNone/>
              <a:defRPr>
                <a:solidFill>
                  <a:srgbClr val="FFFFFF"/>
                </a:solidFill>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85" name="Google Shape;85;p12"/>
          <p:cNvSpPr txBox="1"/>
          <p:nvPr>
            <p:ph idx="1" type="body"/>
          </p:nvPr>
        </p:nvSpPr>
        <p:spPr>
          <a:xfrm rot="5400000">
            <a:off x="1952148" y="-313600"/>
            <a:ext cx="4807200" cy="7161600"/>
          </a:xfrm>
          <a:prstGeom prst="rect">
            <a:avLst/>
          </a:prstGeom>
          <a:noFill/>
          <a:ln>
            <a:noFill/>
          </a:ln>
        </p:spPr>
        <p:txBody>
          <a:bodyPr anchor="t" anchorCtr="0" bIns="45700" lIns="91425" numCol="1" rIns="91425" spcFirstLastPara="1" tIns="45700" wrap="square">
            <a:normAutofit/>
          </a:bodyPr>
          <a:lstStyle>
            <a:lvl1pPr algn="l" indent="-333756" lvl="0" marL="457200" rtl="0">
              <a:lnSpc>
                <a:spcPct val="110000"/>
              </a:lnSpc>
              <a:spcBef>
                <a:spcPts val="360"/>
              </a:spcBef>
              <a:spcAft>
                <a:spcPts val="0"/>
              </a:spcAft>
              <a:buSzPts val="1656"/>
              <a:buChar char="◼"/>
              <a:defRPr/>
            </a:lvl1pPr>
            <a:lvl2pPr algn="l" indent="-333756" lvl="1" marL="914400" rtl="0">
              <a:spcBef>
                <a:spcPts val="600"/>
              </a:spcBef>
              <a:spcAft>
                <a:spcPts val="0"/>
              </a:spcAft>
              <a:buSzPts val="1656"/>
              <a:buChar char="◼"/>
              <a:defRPr/>
            </a:lvl2pPr>
            <a:lvl3pPr algn="l" indent="-333756" lvl="2" marL="1371600" rtl="0">
              <a:spcBef>
                <a:spcPts val="600"/>
              </a:spcBef>
              <a:spcAft>
                <a:spcPts val="0"/>
              </a:spcAft>
              <a:buSzPts val="1656"/>
              <a:buChar char="◼"/>
              <a:defRPr/>
            </a:lvl3pPr>
            <a:lvl4pPr algn="l" indent="-333756" lvl="3" marL="1828800" rtl="0">
              <a:spcBef>
                <a:spcPts val="600"/>
              </a:spcBef>
              <a:spcAft>
                <a:spcPts val="0"/>
              </a:spcAft>
              <a:buSzPts val="1656"/>
              <a:buChar char="◼"/>
              <a:defRPr/>
            </a:lvl4pPr>
            <a:lvl5pPr algn="l" indent="-333756" lvl="4" marL="2286000" rtl="0">
              <a:spcBef>
                <a:spcPts val="600"/>
              </a:spcBef>
              <a:spcAft>
                <a:spcPts val="0"/>
              </a:spcAft>
              <a:buSzPts val="1656"/>
              <a:buChar char="◼"/>
              <a:defRPr/>
            </a:lvl5pPr>
            <a:lvl6pPr algn="l" indent="-333756" lvl="5" marL="2743200" rtl="0">
              <a:spcBef>
                <a:spcPts val="600"/>
              </a:spcBef>
              <a:spcAft>
                <a:spcPts val="0"/>
              </a:spcAft>
              <a:buSzPts val="1656"/>
              <a:buChar char="◼"/>
              <a:defRPr/>
            </a:lvl6pPr>
            <a:lvl7pPr algn="l" indent="-333756" lvl="6" marL="3200400" rtl="0">
              <a:spcBef>
                <a:spcPts val="600"/>
              </a:spcBef>
              <a:spcAft>
                <a:spcPts val="0"/>
              </a:spcAft>
              <a:buSzPts val="1656"/>
              <a:buChar char="◼"/>
              <a:defRPr/>
            </a:lvl7pPr>
            <a:lvl8pPr algn="l" indent="-333756" lvl="7" marL="3657600" rtl="0">
              <a:spcBef>
                <a:spcPts val="600"/>
              </a:spcBef>
              <a:spcAft>
                <a:spcPts val="0"/>
              </a:spcAft>
              <a:buSzPts val="1656"/>
              <a:buChar char="◼"/>
              <a:defRPr/>
            </a:lvl8pPr>
            <a:lvl9pPr algn="l" indent="-333756" lvl="8" marL="4114800" rtl="0">
              <a:spcBef>
                <a:spcPts val="600"/>
              </a:spcBef>
              <a:spcAft>
                <a:spcPts val="600"/>
              </a:spcAft>
              <a:buSzPts val="1656"/>
              <a:buChar char="◼"/>
              <a:defRPr/>
            </a:lvl9pPr>
          </a:lstStyle>
          <a:p/>
        </p:txBody>
      </p:sp>
      <p:sp>
        <p:nvSpPr>
          <p:cNvPr id="86" name="Google Shape;86;p12"/>
          <p:cNvSpPr/>
          <p:nvPr/>
        </p:nvSpPr>
        <p:spPr>
          <a:xfrm>
            <a:off x="446534" y="457200"/>
            <a:ext cx="3703200" cy="95100"/>
          </a:xfrm>
          <a:prstGeom prst="rect">
            <a:avLst/>
          </a:prstGeom>
          <a:solidFill>
            <a:srgbClr val="969FA7"/>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87" name="Google Shape;87;p12"/>
          <p:cNvSpPr/>
          <p:nvPr/>
        </p:nvSpPr>
        <p:spPr>
          <a:xfrm>
            <a:off x="8042147" y="453643"/>
            <a:ext cx="3703200" cy="98700"/>
          </a:xfrm>
          <a:prstGeom prst="rect">
            <a:avLst/>
          </a:prstGeom>
          <a:solidFill>
            <a:srgbClr val="465359"/>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88" name="Google Shape;88;p12"/>
          <p:cNvSpPr/>
          <p:nvPr/>
        </p:nvSpPr>
        <p:spPr>
          <a:xfrm>
            <a:off x="4241830" y="457200"/>
            <a:ext cx="3703200" cy="91500"/>
          </a:xfrm>
          <a:prstGeom prst="rect">
            <a:avLst/>
          </a:prstGeom>
          <a:solidFill>
            <a:schemeClr val="accent1"/>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89" name="Google Shape;89;p12"/>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90" name="Google Shape;90;p12"/>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500" cy="5304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18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27" name="Google Shape;27;p3"/>
          <p:cNvSpPr txBox="1"/>
          <p:nvPr>
            <p:ph idx="1" type="body"/>
          </p:nvPr>
        </p:nvSpPr>
        <p:spPr>
          <a:xfrm>
            <a:off x="581192" y="1302026"/>
            <a:ext cx="11029500" cy="4673400"/>
          </a:xfrm>
          <a:prstGeom prst="rect">
            <a:avLst/>
          </a:prstGeom>
          <a:noFill/>
          <a:ln>
            <a:noFill/>
          </a:ln>
        </p:spPr>
        <p:txBody>
          <a:bodyPr anchor="ctr" anchorCtr="0" bIns="45700" lIns="91425" numCol="1" rIns="91425" spcFirstLastPara="1" tIns="45700" wrap="square">
            <a:normAutofit/>
          </a:bodyPr>
          <a:lstStyle>
            <a:lvl1pPr algn="l" indent="-333756" lvl="0" marL="457200" rtl="0">
              <a:lnSpc>
                <a:spcPct val="110000"/>
              </a:lnSpc>
              <a:spcBef>
                <a:spcPts val="360"/>
              </a:spcBef>
              <a:spcAft>
                <a:spcPts val="0"/>
              </a:spcAft>
              <a:buSzPts val="1656"/>
              <a:buChar char="◼"/>
              <a:defRPr/>
            </a:lvl1pPr>
            <a:lvl2pPr algn="l" indent="-333756" lvl="1" marL="914400" rtl="0">
              <a:spcBef>
                <a:spcPts val="600"/>
              </a:spcBef>
              <a:spcAft>
                <a:spcPts val="0"/>
              </a:spcAft>
              <a:buSzPts val="1656"/>
              <a:buChar char="◼"/>
              <a:defRPr/>
            </a:lvl2pPr>
            <a:lvl3pPr algn="l" indent="-333756" lvl="2" marL="1371600" rtl="0">
              <a:spcBef>
                <a:spcPts val="600"/>
              </a:spcBef>
              <a:spcAft>
                <a:spcPts val="0"/>
              </a:spcAft>
              <a:buSzPts val="1656"/>
              <a:buChar char="◼"/>
              <a:defRPr/>
            </a:lvl3pPr>
            <a:lvl4pPr algn="l" indent="-333756" lvl="3" marL="1828800" rtl="0">
              <a:spcBef>
                <a:spcPts val="600"/>
              </a:spcBef>
              <a:spcAft>
                <a:spcPts val="0"/>
              </a:spcAft>
              <a:buSzPts val="1656"/>
              <a:buChar char="◼"/>
              <a:defRPr/>
            </a:lvl4pPr>
            <a:lvl5pPr algn="l" indent="-333756" lvl="4" marL="2286000" rtl="0">
              <a:spcBef>
                <a:spcPts val="600"/>
              </a:spcBef>
              <a:spcAft>
                <a:spcPts val="0"/>
              </a:spcAft>
              <a:buSzPts val="1656"/>
              <a:buChar char="◼"/>
              <a:defRPr/>
            </a:lvl5pPr>
            <a:lvl6pPr algn="l" indent="-333756" lvl="5" marL="2743200" rtl="0">
              <a:spcBef>
                <a:spcPts val="600"/>
              </a:spcBef>
              <a:spcAft>
                <a:spcPts val="0"/>
              </a:spcAft>
              <a:buSzPts val="1656"/>
              <a:buChar char="◼"/>
              <a:defRPr/>
            </a:lvl6pPr>
            <a:lvl7pPr algn="l" indent="-333756" lvl="6" marL="3200400" rtl="0">
              <a:spcBef>
                <a:spcPts val="600"/>
              </a:spcBef>
              <a:spcAft>
                <a:spcPts val="0"/>
              </a:spcAft>
              <a:buSzPts val="1656"/>
              <a:buChar char="◼"/>
              <a:defRPr/>
            </a:lvl7pPr>
            <a:lvl8pPr algn="l" indent="-333756" lvl="7" marL="3657600" rtl="0">
              <a:spcBef>
                <a:spcPts val="600"/>
              </a:spcBef>
              <a:spcAft>
                <a:spcPts val="0"/>
              </a:spcAft>
              <a:buSzPts val="1656"/>
              <a:buChar char="◼"/>
              <a:defRPr/>
            </a:lvl8pPr>
            <a:lvl9pPr algn="l" indent="-333756" lvl="8" marL="4114800" rtl="0">
              <a:spcBef>
                <a:spcPts val="600"/>
              </a:spcBef>
              <a:spcAft>
                <a:spcPts val="600"/>
              </a:spcAft>
              <a:buSzPts val="1656"/>
              <a:buChar char="◼"/>
              <a:defRPr/>
            </a:lvl9pPr>
          </a:lstStyle>
          <a:p/>
        </p:txBody>
      </p:sp>
      <p:sp>
        <p:nvSpPr>
          <p:cNvPr id="28" name="Google Shape;28;p3"/>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500" cy="5922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18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31" name="Google Shape;31;p4"/>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32" name="Google Shape;32;p4"/>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36" name="Google Shape;36;p5"/>
          <p:cNvSpPr txBox="1"/>
          <p:nvPr>
            <p:ph type="title"/>
          </p:nvPr>
        </p:nvSpPr>
        <p:spPr>
          <a:xfrm>
            <a:off x="581193" y="2393950"/>
            <a:ext cx="11029500" cy="21474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37" name="Google Shape;37;p5"/>
          <p:cNvSpPr txBox="1"/>
          <p:nvPr>
            <p:ph idx="1" type="body"/>
          </p:nvPr>
        </p:nvSpPr>
        <p:spPr>
          <a:xfrm>
            <a:off x="581192" y="4541417"/>
            <a:ext cx="11029500" cy="600600"/>
          </a:xfrm>
          <a:prstGeom prst="rect">
            <a:avLst/>
          </a:prstGeom>
          <a:noFill/>
          <a:ln>
            <a:noFill/>
          </a:ln>
        </p:spPr>
        <p:txBody>
          <a:bodyPr anchor="t" anchorCtr="0" bIns="45700" lIns="91425" numCol="1" rIns="91425" spcFirstLastPara="1" tIns="45700" wrap="square">
            <a:normAutofit/>
          </a:bodyPr>
          <a:lstStyle>
            <a:lvl1pPr algn="l" indent="-228600" lvl="0" marL="457200" rtl="0">
              <a:lnSpc>
                <a:spcPct val="110000"/>
              </a:lnSpc>
              <a:spcBef>
                <a:spcPts val="360"/>
              </a:spcBef>
              <a:spcAft>
                <a:spcPts val="0"/>
              </a:spcAft>
              <a:buSzPts val="1656"/>
              <a:buNone/>
              <a:defRPr cap="none" sz="1800">
                <a:solidFill>
                  <a:schemeClr val="accent1"/>
                </a:solidFill>
              </a:defRPr>
            </a:lvl1pPr>
            <a:lvl2pPr algn="l" indent="-228600" lvl="1" marL="914400" rtl="0">
              <a:spcBef>
                <a:spcPts val="600"/>
              </a:spcBef>
              <a:spcAft>
                <a:spcPts val="0"/>
              </a:spcAft>
              <a:buSzPts val="1656"/>
              <a:buNone/>
              <a:defRPr sz="1800">
                <a:solidFill>
                  <a:srgbClr val="888888"/>
                </a:solidFill>
              </a:defRPr>
            </a:lvl2pPr>
            <a:lvl3pPr algn="l" indent="-228600" lvl="2" marL="1371600" rtl="0">
              <a:spcBef>
                <a:spcPts val="600"/>
              </a:spcBef>
              <a:spcAft>
                <a:spcPts val="0"/>
              </a:spcAft>
              <a:buSzPts val="1472"/>
              <a:buNone/>
              <a:defRPr sz="1600">
                <a:solidFill>
                  <a:srgbClr val="888888"/>
                </a:solidFill>
              </a:defRPr>
            </a:lvl3pPr>
            <a:lvl4pPr algn="l" indent="-228600" lvl="3" marL="1828800" rtl="0">
              <a:spcBef>
                <a:spcPts val="600"/>
              </a:spcBef>
              <a:spcAft>
                <a:spcPts val="0"/>
              </a:spcAft>
              <a:buSzPts val="1288"/>
              <a:buNone/>
              <a:defRPr sz="1400">
                <a:solidFill>
                  <a:srgbClr val="888888"/>
                </a:solidFill>
              </a:defRPr>
            </a:lvl4pPr>
            <a:lvl5pPr algn="l" indent="-228600" lvl="4" marL="2286000" rtl="0">
              <a:spcBef>
                <a:spcPts val="600"/>
              </a:spcBef>
              <a:spcAft>
                <a:spcPts val="0"/>
              </a:spcAft>
              <a:buSzPts val="1288"/>
              <a:buNone/>
              <a:defRPr sz="1400">
                <a:solidFill>
                  <a:srgbClr val="888888"/>
                </a:solidFill>
              </a:defRPr>
            </a:lvl5pPr>
            <a:lvl6pPr algn="l" indent="-228600" lvl="5" marL="2743200" rtl="0">
              <a:spcBef>
                <a:spcPts val="600"/>
              </a:spcBef>
              <a:spcAft>
                <a:spcPts val="0"/>
              </a:spcAft>
              <a:buSzPts val="1288"/>
              <a:buNone/>
              <a:defRPr sz="1400">
                <a:solidFill>
                  <a:srgbClr val="888888"/>
                </a:solidFill>
              </a:defRPr>
            </a:lvl6pPr>
            <a:lvl7pPr algn="l" indent="-228600" lvl="6" marL="3200400" rtl="0">
              <a:spcBef>
                <a:spcPts val="600"/>
              </a:spcBef>
              <a:spcAft>
                <a:spcPts val="0"/>
              </a:spcAft>
              <a:buSzPts val="1288"/>
              <a:buNone/>
              <a:defRPr sz="1400">
                <a:solidFill>
                  <a:srgbClr val="888888"/>
                </a:solidFill>
              </a:defRPr>
            </a:lvl7pPr>
            <a:lvl8pPr algn="l" indent="-228600" lvl="7" marL="3657600" rtl="0">
              <a:spcBef>
                <a:spcPts val="600"/>
              </a:spcBef>
              <a:spcAft>
                <a:spcPts val="0"/>
              </a:spcAft>
              <a:buSzPts val="1288"/>
              <a:buNone/>
              <a:defRPr sz="1400">
                <a:solidFill>
                  <a:srgbClr val="888888"/>
                </a:solidFill>
              </a:defRPr>
            </a:lvl8pPr>
            <a:lvl9pPr algn="l" indent="-228600" lvl="8" marL="4114800" rtl="0">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39" name="Google Shape;39;p5"/>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500" cy="4929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18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43" name="Google Shape;43;p6"/>
          <p:cNvSpPr txBox="1"/>
          <p:nvPr>
            <p:ph idx="1" type="body"/>
          </p:nvPr>
        </p:nvSpPr>
        <p:spPr>
          <a:xfrm>
            <a:off x="581193" y="1391479"/>
            <a:ext cx="5194800" cy="4469700"/>
          </a:xfrm>
          <a:prstGeom prst="rect">
            <a:avLst/>
          </a:prstGeom>
          <a:noFill/>
          <a:ln>
            <a:noFill/>
          </a:ln>
        </p:spPr>
        <p:txBody>
          <a:bodyPr anchor="ctr" anchorCtr="0" bIns="45700" lIns="91425" numCol="1" rIns="91425" spcFirstLastPara="1" tIns="45700" wrap="square">
            <a:normAutofit/>
          </a:bodyPr>
          <a:lstStyle>
            <a:lvl1pPr algn="l" indent="-333756" lvl="0" marL="457200" rtl="0">
              <a:lnSpc>
                <a:spcPct val="110000"/>
              </a:lnSpc>
              <a:spcBef>
                <a:spcPts val="360"/>
              </a:spcBef>
              <a:spcAft>
                <a:spcPts val="0"/>
              </a:spcAft>
              <a:buSzPts val="1656"/>
              <a:buChar char="◼"/>
              <a:defRPr/>
            </a:lvl1pPr>
            <a:lvl2pPr algn="l" indent="-333756" lvl="1" marL="914400" rtl="0">
              <a:spcBef>
                <a:spcPts val="600"/>
              </a:spcBef>
              <a:spcAft>
                <a:spcPts val="0"/>
              </a:spcAft>
              <a:buSzPts val="1656"/>
              <a:buChar char="◼"/>
              <a:defRPr/>
            </a:lvl2pPr>
            <a:lvl3pPr algn="l" indent="-333756" lvl="2" marL="1371600" rtl="0">
              <a:spcBef>
                <a:spcPts val="600"/>
              </a:spcBef>
              <a:spcAft>
                <a:spcPts val="0"/>
              </a:spcAft>
              <a:buSzPts val="1656"/>
              <a:buChar char="◼"/>
              <a:defRPr/>
            </a:lvl3pPr>
            <a:lvl4pPr algn="l" indent="-333756" lvl="3" marL="1828800" rtl="0">
              <a:spcBef>
                <a:spcPts val="600"/>
              </a:spcBef>
              <a:spcAft>
                <a:spcPts val="0"/>
              </a:spcAft>
              <a:buSzPts val="1656"/>
              <a:buChar char="◼"/>
              <a:defRPr/>
            </a:lvl4pPr>
            <a:lvl5pPr algn="l" indent="-333756" lvl="4" marL="2286000" rtl="0">
              <a:spcBef>
                <a:spcPts val="600"/>
              </a:spcBef>
              <a:spcAft>
                <a:spcPts val="0"/>
              </a:spcAft>
              <a:buSzPts val="1656"/>
              <a:buChar char="◼"/>
              <a:defRPr/>
            </a:lvl5pPr>
            <a:lvl6pPr algn="l" indent="-333756" lvl="5" marL="2743200" rtl="0">
              <a:spcBef>
                <a:spcPts val="600"/>
              </a:spcBef>
              <a:spcAft>
                <a:spcPts val="0"/>
              </a:spcAft>
              <a:buSzPts val="1656"/>
              <a:buChar char="◼"/>
              <a:defRPr/>
            </a:lvl6pPr>
            <a:lvl7pPr algn="l" indent="-333756" lvl="6" marL="3200400" rtl="0">
              <a:spcBef>
                <a:spcPts val="600"/>
              </a:spcBef>
              <a:spcAft>
                <a:spcPts val="0"/>
              </a:spcAft>
              <a:buSzPts val="1656"/>
              <a:buChar char="◼"/>
              <a:defRPr/>
            </a:lvl7pPr>
            <a:lvl8pPr algn="l" indent="-333756" lvl="7" marL="3657600" rtl="0">
              <a:spcBef>
                <a:spcPts val="600"/>
              </a:spcBef>
              <a:spcAft>
                <a:spcPts val="0"/>
              </a:spcAft>
              <a:buSzPts val="1656"/>
              <a:buChar char="◼"/>
              <a:defRPr/>
            </a:lvl8pPr>
            <a:lvl9pPr algn="l" indent="-333756" lvl="8" marL="4114800" rtl="0">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800" cy="4469700"/>
          </a:xfrm>
          <a:prstGeom prst="rect">
            <a:avLst/>
          </a:prstGeom>
          <a:noFill/>
          <a:ln>
            <a:noFill/>
          </a:ln>
        </p:spPr>
        <p:txBody>
          <a:bodyPr anchor="ctr" anchorCtr="0" bIns="45700" lIns="91425" numCol="1" rIns="91425" spcFirstLastPara="1" tIns="45700" wrap="square">
            <a:normAutofit/>
          </a:bodyPr>
          <a:lstStyle>
            <a:lvl1pPr algn="l" indent="-333756" lvl="0" marL="457200" rtl="0">
              <a:lnSpc>
                <a:spcPct val="110000"/>
              </a:lnSpc>
              <a:spcBef>
                <a:spcPts val="360"/>
              </a:spcBef>
              <a:spcAft>
                <a:spcPts val="0"/>
              </a:spcAft>
              <a:buSzPts val="1656"/>
              <a:buChar char="◼"/>
              <a:defRPr/>
            </a:lvl1pPr>
            <a:lvl2pPr algn="l" indent="-333756" lvl="1" marL="914400" rtl="0">
              <a:spcBef>
                <a:spcPts val="600"/>
              </a:spcBef>
              <a:spcAft>
                <a:spcPts val="0"/>
              </a:spcAft>
              <a:buSzPts val="1656"/>
              <a:buChar char="◼"/>
              <a:defRPr/>
            </a:lvl2pPr>
            <a:lvl3pPr algn="l" indent="-333756" lvl="2" marL="1371600" rtl="0">
              <a:spcBef>
                <a:spcPts val="600"/>
              </a:spcBef>
              <a:spcAft>
                <a:spcPts val="0"/>
              </a:spcAft>
              <a:buSzPts val="1656"/>
              <a:buChar char="◼"/>
              <a:defRPr/>
            </a:lvl3pPr>
            <a:lvl4pPr algn="l" indent="-333756" lvl="3" marL="1828800" rtl="0">
              <a:spcBef>
                <a:spcPts val="600"/>
              </a:spcBef>
              <a:spcAft>
                <a:spcPts val="0"/>
              </a:spcAft>
              <a:buSzPts val="1656"/>
              <a:buChar char="◼"/>
              <a:defRPr/>
            </a:lvl4pPr>
            <a:lvl5pPr algn="l" indent="-333756" lvl="4" marL="2286000" rtl="0">
              <a:spcBef>
                <a:spcPts val="600"/>
              </a:spcBef>
              <a:spcAft>
                <a:spcPts val="0"/>
              </a:spcAft>
              <a:buSzPts val="1656"/>
              <a:buChar char="◼"/>
              <a:defRPr/>
            </a:lvl5pPr>
            <a:lvl6pPr algn="l" indent="-333756" lvl="5" marL="2743200" rtl="0">
              <a:spcBef>
                <a:spcPts val="600"/>
              </a:spcBef>
              <a:spcAft>
                <a:spcPts val="0"/>
              </a:spcAft>
              <a:buSzPts val="1656"/>
              <a:buChar char="◼"/>
              <a:defRPr/>
            </a:lvl6pPr>
            <a:lvl7pPr algn="l" indent="-333756" lvl="6" marL="3200400" rtl="0">
              <a:spcBef>
                <a:spcPts val="600"/>
              </a:spcBef>
              <a:spcAft>
                <a:spcPts val="0"/>
              </a:spcAft>
              <a:buSzPts val="1656"/>
              <a:buChar char="◼"/>
              <a:defRPr/>
            </a:lvl7pPr>
            <a:lvl8pPr algn="l" indent="-333756" lvl="7" marL="3657600" rtl="0">
              <a:spcBef>
                <a:spcPts val="600"/>
              </a:spcBef>
              <a:spcAft>
                <a:spcPts val="0"/>
              </a:spcAft>
              <a:buSzPts val="1656"/>
              <a:buChar char="◼"/>
              <a:defRPr/>
            </a:lvl8pPr>
            <a:lvl9pPr algn="l" indent="-333756" lvl="8" marL="4114800" rtl="0">
              <a:spcBef>
                <a:spcPts val="600"/>
              </a:spcBef>
              <a:spcAft>
                <a:spcPts val="600"/>
              </a:spcAft>
              <a:buSzPts val="1656"/>
              <a:buChar char="◼"/>
              <a:defRPr/>
            </a:lvl9pPr>
          </a:lstStyle>
          <a:p/>
        </p:txBody>
      </p:sp>
      <p:sp>
        <p:nvSpPr>
          <p:cNvPr id="45" name="Google Shape;45;p6"/>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46" name="Google Shape;46;p6"/>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500" cy="9882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18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50" name="Google Shape;50;p7"/>
          <p:cNvSpPr txBox="1"/>
          <p:nvPr>
            <p:ph idx="1" type="body"/>
          </p:nvPr>
        </p:nvSpPr>
        <p:spPr>
          <a:xfrm>
            <a:off x="581191" y="2250891"/>
            <a:ext cx="5194800" cy="557700"/>
          </a:xfrm>
          <a:prstGeom prst="rect">
            <a:avLst/>
          </a:prstGeom>
          <a:noFill/>
          <a:ln>
            <a:noFill/>
          </a:ln>
        </p:spPr>
        <p:txBody>
          <a:bodyPr anchor="ctr" anchorCtr="0" bIns="45700" lIns="91425" numCol="1" rIns="91425" spcFirstLastPara="1" tIns="45700" wrap="square">
            <a:noAutofit/>
          </a:bodyPr>
          <a:lstStyle>
            <a:lvl1pPr algn="l" indent="-228600" lvl="0" marL="457200" rtl="0">
              <a:lnSpc>
                <a:spcPct val="110000"/>
              </a:lnSpc>
              <a:spcBef>
                <a:spcPts val="400"/>
              </a:spcBef>
              <a:spcAft>
                <a:spcPts val="0"/>
              </a:spcAft>
              <a:buSzPts val="1840"/>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800" cy="2934900"/>
          </a:xfrm>
          <a:prstGeom prst="rect">
            <a:avLst/>
          </a:prstGeom>
          <a:noFill/>
          <a:ln>
            <a:noFill/>
          </a:ln>
        </p:spPr>
        <p:txBody>
          <a:bodyPr anchor="t" anchorCtr="0" bIns="45700" lIns="91425" numCol="1" rIns="91425" spcFirstLastPara="1" tIns="45700" wrap="square">
            <a:normAutofit/>
          </a:bodyPr>
          <a:lstStyle>
            <a:lvl1pPr algn="l" indent="-333756" lvl="0" marL="457200" rtl="0">
              <a:lnSpc>
                <a:spcPct val="110000"/>
              </a:lnSpc>
              <a:spcBef>
                <a:spcPts val="360"/>
              </a:spcBef>
              <a:spcAft>
                <a:spcPts val="0"/>
              </a:spcAft>
              <a:buSzPts val="1656"/>
              <a:buChar char="◼"/>
              <a:defRPr/>
            </a:lvl1pPr>
            <a:lvl2pPr algn="l" indent="-333756" lvl="1" marL="914400" rtl="0">
              <a:spcBef>
                <a:spcPts val="600"/>
              </a:spcBef>
              <a:spcAft>
                <a:spcPts val="0"/>
              </a:spcAft>
              <a:buSzPts val="1656"/>
              <a:buChar char="◼"/>
              <a:defRPr/>
            </a:lvl2pPr>
            <a:lvl3pPr algn="l" indent="-333756" lvl="2" marL="1371600" rtl="0">
              <a:spcBef>
                <a:spcPts val="600"/>
              </a:spcBef>
              <a:spcAft>
                <a:spcPts val="0"/>
              </a:spcAft>
              <a:buSzPts val="1656"/>
              <a:buChar char="◼"/>
              <a:defRPr/>
            </a:lvl3pPr>
            <a:lvl4pPr algn="l" indent="-333756" lvl="3" marL="1828800" rtl="0">
              <a:spcBef>
                <a:spcPts val="600"/>
              </a:spcBef>
              <a:spcAft>
                <a:spcPts val="0"/>
              </a:spcAft>
              <a:buSzPts val="1656"/>
              <a:buChar char="◼"/>
              <a:defRPr/>
            </a:lvl4pPr>
            <a:lvl5pPr algn="l" indent="-333756" lvl="4" marL="2286000" rtl="0">
              <a:spcBef>
                <a:spcPts val="600"/>
              </a:spcBef>
              <a:spcAft>
                <a:spcPts val="0"/>
              </a:spcAft>
              <a:buSzPts val="1656"/>
              <a:buChar char="◼"/>
              <a:defRPr/>
            </a:lvl5pPr>
            <a:lvl6pPr algn="l" indent="-333756" lvl="5" marL="2743200" rtl="0">
              <a:spcBef>
                <a:spcPts val="600"/>
              </a:spcBef>
              <a:spcAft>
                <a:spcPts val="0"/>
              </a:spcAft>
              <a:buSzPts val="1656"/>
              <a:buChar char="◼"/>
              <a:defRPr/>
            </a:lvl6pPr>
            <a:lvl7pPr algn="l" indent="-333756" lvl="6" marL="3200400" rtl="0">
              <a:spcBef>
                <a:spcPts val="600"/>
              </a:spcBef>
              <a:spcAft>
                <a:spcPts val="0"/>
              </a:spcAft>
              <a:buSzPts val="1656"/>
              <a:buChar char="◼"/>
              <a:defRPr/>
            </a:lvl7pPr>
            <a:lvl8pPr algn="l" indent="-333756" lvl="7" marL="3657600" rtl="0">
              <a:spcBef>
                <a:spcPts val="600"/>
              </a:spcBef>
              <a:spcAft>
                <a:spcPts val="0"/>
              </a:spcAft>
              <a:buSzPts val="1656"/>
              <a:buChar char="◼"/>
              <a:defRPr/>
            </a:lvl8pPr>
            <a:lvl9pPr algn="l" indent="-333756" lvl="8" marL="4114800" rtl="0">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800" cy="553500"/>
          </a:xfrm>
          <a:prstGeom prst="rect">
            <a:avLst/>
          </a:prstGeom>
          <a:noFill/>
          <a:ln>
            <a:noFill/>
          </a:ln>
        </p:spPr>
        <p:txBody>
          <a:bodyPr anchor="ctr" anchorCtr="0" bIns="45700" lIns="91425" numCol="1" rIns="91425" spcFirstLastPara="1" tIns="45700" wrap="square">
            <a:noAutofit/>
          </a:bodyPr>
          <a:lstStyle>
            <a:lvl1pPr algn="l" indent="-228600" lvl="0" marL="457200" marR="0" rtl="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800" cy="2934900"/>
          </a:xfrm>
          <a:prstGeom prst="rect">
            <a:avLst/>
          </a:prstGeom>
          <a:noFill/>
          <a:ln>
            <a:noFill/>
          </a:ln>
        </p:spPr>
        <p:txBody>
          <a:bodyPr anchor="t" anchorCtr="0" bIns="45700" lIns="91425" numCol="1" rIns="91425" spcFirstLastPara="1" tIns="45700" wrap="square">
            <a:normAutofit/>
          </a:bodyPr>
          <a:lstStyle>
            <a:lvl1pPr algn="l" indent="-333756" lvl="0" marL="457200" rtl="0">
              <a:lnSpc>
                <a:spcPct val="110000"/>
              </a:lnSpc>
              <a:spcBef>
                <a:spcPts val="360"/>
              </a:spcBef>
              <a:spcAft>
                <a:spcPts val="0"/>
              </a:spcAft>
              <a:buSzPts val="1656"/>
              <a:buChar char="◼"/>
              <a:defRPr/>
            </a:lvl1pPr>
            <a:lvl2pPr algn="l" indent="-333756" lvl="1" marL="914400" rtl="0">
              <a:spcBef>
                <a:spcPts val="600"/>
              </a:spcBef>
              <a:spcAft>
                <a:spcPts val="0"/>
              </a:spcAft>
              <a:buSzPts val="1656"/>
              <a:buChar char="◼"/>
              <a:defRPr/>
            </a:lvl2pPr>
            <a:lvl3pPr algn="l" indent="-333756" lvl="2" marL="1371600" rtl="0">
              <a:spcBef>
                <a:spcPts val="600"/>
              </a:spcBef>
              <a:spcAft>
                <a:spcPts val="0"/>
              </a:spcAft>
              <a:buSzPts val="1656"/>
              <a:buChar char="◼"/>
              <a:defRPr/>
            </a:lvl3pPr>
            <a:lvl4pPr algn="l" indent="-333756" lvl="3" marL="1828800" rtl="0">
              <a:spcBef>
                <a:spcPts val="600"/>
              </a:spcBef>
              <a:spcAft>
                <a:spcPts val="0"/>
              </a:spcAft>
              <a:buSzPts val="1656"/>
              <a:buChar char="◼"/>
              <a:defRPr/>
            </a:lvl4pPr>
            <a:lvl5pPr algn="l" indent="-333756" lvl="4" marL="2286000" rtl="0">
              <a:spcBef>
                <a:spcPts val="600"/>
              </a:spcBef>
              <a:spcAft>
                <a:spcPts val="0"/>
              </a:spcAft>
              <a:buSzPts val="1656"/>
              <a:buChar char="◼"/>
              <a:defRPr/>
            </a:lvl5pPr>
            <a:lvl6pPr algn="l" indent="-333756" lvl="5" marL="2743200" rtl="0">
              <a:spcBef>
                <a:spcPts val="600"/>
              </a:spcBef>
              <a:spcAft>
                <a:spcPts val="0"/>
              </a:spcAft>
              <a:buSzPts val="1656"/>
              <a:buChar char="◼"/>
              <a:defRPr/>
            </a:lvl6pPr>
            <a:lvl7pPr algn="l" indent="-333756" lvl="6" marL="3200400" rtl="0">
              <a:spcBef>
                <a:spcPts val="600"/>
              </a:spcBef>
              <a:spcAft>
                <a:spcPts val="0"/>
              </a:spcAft>
              <a:buSzPts val="1656"/>
              <a:buChar char="◼"/>
              <a:defRPr/>
            </a:lvl7pPr>
            <a:lvl8pPr algn="l" indent="-333756" lvl="7" marL="3657600" rtl="0">
              <a:spcBef>
                <a:spcPts val="600"/>
              </a:spcBef>
              <a:spcAft>
                <a:spcPts val="0"/>
              </a:spcAft>
              <a:buSzPts val="1656"/>
              <a:buChar char="◼"/>
              <a:defRPr/>
            </a:lvl8pPr>
            <a:lvl9pPr algn="l" indent="-333756" lvl="8" marL="4114800" rtl="0">
              <a:spcBef>
                <a:spcPts val="600"/>
              </a:spcBef>
              <a:spcAft>
                <a:spcPts val="600"/>
              </a:spcAft>
              <a:buSzPts val="1656"/>
              <a:buChar char="◼"/>
              <a:defRPr/>
            </a:lvl9pPr>
          </a:lstStyle>
          <a:p/>
        </p:txBody>
      </p:sp>
      <p:sp>
        <p:nvSpPr>
          <p:cNvPr id="54" name="Google Shape;54;p7"/>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55" name="Google Shape;55;p7"/>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59" name="Google Shape;59;p8"/>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63" name="Google Shape;63;p9"/>
          <p:cNvSpPr txBox="1"/>
          <p:nvPr>
            <p:ph type="title"/>
          </p:nvPr>
        </p:nvSpPr>
        <p:spPr>
          <a:xfrm>
            <a:off x="767857" y="933450"/>
            <a:ext cx="3031800" cy="17223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FFFFFF"/>
              </a:buClr>
              <a:buSzPts val="2400"/>
              <a:buFont typeface="Franklin Gothic"/>
              <a:buNone/>
              <a:defRPr b="0" sz="2400">
                <a:solidFill>
                  <a:srgbClr val="FFFFFF"/>
                </a:solidFill>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64" name="Google Shape;64;p9"/>
          <p:cNvSpPr txBox="1"/>
          <p:nvPr>
            <p:ph idx="1" type="body"/>
          </p:nvPr>
        </p:nvSpPr>
        <p:spPr>
          <a:xfrm>
            <a:off x="4900928" y="1179829"/>
            <a:ext cx="6651000" cy="4658100"/>
          </a:xfrm>
          <a:prstGeom prst="rect">
            <a:avLst/>
          </a:prstGeom>
          <a:noFill/>
          <a:ln>
            <a:noFill/>
          </a:ln>
        </p:spPr>
        <p:txBody>
          <a:bodyPr anchor="ctr" anchorCtr="0" bIns="45700" lIns="91425" numCol="1" rIns="91425" spcFirstLastPara="1" tIns="45700" wrap="square">
            <a:normAutofit/>
          </a:bodyPr>
          <a:lstStyle>
            <a:lvl1pPr algn="l" indent="-345440" lvl="0" marL="457200" rtl="0">
              <a:lnSpc>
                <a:spcPct val="110000"/>
              </a:lnSpc>
              <a:spcBef>
                <a:spcPts val="400"/>
              </a:spcBef>
              <a:spcAft>
                <a:spcPts val="0"/>
              </a:spcAft>
              <a:buSzPts val="1840"/>
              <a:buChar char="◼"/>
              <a:defRPr sz="2000">
                <a:solidFill>
                  <a:schemeClr val="dk2"/>
                </a:solidFill>
              </a:defRPr>
            </a:lvl1pPr>
            <a:lvl2pPr algn="l" indent="-333756" lvl="1" marL="914400" rtl="0">
              <a:spcBef>
                <a:spcPts val="600"/>
              </a:spcBef>
              <a:spcAft>
                <a:spcPts val="0"/>
              </a:spcAft>
              <a:buSzPts val="1656"/>
              <a:buChar char="◼"/>
              <a:defRPr sz="1800">
                <a:solidFill>
                  <a:schemeClr val="dk2"/>
                </a:solidFill>
              </a:defRPr>
            </a:lvl2pPr>
            <a:lvl3pPr algn="l" indent="-322072" lvl="2" marL="1371600" rtl="0">
              <a:spcBef>
                <a:spcPts val="600"/>
              </a:spcBef>
              <a:spcAft>
                <a:spcPts val="0"/>
              </a:spcAft>
              <a:buSzPts val="1472"/>
              <a:buChar char="◼"/>
              <a:defRPr sz="1600">
                <a:solidFill>
                  <a:schemeClr val="dk2"/>
                </a:solidFill>
              </a:defRPr>
            </a:lvl3pPr>
            <a:lvl4pPr algn="l" indent="-310388" lvl="3" marL="1828800" rtl="0">
              <a:spcBef>
                <a:spcPts val="600"/>
              </a:spcBef>
              <a:spcAft>
                <a:spcPts val="0"/>
              </a:spcAft>
              <a:buSzPts val="1288"/>
              <a:buChar char="◼"/>
              <a:defRPr sz="1400">
                <a:solidFill>
                  <a:schemeClr val="dk2"/>
                </a:solidFill>
              </a:defRPr>
            </a:lvl4pPr>
            <a:lvl5pPr algn="l" indent="-310388" lvl="4" marL="2286000" rtl="0">
              <a:spcBef>
                <a:spcPts val="600"/>
              </a:spcBef>
              <a:spcAft>
                <a:spcPts val="0"/>
              </a:spcAft>
              <a:buSzPts val="1288"/>
              <a:buChar char="◼"/>
              <a:defRPr sz="1400">
                <a:solidFill>
                  <a:schemeClr val="dk2"/>
                </a:solidFill>
              </a:defRPr>
            </a:lvl5pPr>
            <a:lvl6pPr algn="l" indent="-310388" lvl="5" marL="2743200" rtl="0">
              <a:spcBef>
                <a:spcPts val="600"/>
              </a:spcBef>
              <a:spcAft>
                <a:spcPts val="0"/>
              </a:spcAft>
              <a:buSzPts val="1288"/>
              <a:buChar char="◼"/>
              <a:defRPr sz="1400">
                <a:solidFill>
                  <a:schemeClr val="dk2"/>
                </a:solidFill>
              </a:defRPr>
            </a:lvl6pPr>
            <a:lvl7pPr algn="l" indent="-310388" lvl="6" marL="3200400" rtl="0">
              <a:spcBef>
                <a:spcPts val="600"/>
              </a:spcBef>
              <a:spcAft>
                <a:spcPts val="0"/>
              </a:spcAft>
              <a:buSzPts val="1288"/>
              <a:buChar char="◼"/>
              <a:defRPr sz="1400">
                <a:solidFill>
                  <a:schemeClr val="dk2"/>
                </a:solidFill>
              </a:defRPr>
            </a:lvl7pPr>
            <a:lvl8pPr algn="l" indent="-310388" lvl="7" marL="3657600" rtl="0">
              <a:spcBef>
                <a:spcPts val="600"/>
              </a:spcBef>
              <a:spcAft>
                <a:spcPts val="0"/>
              </a:spcAft>
              <a:buSzPts val="1288"/>
              <a:buChar char="◼"/>
              <a:defRPr sz="1400">
                <a:solidFill>
                  <a:schemeClr val="dk2"/>
                </a:solidFill>
              </a:defRPr>
            </a:lvl8pPr>
            <a:lvl9pPr algn="l" indent="-310388" lvl="8" marL="4114800" rtl="0">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00" cy="3001500"/>
          </a:xfrm>
          <a:prstGeom prst="rect">
            <a:avLst/>
          </a:prstGeom>
          <a:noFill/>
          <a:ln>
            <a:noFill/>
          </a:ln>
        </p:spPr>
        <p:txBody>
          <a:bodyPr anchor="t" anchorCtr="0" bIns="45700" lIns="91425" numCol="1" rIns="91425" spcFirstLastPara="1" tIns="45700" wrap="square">
            <a:normAutofit/>
          </a:bodyPr>
          <a:lstStyle>
            <a:lvl1pPr algn="l" indent="-228600" lvl="0" marL="457200" rtl="0">
              <a:lnSpc>
                <a:spcPct val="110000"/>
              </a:lnSpc>
              <a:spcBef>
                <a:spcPts val="320"/>
              </a:spcBef>
              <a:spcAft>
                <a:spcPts val="0"/>
              </a:spcAft>
              <a:buSzPts val="1472"/>
              <a:buNone/>
              <a:defRPr sz="1600">
                <a:solidFill>
                  <a:srgbClr val="FFFFFF"/>
                </a:solidFill>
              </a:defRPr>
            </a:lvl1pPr>
            <a:lvl2pPr algn="l" indent="-228600" lvl="1" marL="914400" rtl="0">
              <a:spcBef>
                <a:spcPts val="600"/>
              </a:spcBef>
              <a:spcAft>
                <a:spcPts val="0"/>
              </a:spcAft>
              <a:buSzPts val="1012"/>
              <a:buNone/>
              <a:defRPr sz="11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66" name="Google Shape;66;p9"/>
          <p:cNvSpPr txBox="1"/>
          <p:nvPr>
            <p:ph idx="10" type="dt"/>
          </p:nvPr>
        </p:nvSpPr>
        <p:spPr>
          <a:xfrm>
            <a:off x="7605951" y="6456916"/>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67" name="Google Shape;67;p9"/>
          <p:cNvSpPr txBox="1"/>
          <p:nvPr>
            <p:ph idx="11" type="ftr"/>
          </p:nvPr>
        </p:nvSpPr>
        <p:spPr>
          <a:xfrm>
            <a:off x="581192" y="6452590"/>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500" cy="566700"/>
          </a:xfrm>
          <a:prstGeom prst="rect">
            <a:avLst/>
          </a:prstGeom>
          <a:noFill/>
          <a:ln>
            <a:noFill/>
          </a:ln>
        </p:spPr>
        <p:txBody>
          <a:bodyPr anchor="b" anchorCtr="0" bIns="45700" lIns="91425" numCol="1" rIns="91425" spcFirstLastPara="1" tIns="45700" wrap="square">
            <a:normAutofit/>
          </a:bodyPr>
          <a:lstStyle>
            <a:lvl1pPr algn="l" lvl="0" rtl="0">
              <a:lnSpc>
                <a:spcPct val="100000"/>
              </a:lnSpc>
              <a:spcBef>
                <a:spcPts val="0"/>
              </a:spcBef>
              <a:spcAft>
                <a:spcPts val="0"/>
              </a:spcAft>
              <a:buClr>
                <a:srgbClr val="3F3F3F"/>
              </a:buClr>
              <a:buSzPts val="2400"/>
              <a:buFont typeface="Franklin Gothic"/>
              <a:buNone/>
              <a:defRPr b="0" sz="2400">
                <a:solidFill>
                  <a:srgbClr val="3F3F3F"/>
                </a:solidFill>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71" name="Google Shape;71;p10"/>
          <p:cNvSpPr/>
          <p:nvPr>
            <p:ph idx="2" type="pic"/>
          </p:nvPr>
        </p:nvSpPr>
        <p:spPr>
          <a:xfrm>
            <a:off x="447817" y="641350"/>
            <a:ext cx="11290800" cy="3651300"/>
          </a:xfrm>
          <a:prstGeom prst="rect">
            <a:avLst/>
          </a:prstGeom>
          <a:noFill/>
          <a:ln>
            <a:noFill/>
          </a:ln>
        </p:spPr>
      </p:sp>
      <p:sp>
        <p:nvSpPr>
          <p:cNvPr id="72" name="Google Shape;72;p10"/>
          <p:cNvSpPr txBox="1"/>
          <p:nvPr>
            <p:ph idx="1" type="body"/>
          </p:nvPr>
        </p:nvSpPr>
        <p:spPr>
          <a:xfrm>
            <a:off x="581192" y="5260127"/>
            <a:ext cx="11029500" cy="998100"/>
          </a:xfrm>
          <a:prstGeom prst="rect">
            <a:avLst/>
          </a:prstGeom>
          <a:noFill/>
          <a:ln>
            <a:noFill/>
          </a:ln>
        </p:spPr>
        <p:txBody>
          <a:bodyPr anchor="t" anchorCtr="0" bIns="45700" lIns="91425" numCol="1" rIns="91425" spcFirstLastPara="1" tIns="45700" wrap="square">
            <a:normAutofit/>
          </a:bodyPr>
          <a:lstStyle>
            <a:lvl1pPr algn="l" indent="-228600" lvl="0" marL="457200" rtl="0">
              <a:lnSpc>
                <a:spcPct val="110000"/>
              </a:lnSpc>
              <a:spcBef>
                <a:spcPts val="320"/>
              </a:spcBef>
              <a:spcAft>
                <a:spcPts val="0"/>
              </a:spcAft>
              <a:buSzPts val="1472"/>
              <a:buNone/>
              <a:defRPr sz="1600"/>
            </a:lvl1pPr>
            <a:lvl2pPr algn="l" indent="-228600" lvl="1" marL="914400" rtl="0">
              <a:spcBef>
                <a:spcPts val="600"/>
              </a:spcBef>
              <a:spcAft>
                <a:spcPts val="0"/>
              </a:spcAft>
              <a:buSzPts val="1104"/>
              <a:buNone/>
              <a:defRPr sz="12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rtl="0">
              <a:spcBef>
                <a:spcPts val="0"/>
              </a:spcBef>
              <a:spcAft>
                <a:spcPts val="0"/>
              </a:spcAft>
              <a:buSzPts val="1400"/>
              <a:buNone/>
              <a:defRPr/>
            </a:lvl1pPr>
            <a:lvl2pPr algn="l" lvl="1" rtl="0">
              <a:spcBef>
                <a:spcPts val="0"/>
              </a:spcBef>
              <a:spcAft>
                <a:spcPts val="0"/>
              </a:spcAft>
              <a:buSzPts val="1400"/>
              <a:buNone/>
              <a:defRPr/>
            </a:lvl2pPr>
            <a:lvl3pPr algn="l" lvl="2" rtl="0">
              <a:spcBef>
                <a:spcPts val="0"/>
              </a:spcBef>
              <a:spcAft>
                <a:spcPts val="0"/>
              </a:spcAft>
              <a:buSzPts val="1400"/>
              <a:buNone/>
              <a:defRPr/>
            </a:lvl3pPr>
            <a:lvl4pPr algn="l" lvl="3" rtl="0">
              <a:spcBef>
                <a:spcPts val="0"/>
              </a:spcBef>
              <a:spcAft>
                <a:spcPts val="0"/>
              </a:spcAft>
              <a:buSzPts val="1400"/>
              <a:buNone/>
              <a:defRPr/>
            </a:lvl4pPr>
            <a:lvl5pPr algn="l" lvl="4" rtl="0">
              <a:spcBef>
                <a:spcPts val="0"/>
              </a:spcBef>
              <a:spcAft>
                <a:spcPts val="0"/>
              </a:spcAft>
              <a:buSzPts val="1400"/>
              <a:buNone/>
              <a:defRPr/>
            </a:lvl5pPr>
            <a:lvl6pPr algn="l" lvl="5" rtl="0">
              <a:spcBef>
                <a:spcPts val="0"/>
              </a:spcBef>
              <a:spcAft>
                <a:spcPts val="0"/>
              </a:spcAft>
              <a:buSzPts val="1400"/>
              <a:buNone/>
              <a:defRPr/>
            </a:lvl6pPr>
            <a:lvl7pPr algn="l" lvl="6" rtl="0">
              <a:spcBef>
                <a:spcPts val="0"/>
              </a:spcBef>
              <a:spcAft>
                <a:spcPts val="0"/>
              </a:spcAft>
              <a:buSzPts val="1400"/>
              <a:buNone/>
              <a:defRPr/>
            </a:lvl7pPr>
            <a:lvl8pPr algn="l" lvl="7" rtl="0">
              <a:spcBef>
                <a:spcPts val="0"/>
              </a:spcBef>
              <a:spcAft>
                <a:spcPts val="0"/>
              </a:spcAft>
              <a:buSzPts val="1400"/>
              <a:buNone/>
              <a:defRPr/>
            </a:lvl8pPr>
            <a:lvl9pPr algn="l" lvl="8" rtl="0">
              <a:spcBef>
                <a:spcPts val="0"/>
              </a:spcBef>
              <a:spcAft>
                <a:spcPts val="0"/>
              </a:spcAft>
              <a:buSzPts val="1400"/>
              <a:buNone/>
              <a:defRPr/>
            </a:lvl9pPr>
          </a:lstStyle>
          <a:p/>
        </p:txBody>
      </p:sp>
      <p:sp>
        <p:nvSpPr>
          <p:cNvPr id="74" name="Google Shape;74;p10"/>
          <p:cNvSpPr txBox="1"/>
          <p:nvPr>
            <p:ph idx="11" type="ftr"/>
          </p:nvPr>
        </p:nvSpPr>
        <p:spPr>
          <a:xfrm>
            <a:off x="581192" y="6423914"/>
            <a:ext cx="6917100" cy="3651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rtl="0">
              <a:spcBef>
                <a:spcPts val="0"/>
              </a:spcBef>
              <a:buNone/>
              <a:defRPr/>
            </a:lvl1pPr>
            <a:lvl2pPr algn="r" indent="0" lvl="1" marL="0" rtl="0">
              <a:spcBef>
                <a:spcPts val="0"/>
              </a:spcBef>
              <a:buNone/>
              <a:defRPr/>
            </a:lvl2pPr>
            <a:lvl3pPr algn="r" indent="0" lvl="2" marL="0" rtl="0">
              <a:spcBef>
                <a:spcPts val="0"/>
              </a:spcBef>
              <a:buNone/>
              <a:defRPr/>
            </a:lvl3pPr>
            <a:lvl4pPr algn="r" indent="0" lvl="3" marL="0" rtl="0">
              <a:spcBef>
                <a:spcPts val="0"/>
              </a:spcBef>
              <a:buNone/>
              <a:defRPr/>
            </a:lvl4pPr>
            <a:lvl5pPr algn="r" indent="0" lvl="4" marL="0" rtl="0">
              <a:spcBef>
                <a:spcPts val="0"/>
              </a:spcBef>
              <a:buNone/>
              <a:defRPr/>
            </a:lvl5pPr>
            <a:lvl6pPr algn="r" indent="0" lvl="5" marL="0" rtl="0">
              <a:spcBef>
                <a:spcPts val="0"/>
              </a:spcBef>
              <a:buNone/>
              <a:defRPr/>
            </a:lvl6pPr>
            <a:lvl7pPr algn="r" indent="0" lvl="6" marL="0" rtl="0">
              <a:spcBef>
                <a:spcPts val="0"/>
              </a:spcBef>
              <a:buNone/>
              <a:defRPr/>
            </a:lvl7pPr>
            <a:lvl8pPr algn="r" indent="0" lvl="7" marL="0" rtl="0">
              <a:spcBef>
                <a:spcPts val="0"/>
              </a:spcBef>
              <a:buNone/>
              <a:defRPr/>
            </a:lvl8pPr>
            <a:lvl9pPr algn="r" indent="0" lvl="8" marL="0" rt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arget="../slideLayouts/slideLayout11.xml" Type="http://schemas.openxmlformats.org/officeDocument/2006/relationships/slideLayout"/><Relationship Id="rId12" Target="../slideLayouts/slideLayout10.xml" Type="http://schemas.openxmlformats.org/officeDocument/2006/relationships/slideLayout"/><Relationship Id="rId11" Target="../slideLayouts/slideLayout9.xml" Type="http://schemas.openxmlformats.org/officeDocument/2006/relationships/slideLayout"/><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png" Type="http://schemas.openxmlformats.org/officeDocument/2006/relationships/image"/><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500" cy="557100"/>
          </a:xfrm>
          <a:prstGeom prst="rect">
            <a:avLst/>
          </a:prstGeom>
          <a:noFill/>
          <a:ln>
            <a:noFill/>
          </a:ln>
        </p:spPr>
        <p:txBody>
          <a:bodyPr anchor="b" anchorCtr="0" bIns="45700" lIns="91425" numCol="1"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i="0" strike="noStrike" sz="2800"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i="0" strike="noStrike" sz="1800" u="none">
                <a:solidFill>
                  <a:schemeClr val="dk2"/>
                </a:solidFill>
              </a:defRPr>
            </a:lvl2pPr>
            <a:lvl3pPr algn="l" lvl="2" marR="0" rtl="0">
              <a:spcBef>
                <a:spcPts val="0"/>
              </a:spcBef>
              <a:spcAft>
                <a:spcPts val="0"/>
              </a:spcAft>
              <a:buSzPts val="1400"/>
              <a:buNone/>
              <a:defRPr b="0" cap="none" i="0" strike="noStrike" sz="1800" u="none">
                <a:solidFill>
                  <a:schemeClr val="dk2"/>
                </a:solidFill>
              </a:defRPr>
            </a:lvl3pPr>
            <a:lvl4pPr algn="l" lvl="3" marR="0" rtl="0">
              <a:spcBef>
                <a:spcPts val="0"/>
              </a:spcBef>
              <a:spcAft>
                <a:spcPts val="0"/>
              </a:spcAft>
              <a:buSzPts val="1400"/>
              <a:buNone/>
              <a:defRPr b="0" cap="none" i="0" strike="noStrike" sz="1800" u="none">
                <a:solidFill>
                  <a:schemeClr val="dk2"/>
                </a:solidFill>
              </a:defRPr>
            </a:lvl4pPr>
            <a:lvl5pPr algn="l" lvl="4" marR="0" rtl="0">
              <a:spcBef>
                <a:spcPts val="0"/>
              </a:spcBef>
              <a:spcAft>
                <a:spcPts val="0"/>
              </a:spcAft>
              <a:buSzPts val="1400"/>
              <a:buNone/>
              <a:defRPr b="0" cap="none" i="0" strike="noStrike" sz="1800" u="none">
                <a:solidFill>
                  <a:schemeClr val="dk2"/>
                </a:solidFill>
              </a:defRPr>
            </a:lvl5pPr>
            <a:lvl6pPr algn="l" lvl="5" marR="0" rtl="0">
              <a:spcBef>
                <a:spcPts val="0"/>
              </a:spcBef>
              <a:spcAft>
                <a:spcPts val="0"/>
              </a:spcAft>
              <a:buSzPts val="1400"/>
              <a:buNone/>
              <a:defRPr b="0" cap="none" i="0" strike="noStrike" sz="1800" u="none">
                <a:solidFill>
                  <a:schemeClr val="dk2"/>
                </a:solidFill>
              </a:defRPr>
            </a:lvl6pPr>
            <a:lvl7pPr algn="l" lvl="6" marR="0" rtl="0">
              <a:spcBef>
                <a:spcPts val="0"/>
              </a:spcBef>
              <a:spcAft>
                <a:spcPts val="0"/>
              </a:spcAft>
              <a:buSzPts val="1400"/>
              <a:buNone/>
              <a:defRPr b="0" cap="none" i="0" strike="noStrike" sz="1800" u="none">
                <a:solidFill>
                  <a:schemeClr val="dk2"/>
                </a:solidFill>
              </a:defRPr>
            </a:lvl7pPr>
            <a:lvl8pPr algn="l" lvl="7" marR="0" rtl="0">
              <a:spcBef>
                <a:spcPts val="0"/>
              </a:spcBef>
              <a:spcAft>
                <a:spcPts val="0"/>
              </a:spcAft>
              <a:buSzPts val="1400"/>
              <a:buNone/>
              <a:defRPr b="0" cap="none" i="0" strike="noStrike" sz="1800" u="none">
                <a:solidFill>
                  <a:schemeClr val="dk2"/>
                </a:solidFill>
              </a:defRPr>
            </a:lvl8pPr>
            <a:lvl9pPr algn="l" lvl="8" marR="0" rtl="0">
              <a:spcBef>
                <a:spcPts val="0"/>
              </a:spcBef>
              <a:spcAft>
                <a:spcPts val="0"/>
              </a:spcAft>
              <a:buSzPts val="1400"/>
              <a:buNone/>
              <a:defRPr b="0" cap="none" i="0" strike="noStrike" sz="1800" u="none">
                <a:solidFill>
                  <a:schemeClr val="dk2"/>
                </a:solidFill>
              </a:defRPr>
            </a:lvl9pPr>
          </a:lstStyle>
          <a:p/>
        </p:txBody>
      </p:sp>
      <p:sp>
        <p:nvSpPr>
          <p:cNvPr id="11" name="Google Shape;11;p1"/>
          <p:cNvSpPr txBox="1"/>
          <p:nvPr>
            <p:ph idx="1" type="body"/>
          </p:nvPr>
        </p:nvSpPr>
        <p:spPr>
          <a:xfrm>
            <a:off x="581192" y="1415198"/>
            <a:ext cx="11029500" cy="4572900"/>
          </a:xfrm>
          <a:prstGeom prst="rect">
            <a:avLst/>
          </a:prstGeom>
          <a:noFill/>
          <a:ln>
            <a:noFill/>
          </a:ln>
        </p:spPr>
        <p:txBody>
          <a:bodyPr anchor="ctr" anchorCtr="0" bIns="45700" lIns="91425" numCol="1"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i="0" strike="noStrike" sz="1700"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i="0" strike="noStrike" sz="1400"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i="0" strike="noStrike" sz="1300"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i="0" strike="noStrike" sz="1100"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i="0" strike="noStrike" sz="1100"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i="0" strike="noStrike" sz="1200"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i="0" strike="noStrike" sz="1200"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i="0" strike="noStrike" sz="1200"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i="0" strike="noStrike" sz="1200" u="non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900" cy="365100"/>
          </a:xfrm>
          <a:prstGeom prst="rect">
            <a:avLst/>
          </a:prstGeom>
          <a:noFill/>
          <a:ln>
            <a:noFill/>
          </a:ln>
        </p:spPr>
        <p:txBody>
          <a:bodyPr anchor="ctr" anchorCtr="0" bIns="45700" lIns="91425" numCol="1" rIns="91425" spcFirstLastPara="1" tIns="45700" wrap="square">
            <a:noAutofit/>
          </a:bodyPr>
          <a:lstStyle>
            <a:lvl1pPr algn="r" lvl="0" marR="0" rtl="0">
              <a:spcBef>
                <a:spcPts val="0"/>
              </a:spcBef>
              <a:spcAft>
                <a:spcPts val="0"/>
              </a:spcAft>
              <a:buSzPts val="1400"/>
              <a:buNone/>
              <a:defRPr b="0" cap="none" i="0" strike="noStrike" sz="900"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i="0" strike="noStrike" sz="1800" u="non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400" cy="365100"/>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900" u="none">
                <a:solidFill>
                  <a:srgbClr val="3F3F3F"/>
                </a:solidFill>
                <a:latin typeface="Libre Franklin"/>
                <a:ea typeface="Libre Franklin"/>
                <a:cs typeface="Libre Franklin"/>
                <a:sym typeface="Libre Franklin"/>
              </a:defRPr>
            </a:lvl1pPr>
            <a:lvl2pPr algn="r" indent="0" lvl="1" marL="0" marR="0" rtl="0">
              <a:spcBef>
                <a:spcPts val="0"/>
              </a:spcBef>
              <a:buNone/>
              <a:defRPr b="0" cap="none" i="0" strike="noStrike" sz="900" u="none">
                <a:solidFill>
                  <a:srgbClr val="3F3F3F"/>
                </a:solidFill>
                <a:latin typeface="Libre Franklin"/>
                <a:ea typeface="Libre Franklin"/>
                <a:cs typeface="Libre Franklin"/>
                <a:sym typeface="Libre Franklin"/>
              </a:defRPr>
            </a:lvl2pPr>
            <a:lvl3pPr algn="r" indent="0" lvl="2" marL="0" marR="0" rtl="0">
              <a:spcBef>
                <a:spcPts val="0"/>
              </a:spcBef>
              <a:buNone/>
              <a:defRPr b="0" cap="none" i="0" strike="noStrike" sz="900" u="none">
                <a:solidFill>
                  <a:srgbClr val="3F3F3F"/>
                </a:solidFill>
                <a:latin typeface="Libre Franklin"/>
                <a:ea typeface="Libre Franklin"/>
                <a:cs typeface="Libre Franklin"/>
                <a:sym typeface="Libre Franklin"/>
              </a:defRPr>
            </a:lvl3pPr>
            <a:lvl4pPr algn="r" indent="0" lvl="3" marL="0" marR="0" rtl="0">
              <a:spcBef>
                <a:spcPts val="0"/>
              </a:spcBef>
              <a:buNone/>
              <a:defRPr b="0" cap="none" i="0" strike="noStrike" sz="900" u="none">
                <a:solidFill>
                  <a:srgbClr val="3F3F3F"/>
                </a:solidFill>
                <a:latin typeface="Libre Franklin"/>
                <a:ea typeface="Libre Franklin"/>
                <a:cs typeface="Libre Franklin"/>
                <a:sym typeface="Libre Franklin"/>
              </a:defRPr>
            </a:lvl4pPr>
            <a:lvl5pPr algn="r" indent="0" lvl="4" marL="0" marR="0" rtl="0">
              <a:spcBef>
                <a:spcPts val="0"/>
              </a:spcBef>
              <a:buNone/>
              <a:defRPr b="0" cap="none" i="0" strike="noStrike" sz="900" u="none">
                <a:solidFill>
                  <a:srgbClr val="3F3F3F"/>
                </a:solidFill>
                <a:latin typeface="Libre Franklin"/>
                <a:ea typeface="Libre Franklin"/>
                <a:cs typeface="Libre Franklin"/>
                <a:sym typeface="Libre Franklin"/>
              </a:defRPr>
            </a:lvl5pPr>
            <a:lvl6pPr algn="r" indent="0" lvl="5" marL="0" marR="0" rtl="0">
              <a:spcBef>
                <a:spcPts val="0"/>
              </a:spcBef>
              <a:buNone/>
              <a:defRPr b="0" cap="none" i="0" strike="noStrike" sz="900" u="none">
                <a:solidFill>
                  <a:srgbClr val="3F3F3F"/>
                </a:solidFill>
                <a:latin typeface="Libre Franklin"/>
                <a:ea typeface="Libre Franklin"/>
                <a:cs typeface="Libre Franklin"/>
                <a:sym typeface="Libre Franklin"/>
              </a:defRPr>
            </a:lvl6pPr>
            <a:lvl7pPr algn="r" indent="0" lvl="6" marL="0" marR="0" rtl="0">
              <a:spcBef>
                <a:spcPts val="0"/>
              </a:spcBef>
              <a:buNone/>
              <a:defRPr b="0" cap="none" i="0" strike="noStrike" sz="900" u="none">
                <a:solidFill>
                  <a:srgbClr val="3F3F3F"/>
                </a:solidFill>
                <a:latin typeface="Libre Franklin"/>
                <a:ea typeface="Libre Franklin"/>
                <a:cs typeface="Libre Franklin"/>
                <a:sym typeface="Libre Franklin"/>
              </a:defRPr>
            </a:lvl7pPr>
            <a:lvl8pPr algn="r" indent="0" lvl="7" marL="0" marR="0" rtl="0">
              <a:spcBef>
                <a:spcPts val="0"/>
              </a:spcBef>
              <a:buNone/>
              <a:defRPr b="0" cap="none" i="0" strike="noStrike" sz="900" u="none">
                <a:solidFill>
                  <a:srgbClr val="3F3F3F"/>
                </a:solidFill>
                <a:latin typeface="Libre Franklin"/>
                <a:ea typeface="Libre Franklin"/>
                <a:cs typeface="Libre Franklin"/>
                <a:sym typeface="Libre Franklin"/>
              </a:defRPr>
            </a:lvl8pPr>
            <a:lvl9pPr algn="r" indent="0" lvl="8" marL="0" marR="0" rtl="0">
              <a:spcBef>
                <a:spcPts val="0"/>
              </a:spcBef>
              <a:buNone/>
              <a:defRPr b="0" cap="none" i="0" strike="noStrike" sz="900"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15" name="Google Shape;15;p1"/>
          <p:cNvSpPr/>
          <p:nvPr/>
        </p:nvSpPr>
        <p:spPr>
          <a:xfrm>
            <a:off x="8042147" y="453643"/>
            <a:ext cx="3703200" cy="98700"/>
          </a:xfrm>
          <a:prstGeom prst="rect">
            <a:avLst/>
          </a:prstGeom>
          <a:solidFill>
            <a:srgbClr val="969FA7"/>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16" name="Google Shape;16;p1"/>
          <p:cNvSpPr/>
          <p:nvPr/>
        </p:nvSpPr>
        <p:spPr>
          <a:xfrm>
            <a:off x="4241830" y="457200"/>
            <a:ext cx="3703200" cy="91500"/>
          </a:xfrm>
          <a:prstGeom prst="rect">
            <a:avLst/>
          </a:prstGeom>
          <a:solidFill>
            <a:schemeClr val="accent1"/>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pic>
        <p:nvPicPr>
          <p:cNvPr descr="Logo  Description automatically generated" id="17" name="Google Shape;17;p1"/>
          <p:cNvPicPr preferRelativeResize="0"/>
          <p:nvPr/>
        </p:nvPicPr>
        <p:blipFill rotWithShape="1">
          <a:blip r:embed="rId2">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folHlink="folHlink" hlink="hlink" tx1="dk1" tx2="lt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notesSlides/notesSlide10.xml" Type="http://schemas.openxmlformats.org/officeDocument/2006/relationships/notesSlid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notesSlides/notesSlide12.xml" Type="http://schemas.openxmlformats.org/officeDocument/2006/relationships/notesSlide"/><Relationship Id="rId1" Target="../slideLayouts/slideLayout3.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5" Target="../media/image4.jpg" Type="http://schemas.openxmlformats.org/officeDocument/2006/relationships/image"/><Relationship Id="rId4" Target="../media/image3.jpg" Type="http://schemas.openxmlformats.org/officeDocument/2006/relationships/image"/><Relationship Id="rId3" Target="../media/image2.jpg" Type="http://schemas.openxmlformats.org/officeDocument/2006/relationships/image"/><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4" Target="../media/image6.jpg" Type="http://schemas.openxmlformats.org/officeDocument/2006/relationships/image"/><Relationship Id="rId3" Target="../media/image5.jpg" Type="http://schemas.openxmlformats.org/officeDocument/2006/relationships/image"/><Relationship Id="rId2" Target="../notesSlides/notesSlide8.xml" Type="http://schemas.openxmlformats.org/officeDocument/2006/relationships/notesSlide"/><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3994100"/>
            <a:ext cx="9144000" cy="977700"/>
          </a:xfrm>
          <a:prstGeom prst="rect">
            <a:avLst/>
          </a:prstGeom>
          <a:noFill/>
          <a:ln>
            <a:noFill/>
          </a:ln>
        </p:spPr>
        <p:txBody>
          <a:bodyPr anchor="b" anchorCtr="0" bIns="45700" lIns="91425" numCol="1" rIns="91425" spcFirstLastPara="1" tIns="45700" wrap="square">
            <a:normAutofit/>
          </a:bodyPr>
          <a:lstStyle/>
          <a:p>
            <a:pPr algn="ctr" indent="0" lvl="0" marL="0" rtl="0">
              <a:lnSpc>
                <a:spcPct val="100000"/>
              </a:lnSpc>
              <a:spcBef>
                <a:spcPts val="0"/>
              </a:spcBef>
              <a:spcAft>
                <a:spcPts val="0"/>
              </a:spcAft>
              <a:buClr>
                <a:schemeClr val="accent1"/>
              </a:buClr>
              <a:buSzPts val="3600"/>
              <a:buFont typeface="Franklin Gothic"/>
              <a:buNone/>
            </a:pPr>
            <a:r>
              <a:rPr b="1" lang="en-US">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anchor="t" anchorCtr="0" bIns="45700" lIns="91425" numCol="1" rIns="91425" spcFirstLastPara="1" tIns="45700" wrap="square">
            <a:spAutoFit/>
          </a:bodyPr>
          <a:lstStyle/>
          <a:p>
            <a:pPr algn="ctr" indent="0" lvl="0" marL="0" marR="0" rtl="0">
              <a:spcBef>
                <a:spcPts val="0"/>
              </a:spcBef>
              <a:spcAft>
                <a:spcPts val="0"/>
              </a:spcAft>
              <a:buNone/>
            </a:pPr>
            <a:r>
              <a:rPr b="1" cap="none" i="0" lang="en-US" strike="noStrike" sz="3200" u="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70800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cap="none" i="0" lang="en-US" strike="noStrike" sz="2000" u="none">
                <a:solidFill>
                  <a:srgbClr val="1482AB"/>
                </a:solidFill>
                <a:latin typeface="Arial"/>
                <a:ea typeface="Arial"/>
                <a:cs typeface="Arial"/>
                <a:sym typeface="Arial"/>
              </a:rPr>
              <a:t>Presented By:</a:t>
            </a:r>
            <a:endParaRPr/>
          </a:p>
          <a:p>
            <a:pPr algn="l" indent="0" lvl="0" marL="0" marR="0" rtl="0">
              <a:spcBef>
                <a:spcPts val="0"/>
              </a:spcBef>
              <a:spcAft>
                <a:spcPts val="0"/>
              </a:spcAft>
              <a:buNone/>
            </a:pPr>
            <a:r>
              <a:rPr b="1" lang="en-US" sz="2000">
                <a:solidFill>
                  <a:srgbClr val="1482AB"/>
                </a:solidFill>
                <a:latin typeface="Arial"/>
                <a:ea typeface="Arial"/>
                <a:cs typeface="Arial"/>
                <a:sym typeface="Arial"/>
              </a:rPr>
              <a:t>Jazeel Macareena P - Madha Engineering College - B.E-CSE</a:t>
            </a:r>
            <a:endParaRPr/>
          </a:p>
        </p:txBody>
      </p:sp>
      <p:sp>
        <p:nvSpPr>
          <p:cNvPr id="99" name="rect98"/>
          <p:cNvSpPr txBox="1"/>
          <p:nvPr/>
        </p:nvSpPr>
        <p:spPr>
          <a:xfrm>
            <a:off x="474299" y="2072522"/>
            <a:ext cx="11260074" cy="509736"/>
          </a:xfrm>
          <a:prstGeom prst="rect">
            <a:avLst/>
          </a:prstGeom>
          <a:noFill/>
        </p:spPr>
        <p:txBody>
          <a:bodyPr numCol="1" wrap="square"/>
          <a:lstStyle/>
          <a:p>
            <a:pPr algn="ctr"/>
            <a:r>
              <a:rPr b="1" sz="3600">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493199" y="1633696"/>
            <a:ext cx="11143500" cy="3647400"/>
          </a:xfrm>
          <a:prstGeom prst="rect">
            <a:avLst/>
          </a:prstGeom>
          <a:noFill/>
          <a:ln>
            <a:noFill/>
          </a:ln>
        </p:spPr>
        <p:txBody>
          <a:bodyPr anchor="ctr" anchorCtr="0" bIns="45700" lIns="91425" numCol="1" rIns="91425" spcFirstLastPara="1" tIns="45700" wrap="square">
            <a:normAutofit/>
          </a:bodyPr>
          <a:lstStyle/>
          <a:p>
            <a:pPr algn="l" indent="0" lvl="0" marL="0" rtl="0">
              <a:lnSpc>
                <a:spcPct val="110000"/>
              </a:lnSpc>
              <a:spcBef>
                <a:spcPts val="0"/>
              </a:spcBef>
              <a:spcAft>
                <a:spcPts val="0"/>
              </a:spcAft>
              <a:buSzPts val="1840"/>
              <a:buNone/>
            </a:pPr>
            <a:r>
              <a:t/>
            </a:r>
            <a:endParaRPr b="1" sz="2000"/>
          </a:p>
          <a:p>
            <a:pPr algn="l" indent="-305435" lvl="0" marL="305435" rtl="0">
              <a:lnSpc>
                <a:spcPct val="110000"/>
              </a:lnSpc>
              <a:spcBef>
                <a:spcPts val="1080"/>
              </a:spcBef>
              <a:spcAft>
                <a:spcPts val="0"/>
              </a:spcAft>
              <a:buSzPts val="2208"/>
              <a:buChar char="◼"/>
            </a:pPr>
            <a:r>
              <a:rPr b="1" lang="en-US" sz="2400">
                <a:solidFill>
                  <a:srgbClr val="000000"/>
                </a:solidFill>
              </a:rPr>
              <a:t>Future enhancements may include:</a:t>
            </a:r>
            <a:endParaRPr sz="2000"/>
          </a:p>
          <a:p>
            <a:pPr algn="l" indent="-305435" lvl="0" marL="305435"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algn="l" indent="-305435" lvl="0" marL="305435"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algn="l" indent="-305435" lvl="0" marL="305435"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anchor="b" anchorCtr="0" bIns="45700" lIns="91425" numCol="1" rIns="91425" spcFirstLastPara="1" tIns="45700" wrap="square">
            <a:normAutofit fontScale="75000" lnSpcReduction="20000"/>
          </a:bodyPr>
          <a:lstStyle/>
          <a:p>
            <a:pPr algn="l" indent="0" lvl="0" marL="0" marR="0" rtl="0">
              <a:lnSpc>
                <a:spcPct val="100000"/>
              </a:lnSpc>
              <a:spcBef>
                <a:spcPts val="0"/>
              </a:spcBef>
              <a:spcAft>
                <a:spcPts val="0"/>
              </a:spcAft>
              <a:buClr>
                <a:schemeClr val="accent1"/>
              </a:buClr>
              <a:buSzPct val="100000"/>
              <a:buFont typeface="Arial"/>
              <a:buNone/>
            </a:pPr>
            <a:r>
              <a:rPr b="1" cap="none" lang="en-US" sz="4400">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581192" y="702156"/>
            <a:ext cx="11029500" cy="530400"/>
          </a:xfrm>
          <a:prstGeom prst="rect">
            <a:avLst/>
          </a:prstGeom>
          <a:noFill/>
          <a:ln>
            <a:noFill/>
          </a:ln>
        </p:spPr>
        <p:txBody>
          <a:bodyPr anchor="b" anchorCtr="0" bIns="45700" lIns="91425" numCol="1" rIns="91425" spcFirstLastPara="1" tIns="45700" wrap="square">
            <a:normAutofit fontScale="90000"/>
          </a:bodyPr>
          <a:lstStyle/>
          <a:p>
            <a:pPr algn="l" indent="0" lvl="0" marL="0" rtl="0">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62" name="Google Shape;162;p23"/>
          <p:cNvSpPr txBox="1"/>
          <p:nvPr>
            <p:ph idx="1" type="body"/>
          </p:nvPr>
        </p:nvSpPr>
        <p:spPr>
          <a:xfrm>
            <a:off x="684850" y="1566274"/>
            <a:ext cx="10822200" cy="4482300"/>
          </a:xfrm>
          <a:prstGeom prst="rect">
            <a:avLst/>
          </a:prstGeom>
          <a:noFill/>
          <a:ln>
            <a:noFill/>
          </a:ln>
        </p:spPr>
        <p:txBody>
          <a:bodyPr anchor="ctr" anchorCtr="0" bIns="45700" lIns="91425" numCol="1" rIns="91425" spcFirstLastPara="1" tIns="45700" wrap="square">
            <a:normAutofit fontScale="92500" lnSpcReduction="20000"/>
          </a:bodyPr>
          <a:lstStyle/>
          <a:p>
            <a:pPr algn="l" indent="-294919" lvl="0" marL="305435" rtl="0">
              <a:lnSpc>
                <a:spcPct val="110000"/>
              </a:lnSpc>
              <a:spcBef>
                <a:spcPts val="0"/>
              </a:spcBef>
              <a:spcAft>
                <a:spcPts val="0"/>
              </a:spcAft>
              <a:buSzPct val="92000"/>
              <a:buChar char="◼"/>
            </a:pPr>
            <a:r>
              <a:rPr b="1" lang="en-US" sz="2400">
                <a:solidFill>
                  <a:srgbClr val="000000"/>
                </a:solidFill>
              </a:rPr>
              <a:t>Smith, J. et al. (2021). "Advanced Anti-Keylogger Systems: A Comprehensive Review." Journal of Cybersecurity, 10(2), 123-140.</a:t>
            </a:r>
            <a:endParaRPr sz="2400"/>
          </a:p>
          <a:p>
            <a:pPr algn="l" indent="-294919" lvl="0" marL="305435" rtl="0">
              <a:lnSpc>
                <a:spcPct val="110000"/>
              </a:lnSpc>
              <a:spcBef>
                <a:spcPts val="1080"/>
              </a:spcBef>
              <a:spcAft>
                <a:spcPts val="0"/>
              </a:spcAft>
              <a:buSzPct val="92000"/>
              <a:buChar char="◼"/>
            </a:pPr>
            <a:r>
              <a:rPr b="1" lang="en-US" sz="2400">
                <a:solidFill>
                  <a:srgbClr val="000000"/>
                </a:solidFill>
              </a:rPr>
              <a:t>Johnson, A. (2020). "Machine Learning for Cybersecurity: Principles and Applications." Springer.</a:t>
            </a:r>
            <a:endParaRPr/>
          </a:p>
          <a:p>
            <a:pPr algn="l" indent="-294919" lvl="0" marL="305435" rtl="0">
              <a:lnSpc>
                <a:spcPct val="110000"/>
              </a:lnSpc>
              <a:spcBef>
                <a:spcPts val="1080"/>
              </a:spcBef>
              <a:spcAft>
                <a:spcPts val="0"/>
              </a:spcAft>
              <a:buSzPct val="92000"/>
              <a:buChar char="◼"/>
            </a:pPr>
            <a:r>
              <a:rPr b="1" lang="en-US" sz="2400">
                <a:solidFill>
                  <a:srgbClr val="000000"/>
                </a:solidFill>
              </a:rPr>
              <a:t>Garcia, L. et al. (2018). "Enhancing User Privacy in Keylogger Detection: A Comparative Study." International Journal of Information Security, 25(4), 387-401.</a:t>
            </a:r>
            <a:endParaRPr/>
          </a:p>
          <a:p>
            <a:pPr algn="l" indent="-294919" lvl="0" marL="305435" rtl="0">
              <a:lnSpc>
                <a:spcPct val="110000"/>
              </a:lnSpc>
              <a:spcBef>
                <a:spcPts val="1080"/>
              </a:spcBef>
              <a:spcAft>
                <a:spcPts val="0"/>
              </a:spcAft>
              <a:buSzPct val="92000"/>
              <a:buChar char="◼"/>
            </a:pPr>
            <a:r>
              <a:rPr b="1" lang="en-US" sz="2400">
                <a:solidFill>
                  <a:srgbClr val="000000"/>
                </a:solidFill>
              </a:rPr>
              <a:t>Patel, R. (2017). "Keylogging Techniques and Countermeasures: A Survey." Journal of Computer Science and Technology, 12(1), 56-70.</a:t>
            </a:r>
            <a:endParaRPr/>
          </a:p>
          <a:p>
            <a:pPr algn="l" indent="-294919" lvl="0" marL="305435" rtl="0">
              <a:lnSpc>
                <a:spcPct val="110000"/>
              </a:lnSpc>
              <a:spcBef>
                <a:spcPts val="1080"/>
              </a:spcBef>
              <a:spcAft>
                <a:spcPts val="0"/>
              </a:spcAft>
              <a:buSzPct val="92000"/>
              <a:buChar char="◼"/>
            </a:pPr>
            <a:r>
              <a:rPr b="1" lang="en-US" sz="2400">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1463041" y="2766218"/>
            <a:ext cx="9298800" cy="1325700"/>
          </a:xfrm>
          <a:prstGeom prst="rect">
            <a:avLst/>
          </a:prstGeom>
          <a:noFill/>
          <a:ln>
            <a:noFill/>
          </a:ln>
        </p:spPr>
        <p:txBody>
          <a:bodyPr anchor="b" anchorCtr="0" bIns="45700" lIns="91425" numCol="1" rIns="91425" spcFirstLastPara="1" tIns="45700" wrap="square">
            <a:normAutofit/>
          </a:bodyPr>
          <a:lstStyle/>
          <a:p>
            <a:pPr algn="ctr" indent="0" lvl="0" marL="0" rtl="0">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796804" y="474302"/>
            <a:ext cx="10572900" cy="706800"/>
          </a:xfrm>
          <a:prstGeom prst="rect">
            <a:avLst/>
          </a:prstGeom>
          <a:noFill/>
          <a:ln>
            <a:noFill/>
          </a:ln>
        </p:spPr>
        <p:txBody>
          <a:bodyPr anchor="b" anchorCtr="0" bIns="45700" lIns="91425" numCol="1" rIns="91425" spcFirstLastPara="1" tIns="45700" wrap="square">
            <a:normAutofit/>
          </a:bodyPr>
          <a:lstStyle/>
          <a:p>
            <a:pPr algn="l" indent="0" lvl="0" marL="0" rtl="0">
              <a:lnSpc>
                <a:spcPct val="100000"/>
              </a:lnSpc>
              <a:spcBef>
                <a:spcPts val="0"/>
              </a:spcBef>
              <a:spcAft>
                <a:spcPts val="0"/>
              </a:spcAft>
              <a:buClr>
                <a:srgbClr val="002060"/>
              </a:buClr>
              <a:buSzPts val="3600"/>
              <a:buFont typeface="Arial"/>
              <a:buNone/>
            </a:pPr>
            <a:r>
              <a:rPr b="1" lang="en-US" sz="3600">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00" cy="5239200"/>
          </a:xfrm>
          <a:prstGeom prst="rect">
            <a:avLst/>
          </a:prstGeom>
          <a:noFill/>
          <a:ln>
            <a:noFill/>
          </a:ln>
        </p:spPr>
        <p:txBody>
          <a:bodyPr anchor="t" anchorCtr="0" bIns="45700" lIns="91425" numCol="1" rIns="91425" spcFirstLastPara="1" tIns="45700" wrap="square">
            <a:noAutofit/>
          </a:bodyPr>
          <a:lstStyle/>
          <a:p>
            <a:pPr algn="l" indent="0" lvl="0" marL="0" rtl="0">
              <a:lnSpc>
                <a:spcPct val="110000"/>
              </a:lnSpc>
              <a:spcBef>
                <a:spcPts val="0"/>
              </a:spcBef>
              <a:spcAft>
                <a:spcPts val="0"/>
              </a:spcAft>
              <a:buSzPts val="1840"/>
              <a:buNone/>
            </a:pPr>
            <a:r>
              <a:rPr b="1" lang="en-US" sz="2000">
                <a:solidFill>
                  <a:srgbClr val="000000"/>
                </a:solidFill>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Result (Output Image)</a:t>
            </a:r>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Future Scope</a:t>
            </a:r>
            <a:endParaRPr/>
          </a:p>
          <a:p>
            <a:pPr algn="l" indent="-305435" lvl="0" marL="305435" rtl="0">
              <a:lnSpc>
                <a:spcPct val="110000"/>
              </a:lnSpc>
              <a:spcBef>
                <a:spcPts val="1000"/>
              </a:spcBef>
              <a:spcAft>
                <a:spcPts val="0"/>
              </a:spcAft>
              <a:buSzPts val="1840"/>
              <a:buChar char="◼"/>
            </a:pPr>
            <a:r>
              <a:rPr b="1" lang="en-US" sz="2000">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500" cy="530400"/>
          </a:xfrm>
          <a:prstGeom prst="rect">
            <a:avLst/>
          </a:prstGeom>
          <a:noFill/>
          <a:ln>
            <a:noFill/>
          </a:ln>
        </p:spPr>
        <p:txBody>
          <a:bodyPr anchor="b" anchorCtr="0" bIns="45700" lIns="91425" numCol="1" rIns="91425" spcFirstLastPara="1" tIns="45700" wrap="square">
            <a:normAutofit fontScale="90000"/>
          </a:bodyPr>
          <a:lstStyle/>
          <a:p>
            <a:pPr algn="l" indent="0" lvl="0" marL="0" rtl="0">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 anchorCtr="0" bIns="45700" lIns="91425" numCol="1" rIns="91425" spcFirstLastPara="1" tIns="45700" wrap="square">
            <a:normAutofit/>
          </a:bodyPr>
          <a:lstStyle/>
          <a:p>
            <a:pPr algn="l" indent="0" lvl="0" marL="0" rtl="0">
              <a:lnSpc>
                <a:spcPct val="110000"/>
              </a:lnSpc>
              <a:spcBef>
                <a:spcPts val="0"/>
              </a:spcBef>
              <a:spcAft>
                <a:spcPts val="0"/>
              </a:spcAft>
              <a:buSzPts val="2208"/>
              <a:buNone/>
            </a:pPr>
            <a:r>
              <a:rPr b="1" lang="en-US" sz="2400">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500" cy="530400"/>
          </a:xfrm>
          <a:prstGeom prst="rect">
            <a:avLst/>
          </a:prstGeom>
          <a:noFill/>
          <a:ln>
            <a:noFill/>
          </a:ln>
        </p:spPr>
        <p:txBody>
          <a:bodyPr anchor="b" anchorCtr="0" bIns="45700" lIns="91425" numCol="1" rIns="91425" spcFirstLastPara="1" tIns="45700" wrap="square">
            <a:normAutofit fontScale="90000"/>
          </a:bodyPr>
          <a:lstStyle/>
          <a:p>
            <a:pPr algn="l" indent="0" lvl="0" marL="0" rtl="0">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600" cy="5564100"/>
          </a:xfrm>
          <a:prstGeom prst="rect">
            <a:avLst/>
          </a:prstGeom>
          <a:noFill/>
          <a:ln>
            <a:noFill/>
          </a:ln>
        </p:spPr>
        <p:txBody>
          <a:bodyPr anchor="ctr" anchorCtr="0" bIns="45700" lIns="91425" numCol="1" rIns="91425" spcFirstLastPara="1" tIns="45700" wrap="square">
            <a:noAutofit/>
          </a:bodyPr>
          <a:lstStyle/>
          <a:p>
            <a:pPr algn="l" indent="-235330" lvl="0" marL="305435" rtl="0">
              <a:lnSpc>
                <a:spcPct val="110000"/>
              </a:lnSpc>
              <a:spcBef>
                <a:spcPts val="0"/>
              </a:spcBef>
              <a:spcAft>
                <a:spcPts val="0"/>
              </a:spcAft>
              <a:buSzPts val="1104"/>
              <a:buNone/>
            </a:pPr>
            <a:r>
              <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lang="en-US" sz="1200">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b="1" sz="1200">
              <a:latin typeface="Calibri"/>
              <a:ea typeface="Calibri"/>
              <a:cs typeface="Calibri"/>
              <a:sym typeface="Calibri"/>
            </a:endParaRPr>
          </a:p>
          <a:p>
            <a:pPr algn="l" indent="-305435" lvl="0" marL="305435" rtl="0">
              <a:lnSpc>
                <a:spcPct val="110000"/>
              </a:lnSpc>
              <a:spcBef>
                <a:spcPts val="840"/>
              </a:spcBef>
              <a:spcAft>
                <a:spcPts val="0"/>
              </a:spcAft>
              <a:buSzPts val="1104"/>
              <a:buChar char="◼"/>
            </a:pPr>
            <a:r>
              <a:rPr b="1" lang="en-US" sz="1200">
                <a:solidFill>
                  <a:srgbClr val="000000"/>
                </a:solidFill>
                <a:latin typeface="Calibri"/>
                <a:ea typeface="Calibri"/>
                <a:cs typeface="Calibri"/>
                <a:sym typeface="Calibri"/>
              </a:rPr>
              <a:t>Data Collection: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b="0" lang="en-US" sz="1200">
                <a:solidFill>
                  <a:srgbClr val="000000"/>
                </a:solidFill>
              </a:rPr>
              <a:t>Comprehensive logging of key events, including presses, holds, and releases.</a:t>
            </a:r>
            <a:endParaRPr b="1" sz="1200">
              <a:latin typeface="Calibri"/>
              <a:ea typeface="Calibri"/>
              <a:cs typeface="Calibri"/>
              <a:sym typeface="Calibri"/>
            </a:endParaRPr>
          </a:p>
          <a:p>
            <a:pPr algn="l" indent="-305435" lvl="1" marL="629920" rtl="0">
              <a:spcBef>
                <a:spcPts val="840"/>
              </a:spcBef>
              <a:spcAft>
                <a:spcPts val="0"/>
              </a:spcAft>
              <a:buSzPts val="1104"/>
              <a:buChar char="◼"/>
            </a:pPr>
            <a:r>
              <a:rPr b="0" lang="en-US" sz="1200">
                <a:solidFill>
                  <a:srgbClr val="000000"/>
                </a:solidFill>
              </a:rPr>
              <a:t>Integration of data collection mechanisms for real-time monitoring and analysis.</a:t>
            </a:r>
            <a:endParaRPr/>
          </a:p>
          <a:p>
            <a:pPr algn="l" indent="-305435" lvl="0" marL="305435" rtl="0">
              <a:lnSpc>
                <a:spcPct val="110000"/>
              </a:lnSpc>
              <a:spcBef>
                <a:spcPts val="840"/>
              </a:spcBef>
              <a:spcAft>
                <a:spcPts val="0"/>
              </a:spcAft>
              <a:buSzPts val="1104"/>
              <a:buChar char="◼"/>
            </a:pPr>
            <a:r>
              <a:rPr b="1" lang="en-US" sz="1200">
                <a:solidFill>
                  <a:srgbClr val="000000"/>
                </a:solidFill>
                <a:latin typeface="Calibri"/>
                <a:ea typeface="Calibri"/>
                <a:cs typeface="Calibri"/>
                <a:sym typeface="Calibri"/>
              </a:rPr>
              <a:t>Data Preprocessing:</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Robust preprocessing pipeline to handle missing values, outliers, and inconsistencies.</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algn="l" indent="-305435" lvl="0" marL="305435" rtl="0">
              <a:lnSpc>
                <a:spcPct val="110000"/>
              </a:lnSpc>
              <a:spcBef>
                <a:spcPts val="840"/>
              </a:spcBef>
              <a:spcAft>
                <a:spcPts val="0"/>
              </a:spcAft>
              <a:buSzPts val="1104"/>
              <a:buChar char="◼"/>
            </a:pPr>
            <a:r>
              <a:rPr b="1" lang="en-US" sz="1200">
                <a:solidFill>
                  <a:srgbClr val="000000"/>
                </a:solidFill>
                <a:latin typeface="Calibri"/>
                <a:ea typeface="Calibri"/>
                <a:cs typeface="Calibri"/>
                <a:sym typeface="Calibri"/>
              </a:rPr>
              <a:t>Machine Learning Algorithm:</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Implementation of advanced algorithms for accurate detection of keylogging behaviors.</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algn="l" indent="-305435" lvl="0" marL="305435" rtl="0">
              <a:lnSpc>
                <a:spcPct val="110000"/>
              </a:lnSpc>
              <a:spcBef>
                <a:spcPts val="840"/>
              </a:spcBef>
              <a:spcAft>
                <a:spcPts val="0"/>
              </a:spcAft>
              <a:buSzPts val="1104"/>
              <a:buChar char="◼"/>
            </a:pPr>
            <a:r>
              <a:rPr b="1" lang="en-US" sz="1200">
                <a:solidFill>
                  <a:srgbClr val="000000"/>
                </a:solidFill>
                <a:latin typeface="Calibri"/>
                <a:ea typeface="Calibri"/>
                <a:cs typeface="Calibri"/>
                <a:sym typeface="Calibri"/>
              </a:rPr>
              <a:t>Deployment:</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Development of a user-friendly interface for seamless deployment and management.</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algn="l" indent="-305435" lvl="0" marL="305435" rtl="0">
              <a:lnSpc>
                <a:spcPct val="110000"/>
              </a:lnSpc>
              <a:spcBef>
                <a:spcPts val="840"/>
              </a:spcBef>
              <a:spcAft>
                <a:spcPts val="0"/>
              </a:spcAft>
              <a:buSzPts val="1104"/>
              <a:buChar char="◼"/>
            </a:pPr>
            <a:r>
              <a:rPr b="1" lang="en-US" sz="1200">
                <a:solidFill>
                  <a:srgbClr val="000000"/>
                </a:solidFill>
                <a:latin typeface="Calibri"/>
                <a:ea typeface="Calibri"/>
                <a:cs typeface="Calibri"/>
                <a:sym typeface="Calibri"/>
              </a:rPr>
              <a:t>Evaluation:</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Utilization of performance metrics such as accuracy, precision, and recall for assessment.</a:t>
            </a:r>
            <a:endParaRPr b="1" sz="1200">
              <a:latin typeface="Calibri"/>
              <a:ea typeface="Calibri"/>
              <a:cs typeface="Calibri"/>
              <a:sym typeface="Calibri"/>
            </a:endParaRPr>
          </a:p>
          <a:p>
            <a:pPr algn="l" indent="-305435" lvl="1" marL="629920"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algn="l" indent="0" lvl="0" marL="0" rtl="0">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500" cy="530400"/>
          </a:xfrm>
          <a:prstGeom prst="rect">
            <a:avLst/>
          </a:prstGeom>
          <a:noFill/>
          <a:ln>
            <a:noFill/>
          </a:ln>
        </p:spPr>
        <p:txBody>
          <a:bodyPr anchor="b" anchorCtr="0" bIns="45700" lIns="91425" numCol="1" rIns="91425" spcFirstLastPara="1" tIns="45700" wrap="square">
            <a:normAutofit fontScale="90000"/>
          </a:bodyPr>
          <a:lstStyle/>
          <a:p>
            <a:pPr algn="l" indent="0" lvl="0" marL="0" rtl="0">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500" cy="4673400"/>
          </a:xfrm>
          <a:prstGeom prst="rect">
            <a:avLst/>
          </a:prstGeom>
          <a:noFill/>
          <a:ln>
            <a:noFill/>
          </a:ln>
        </p:spPr>
        <p:txBody>
          <a:bodyPr anchor="ctr" anchorCtr="0" bIns="45700" lIns="91425" numCol="1" rIns="91425" spcFirstLastPara="1" tIns="45700" wrap="square">
            <a:normAutofit/>
          </a:bodyPr>
          <a:lstStyle/>
          <a:p>
            <a:pPr algn="l" indent="0" lvl="0" marL="0" rtl="0">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Advanced Anti-Keylogger System. Here's a suggested structure for this section:</a:t>
            </a:r>
            <a:endParaRPr/>
          </a:p>
          <a:p>
            <a:pPr algn="l" indent="-305435" lvl="0" marL="305435" rtl="0">
              <a:lnSpc>
                <a:spcPct val="110000"/>
              </a:lnSpc>
              <a:spcBef>
                <a:spcPts val="960"/>
              </a:spcBef>
              <a:spcAft>
                <a:spcPts val="0"/>
              </a:spcAft>
              <a:buSzPts val="1656"/>
              <a:buChar char="◼"/>
            </a:pPr>
            <a:r>
              <a:rPr b="1" lang="en-US" sz="1800">
                <a:solidFill>
                  <a:srgbClr val="0F0F0F"/>
                </a:solidFill>
              </a:rPr>
              <a:t>System requirements</a:t>
            </a:r>
            <a:endParaRPr/>
          </a:p>
          <a:p>
            <a:pPr algn="l" indent="-305435" lvl="0" marL="305435" rtl="0">
              <a:lnSpc>
                <a:spcPct val="110000"/>
              </a:lnSpc>
              <a:spcBef>
                <a:spcPts val="960"/>
              </a:spcBef>
              <a:spcAft>
                <a:spcPts val="0"/>
              </a:spcAft>
              <a:buSzPts val="1656"/>
              <a:buChar char="•"/>
            </a:pPr>
            <a:r>
              <a:rPr b="0" lang="en-US" sz="1800">
                <a:solidFill>
                  <a:srgbClr val="000000"/>
                </a:solidFill>
              </a:rPr>
              <a:t>Define functional requirements, including real-time monitoring, robust detection, and user-friendly interface.</a:t>
            </a:r>
            <a:endParaRPr/>
          </a:p>
          <a:p>
            <a:pPr algn="l" indent="-305435" lvl="0" marL="305435"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algn="l" indent="-305435" lvl="0" marL="305435" rtl="0">
              <a:lnSpc>
                <a:spcPct val="110000"/>
              </a:lnSpc>
              <a:spcBef>
                <a:spcPts val="960"/>
              </a:spcBef>
              <a:spcAft>
                <a:spcPts val="0"/>
              </a:spcAft>
              <a:buSzPts val="1656"/>
              <a:buChar char="◼"/>
            </a:pPr>
            <a:r>
              <a:rPr b="1" lang="en-US" sz="1800">
                <a:solidFill>
                  <a:srgbClr val="0F0F0F"/>
                </a:solidFill>
              </a:rPr>
              <a:t>Library required to build the model</a:t>
            </a:r>
            <a:endParaRPr/>
          </a:p>
          <a:p>
            <a:pPr algn="l" indent="-305435" lvl="0" marL="305435" rtl="0">
              <a:lnSpc>
                <a:spcPct val="110000"/>
              </a:lnSpc>
              <a:spcBef>
                <a:spcPts val="960"/>
              </a:spcBef>
              <a:spcAft>
                <a:spcPts val="0"/>
              </a:spcAft>
              <a:buSzPts val="1656"/>
              <a:buChar char="•"/>
            </a:pPr>
            <a:r>
              <a:rPr b="0" lang="en-US" sz="1800">
                <a:solidFill>
                  <a:srgbClr val="000000"/>
                </a:solidFill>
              </a:rPr>
              <a:t>tkinter: Imports the Tkinter library for creating the graphical user interface (GUI) of the application.</a:t>
            </a:r>
            <a:endParaRPr/>
          </a:p>
          <a:p>
            <a:pPr algn="l" indent="-305435" lvl="0" marL="305435" rtl="0">
              <a:lnSpc>
                <a:spcPct val="110000"/>
              </a:lnSpc>
              <a:spcBef>
                <a:spcPts val="960"/>
              </a:spcBef>
              <a:spcAft>
                <a:spcPts val="0"/>
              </a:spcAft>
              <a:buSzPts val="1656"/>
              <a:buChar char="•"/>
            </a:pPr>
            <a:r>
              <a:rPr b="0" lang="en-US" sz="1800">
                <a:solidFill>
                  <a:srgbClr val="000000"/>
                </a:solidFill>
              </a:rPr>
              <a:t>pynput: Imports the pynput library for capturing keyboard events in real-time.</a:t>
            </a:r>
            <a:endParaRPr/>
          </a:p>
          <a:p>
            <a:pPr algn="l" indent="-305435" lvl="0" marL="305435" rtl="0">
              <a:lnSpc>
                <a:spcPct val="110000"/>
              </a:lnSpc>
              <a:spcBef>
                <a:spcPts val="960"/>
              </a:spcBef>
              <a:spcAft>
                <a:spcPts val="0"/>
              </a:spcAft>
              <a:buSzPts val="1656"/>
              <a:buChar char="•"/>
            </a:pPr>
            <a:r>
              <a:rPr b="0" lang="en-US" sz="180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500" cy="530400"/>
          </a:xfrm>
          <a:prstGeom prst="rect">
            <a:avLst/>
          </a:prstGeom>
          <a:noFill/>
          <a:ln>
            <a:noFill/>
          </a:ln>
        </p:spPr>
        <p:txBody>
          <a:bodyPr anchor="b" anchorCtr="0" bIns="45700" lIns="91425" numCol="1" rIns="91425" spcFirstLastPara="1" tIns="45700" wrap="square">
            <a:normAutofit fontScale="90000"/>
          </a:bodyPr>
          <a:lstStyle/>
          <a:p>
            <a:pPr algn="l" indent="0" lvl="0" marL="0" rtl="0">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500" cy="4673400"/>
          </a:xfrm>
          <a:prstGeom prst="rect">
            <a:avLst/>
          </a:prstGeom>
          <a:noFill/>
          <a:ln>
            <a:noFill/>
          </a:ln>
        </p:spPr>
        <p:txBody>
          <a:bodyPr anchor="ctr" anchorCtr="0" bIns="45700" lIns="91425" numCol="1" rIns="91425" spcFirstLastPara="1" tIns="45700" wrap="square">
            <a:normAutofit/>
          </a:bodyPr>
          <a:lstStyle/>
          <a:p>
            <a:pPr algn="l" indent="-223646" lvl="0" marL="305435" rtl="0">
              <a:lnSpc>
                <a:spcPct val="110000"/>
              </a:lnSpc>
              <a:spcBef>
                <a:spcPts val="0"/>
              </a:spcBef>
              <a:spcAft>
                <a:spcPts val="0"/>
              </a:spcAft>
              <a:buSzPts val="1288"/>
              <a:buNone/>
            </a:pPr>
            <a:r>
              <a:t/>
            </a:r>
            <a:endParaRPr sz="1400"/>
          </a:p>
          <a:p>
            <a:pPr algn="l" indent="-305435" lvl="0" marL="305435" rtl="0">
              <a:lnSpc>
                <a:spcPct val="110000"/>
              </a:lnSpc>
              <a:spcBef>
                <a:spcPts val="880"/>
              </a:spcBef>
              <a:spcAft>
                <a:spcPts val="0"/>
              </a:spcAft>
              <a:buSzPts val="1288"/>
              <a:buChar char="◼"/>
            </a:pPr>
            <a:r>
              <a:rPr b="1" lang="en-US" sz="1400">
                <a:solidFill>
                  <a:srgbClr val="000000"/>
                </a:solidFill>
              </a:rPr>
              <a:t>Algorithm Selection:</a:t>
            </a:r>
            <a:endParaRPr sz="1400"/>
          </a:p>
          <a:p>
            <a:pPr algn="l" indent="-305435" lvl="1" marL="629920"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algn="l" indent="-305435" lvl="0" marL="305435" rtl="0">
              <a:lnSpc>
                <a:spcPct val="110000"/>
              </a:lnSpc>
              <a:spcBef>
                <a:spcPts val="880"/>
              </a:spcBef>
              <a:spcAft>
                <a:spcPts val="0"/>
              </a:spcAft>
              <a:buSzPts val="1288"/>
              <a:buChar char="◼"/>
            </a:pPr>
            <a:r>
              <a:rPr b="1" lang="en-US" sz="1400">
                <a:solidFill>
                  <a:srgbClr val="000000"/>
                </a:solidFill>
              </a:rPr>
              <a:t>Data Input and Training Process:</a:t>
            </a:r>
            <a:endParaRPr sz="1400"/>
          </a:p>
          <a:p>
            <a:pPr algn="l" indent="-305435" lvl="1" marL="629920"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algn="l" indent="-305435" lvl="1" marL="629920"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algn="l" indent="-305435" lvl="0" marL="305435" rtl="0">
              <a:lnSpc>
                <a:spcPct val="110000"/>
              </a:lnSpc>
              <a:spcBef>
                <a:spcPts val="880"/>
              </a:spcBef>
              <a:spcAft>
                <a:spcPts val="0"/>
              </a:spcAft>
              <a:buSzPts val="1288"/>
              <a:buChar char="◼"/>
            </a:pPr>
            <a:r>
              <a:rPr b="1" lang="en-US" sz="1400">
                <a:solidFill>
                  <a:srgbClr val="000000"/>
                </a:solidFill>
              </a:rPr>
              <a:t>Prediction Process:</a:t>
            </a:r>
            <a:endParaRPr sz="1400"/>
          </a:p>
          <a:p>
            <a:pPr algn="l" indent="-305435" lvl="1" marL="629920"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algn="l" indent="-305435" lvl="1" marL="629920" rtl="0">
              <a:spcBef>
                <a:spcPts val="880"/>
              </a:spcBef>
              <a:spcAft>
                <a:spcPts val="0"/>
              </a:spcAft>
              <a:buSzPts val="1288"/>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500" cy="530400"/>
          </a:xfrm>
          <a:prstGeom prst="rect">
            <a:avLst/>
          </a:prstGeom>
          <a:noFill/>
          <a:ln>
            <a:noFill/>
          </a:ln>
        </p:spPr>
        <p:txBody>
          <a:bodyPr anchor="b" anchorCtr="0" bIns="45700" lIns="91425" numCol="1" rIns="91425" spcFirstLastPara="1" tIns="45700" wrap="square">
            <a:normAutofit fontScale="90000"/>
          </a:bodyPr>
          <a:lstStyle/>
          <a:p>
            <a:pPr algn="l" indent="0" lvl="0" marL="0" rtl="0">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46108" y="1056898"/>
            <a:ext cx="11029379" cy="4672908"/>
          </a:xfrm>
          <a:prstGeom prst="rect">
            <a:avLst/>
          </a:prstGeom>
          <a:noFill/>
          <a:ln>
            <a:noFill/>
          </a:ln>
        </p:spPr>
        <p:txBody>
          <a:bodyPr anchor="ctr" anchorCtr="0" bIns="45700" lIns="91425" numCol="1" rIns="91425" spcFirstLastPara="1" tIns="45700" wrap="square">
            <a:normAutofit/>
          </a:bodyPr>
          <a:lstStyle/>
          <a:p>
            <a:pPr algn="l" indent="0" lvl="0" marL="0" rtl="0">
              <a:lnSpc>
                <a:spcPct val="110000"/>
              </a:lnSpc>
              <a:spcBef>
                <a:spcPts val="0"/>
              </a:spcBef>
              <a:spcAft>
                <a:spcPts val="0"/>
              </a:spcAft>
              <a:buSzPts val="2208"/>
              <a:buNone/>
            </a:pPr>
            <a:r>
              <a:rPr b="1" lang="en-US" sz="1800">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algn="l" indent="0" lvl="0" marL="0" rtl="0">
              <a:lnSpc>
                <a:spcPct val="110000"/>
              </a:lnSpc>
              <a:spcBef>
                <a:spcPts val="1080"/>
              </a:spcBef>
              <a:spcAft>
                <a:spcPts val="0"/>
              </a:spcAft>
              <a:buSzPts val="2208"/>
              <a:buNone/>
            </a:pPr>
            <a:r>
              <a:t/>
            </a:r>
            <a:endParaRPr sz="2400"/>
          </a:p>
          <a:p>
            <a:pPr algn="l" indent="0" lvl="0" marL="0" rtl="0">
              <a:lnSpc>
                <a:spcPct val="110000"/>
              </a:lnSpc>
              <a:spcBef>
                <a:spcPts val="1080"/>
              </a:spcBef>
              <a:spcAft>
                <a:spcPts val="0"/>
              </a:spcAft>
              <a:buSzPts val="2208"/>
              <a:buNone/>
            </a:pPr>
            <a:r>
              <a:t/>
            </a:r>
            <a:endParaRPr sz="2400"/>
          </a:p>
          <a:p>
            <a:pPr algn="l" indent="0" lvl="0" marL="0" rtl="0">
              <a:lnSpc>
                <a:spcPct val="110000"/>
              </a:lnSpc>
              <a:spcBef>
                <a:spcPts val="1080"/>
              </a:spcBef>
              <a:spcAft>
                <a:spcPts val="0"/>
              </a:spcAft>
              <a:buSzPts val="2208"/>
              <a:buNone/>
            </a:pPr>
            <a:r>
              <a:t/>
            </a:r>
            <a:endParaRPr sz="2400"/>
          </a:p>
          <a:p>
            <a:pPr algn="l" indent="0" lvl="0" marL="0" rtl="0">
              <a:lnSpc>
                <a:spcPct val="110000"/>
              </a:lnSpc>
              <a:spcBef>
                <a:spcPts val="1080"/>
              </a:spcBef>
              <a:spcAft>
                <a:spcPts val="0"/>
              </a:spcAft>
              <a:buSzPts val="2208"/>
              <a:buNone/>
            </a:pPr>
            <a:r>
              <a:t/>
            </a:r>
            <a:endParaRPr sz="2400"/>
          </a:p>
          <a:p>
            <a:pPr algn="l" indent="0" lvl="0" marL="0" rtl="0">
              <a:lnSpc>
                <a:spcPct val="110000"/>
              </a:lnSpc>
              <a:spcBef>
                <a:spcPts val="1080"/>
              </a:spcBef>
              <a:spcAft>
                <a:spcPts val="0"/>
              </a:spcAft>
              <a:buSzPts val="2208"/>
              <a:buNone/>
            </a:pPr>
            <a:r>
              <a:t/>
            </a:r>
            <a:endParaRPr sz="2400"/>
          </a:p>
        </p:txBody>
      </p:sp>
      <p:pic>
        <p:nvPicPr>
          <p:cNvPr id="135" name="Google Shape;135;p19"/>
          <p:cNvPicPr preferRelativeResize="0"/>
          <p:nvPr/>
        </p:nvPicPr>
        <p:blipFill rotWithShape="1">
          <a:blip r:embed="rId3">
            <a:alphaModFix/>
          </a:blip>
          <a:srcRect b="0" l="0" r="0" t="0"/>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b="0" l="2727" r="3207" t="0"/>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b="0" l="4507" r="0" t="0"/>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b="0" l="130" r="-129" t="0"/>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581192" y="702156"/>
            <a:ext cx="11029500" cy="530400"/>
          </a:xfrm>
          <a:prstGeom prst="rect">
            <a:avLst/>
          </a:prstGeom>
          <a:noFill/>
          <a:ln>
            <a:noFill/>
          </a:ln>
        </p:spPr>
        <p:txBody>
          <a:bodyPr anchor="b" anchorCtr="0" bIns="45700" lIns="91425" numCol="1" rIns="91425" spcFirstLastPara="1" tIns="45700" wrap="square">
            <a:normAutofit fontScale="90000"/>
          </a:bodyPr>
          <a:lstStyle/>
          <a:p>
            <a:pPr algn="l" indent="0" lvl="0" marL="0" rtl="0">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0" name="Google Shape;150;p21"/>
          <p:cNvSpPr txBox="1"/>
          <p:nvPr>
            <p:ph idx="1" type="body"/>
          </p:nvPr>
        </p:nvSpPr>
        <p:spPr>
          <a:xfrm>
            <a:off x="581192" y="1512829"/>
            <a:ext cx="11029500" cy="4673100"/>
          </a:xfrm>
          <a:prstGeom prst="rect">
            <a:avLst/>
          </a:prstGeom>
          <a:noFill/>
          <a:ln>
            <a:noFill/>
          </a:ln>
        </p:spPr>
        <p:txBody>
          <a:bodyPr anchor="ctr" anchorCtr="0" bIns="45700" lIns="91425" numCol="1" rIns="91425" spcFirstLastPara="1" tIns="45700" wrap="square">
            <a:normAutofit/>
          </a:bodyPr>
          <a:lstStyle/>
          <a:p>
            <a:pPr algn="l" indent="-305435" lvl="0" marL="305435" rtl="0">
              <a:lnSpc>
                <a:spcPct val="110000"/>
              </a:lnSpc>
              <a:spcBef>
                <a:spcPts val="0"/>
              </a:spcBef>
              <a:spcAft>
                <a:spcPts val="0"/>
              </a:spcAft>
              <a:buSzPts val="2208"/>
              <a:buChar char="◼"/>
            </a:pPr>
            <a:r>
              <a:rPr b="1" lang="en-US" sz="2400">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algn="l" indent="0" lvl="0" marL="0" rtl="0">
              <a:lnSpc>
                <a:spcPct val="110000"/>
              </a:lnSpc>
              <a:spcBef>
                <a:spcPts val="100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