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varScale="1">
        <p:scale>
          <a:sx n="78" d="100"/>
          <a:sy n="78" d="100"/>
        </p:scale>
        <p:origin x="878"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S.V.SARAN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au962821104082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S.V.SARAN</a:t>
            </a:r>
          </a:p>
          <a:p>
            <a:r>
              <a:rPr lang="en-US" dirty="0"/>
              <a:t>au962821104082</a:t>
            </a:r>
          </a:p>
          <a:p>
            <a:r>
              <a:rPr lang="en-US" dirty="0"/>
              <a:t>University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95</TotalTime>
  <Words>670</Words>
  <Application>Microsoft Office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sohne</vt:lpstr>
      <vt:lpstr>Söhne</vt:lpstr>
      <vt:lpstr>source-serif-pro</vt:lpstr>
      <vt:lpstr>Tenorite</vt:lpstr>
      <vt:lpstr>Wingdings</vt:lpstr>
      <vt:lpstr>Custom</vt:lpstr>
      <vt:lpstr>S.V.SARAN</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Saran SV</cp:lastModifiedBy>
  <cp:revision>1</cp:revision>
  <dcterms:created xsi:type="dcterms:W3CDTF">2024-04-04T12:12:21Z</dcterms:created>
  <dcterms:modified xsi:type="dcterms:W3CDTF">2024-04-04T13:48:16Z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