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62" b="0" i="0" u="none" strike="noStrike" baseline="0" dirty="0">
                <a:effectLst/>
              </a:rPr>
              <a:t>Aufwandsabschätzung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Geplante Anforderungen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Tabelle1!$A$2:$A$6</c:f>
              <c:strCache>
                <c:ptCount val="5"/>
                <c:pt idx="0">
                  <c:v>Sprint 0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111</c:v>
                </c:pt>
                <c:pt idx="1">
                  <c:v>111</c:v>
                </c:pt>
                <c:pt idx="2">
                  <c:v>111</c:v>
                </c:pt>
                <c:pt idx="3">
                  <c:v>111</c:v>
                </c:pt>
                <c:pt idx="4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8F-4577-B225-8A6E2BADA4E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Fertiggestellte Anforderungen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Tabelle1!$A$2:$A$6</c:f>
              <c:strCache>
                <c:ptCount val="5"/>
                <c:pt idx="0">
                  <c:v>Sprint 0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</c:v>
                </c:pt>
                <c:pt idx="1">
                  <c:v>32</c:v>
                </c:pt>
                <c:pt idx="2">
                  <c:v>60</c:v>
                </c:pt>
                <c:pt idx="3">
                  <c:v>94</c:v>
                </c:pt>
                <c:pt idx="4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8F-4577-B225-8A6E2BADA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411263"/>
        <c:axId val="677409183"/>
      </c:lineChart>
      <c:catAx>
        <c:axId val="67741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7409183"/>
        <c:crosses val="autoZero"/>
        <c:auto val="1"/>
        <c:lblAlgn val="ctr"/>
        <c:lblOffset val="100"/>
        <c:noMultiLvlLbl val="0"/>
      </c:catAx>
      <c:valAx>
        <c:axId val="67740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Erledigte 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741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1130B-3738-4F04-8072-8D28794777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96A13D-1D10-4164-8C85-DCCBE2F4D5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AE99A-FA7A-44D4-BA93-9A4DFD98D3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2431AB-B1EF-49B8-9D77-158DF7B7B263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2A081F-4776-4E19-A7C6-DA6570FC39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0D5CA-ACD8-4418-AC12-5F3C8D4CBC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423124-4BA9-45BB-A27D-E4497A1415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816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468E8-CD43-4826-8A9E-2EF4AAA0F8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F5F739-C3AA-45FD-9F2E-4925EE58E2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0C080-845B-4D8C-AB5F-264E4FF0FF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5734CD-EA0F-4394-8707-961998926699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45379-7355-40F4-B38F-4016BB504C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346CE-1BA8-41D2-A6EB-C7596D3D43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31974E-EA1D-4543-AC16-980AC6E83BD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7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FA0F3-D1EA-4440-BFC3-7780593FF9D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019191-F75D-4AA5-B8AF-CAEAAEC8D32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2FDAC3-CA10-4961-82B6-6166E86068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FF793C-A2C0-455A-90D5-81127C9E8CCA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91D4E-FBF3-47FC-A766-5E8AD58496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7C475-271E-4CE6-B7AD-29C07946C1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3BB68-7493-49F3-9255-228BF4983C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37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A88DF-849C-427F-885B-C948E1A19F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81A01-155E-41F2-9F05-D0FB00E39A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3581D-C460-4B0D-90E2-110F3E9907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116B5B-BA87-4EA8-9FAB-68ED914C8EE8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AA5A2-4E60-43BF-BD82-5C9099BFB4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6147D0-FAD5-481C-8394-0E51A89440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EFB121-7689-46FC-86EE-F835D2296D4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7067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E3633-4CF5-4C16-9D49-0B7D193AE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70414A-99E2-42A9-B0EC-4BC9B8212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2DA81-38E8-41BC-8885-70BBB2EBBD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85542D-237C-4251-BF46-F83A45479CC0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0FCE0-EAE2-40D0-B98A-CFC64FDAE9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4CC2C-8F12-4361-B195-71EA9530B4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1D48F5-6376-42EC-9FBE-480624C4B7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32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0704-E85A-4D97-984B-2B1276FF9C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5BA93-C172-41AB-9561-EA6A3B93D3C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0DFE67-D37F-4E07-B3D9-BCF7114F07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70E98D-36D0-4DEB-95B7-E2E3DFCBAE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481567-28E8-4ECC-B900-A50B64912B5C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9FF68F-1C95-4AB6-BA24-368E63B366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7D8066-1654-46F3-86F9-0F59CB1D9E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4A6634-88A6-4D0A-B373-36FE055B548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6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0DA39-AF0F-44B0-A24B-6F5D42DB4D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CACA0-9F3D-40DE-92E1-7671681AD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53069B-036E-49F8-A479-F44B064F268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C7F49F-4810-4D85-A0F7-71FB57B382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D100ED-B8EC-43F0-B4D2-677A5273F05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7F13C2-9686-4A5D-913C-184DBA1F57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B26985-4355-49AE-A0AA-DE77CD0327CC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570071-5C9C-4229-9523-5BE4B95FA4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7F2C16-0163-457B-8B6A-6B500181E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1F45A5-7F4C-4D34-B26F-DAE8A89346B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33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47284-1958-4CC9-8B1F-D9A3E2D5F6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493C6-662B-425E-81AA-E6855F06CD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55D485-8842-4E22-837D-A2B2839504A8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39892-A11D-4DFB-A5BD-12692CD31B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A8DD71-8139-4AA8-891B-E3D89CE58A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037122-D637-4D84-96C2-157E511B3BA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9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C3A3C3-0AB6-41D2-BE03-071CD0859D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771C86-8308-41A9-891A-DE1EEDBD9F63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32AB8C-624D-4605-879E-471EACFE5E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5D38B4-7A0E-4340-8858-B3D5D042D9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1FB2E4-A9A2-4FB3-B819-F1F91AEB8EE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90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A90F7-B3D8-46B8-979B-A8BA92D7A2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70768-5BBE-4C4F-A05B-CD7621895A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F6BB1-6ECF-48FF-829E-FAF86BDE43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1F299F-F910-42A5-8676-A75BA1150B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AC0E7-C186-472E-A9CA-FA1CF9287A86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A57DC5-648A-4B56-9D11-509B109D79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F2D29D-1C1B-453C-B77F-846367D0D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83F939-36D3-48A3-8C1D-8F3E79E48B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7E780-FE46-480F-8709-D116717BA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D0696D-42DF-42B8-B247-56B2C61D712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938E57-5859-4EAE-AC10-CDD09FEA998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D4A9EF-DB9E-4DBD-B12A-F79EAAB022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652D18-8037-4CA4-99CC-16178F5B75BE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EA19F4-EF37-4933-A5F1-C92D52421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DF36E3-94DB-460C-98D7-A245FFC0A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017E26-A256-40A4-A482-A0FA5814127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9ED4D7-2D50-4221-8D54-5ABDBC083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1CD82-0E87-43CA-93A2-F40EA8FC09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F570C-C8C8-42C3-B26B-9AC066559F0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C13CB6B-BA81-47A2-AAF7-9757422B2144}" type="datetime1">
              <a:rPr lang="de-DE"/>
              <a:pPr lvl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D6DCA-E50B-426F-8A44-7947E54C314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44E73-8328-4F6C-BD1E-D6F43BB61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C5985B5-E7AD-4D9D-9B5D-BB10B132B6F3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9AD88-DB22-4C3D-B5EE-8DBB955B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Total: 91 </a:t>
            </a:r>
            <a:r>
              <a:rPr lang="de-DE" dirty="0" err="1"/>
              <a:t>sprint</a:t>
            </a:r>
            <a:r>
              <a:rPr lang="de-DE" dirty="0"/>
              <a:t> 1: 27 2:23 3: 29 4:12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B33BEEB-758B-4A69-B537-A45AAE948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600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46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Total: 91 sprint 1: 27 2:23 3: 29 4:12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Reichert, Amelie</dc:creator>
  <cp:lastModifiedBy>Reichert, Amelie</cp:lastModifiedBy>
  <cp:revision>3</cp:revision>
  <dcterms:created xsi:type="dcterms:W3CDTF">2021-11-27T10:31:14Z</dcterms:created>
  <dcterms:modified xsi:type="dcterms:W3CDTF">2021-11-28T14:24:11Z</dcterms:modified>
</cp:coreProperties>
</file>