
<file path=[Content_Types].xml><?xml version="1.0" encoding="utf-8"?>
<Types xmlns="http://schemas.openxmlformats.org/package/2006/content-types">
  <Default Extension="fntdata" ContentType="application/x-fontdata"/>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61" r:id="rId5"/>
    <p:sldId id="297" r:id="rId6"/>
    <p:sldId id="299" r:id="rId7"/>
    <p:sldId id="263" r:id="rId8"/>
    <p:sldId id="268" r:id="rId9"/>
    <p:sldId id="264" r:id="rId10"/>
    <p:sldId id="277" r:id="rId11"/>
  </p:sldIdLst>
  <p:sldSz cx="9144000" cy="5143500" type="screen16x9"/>
  <p:notesSz cx="6858000" cy="9144000"/>
  <p:embeddedFontLst>
    <p:embeddedFont>
      <p:font typeface="Bebas Neue" panose="020B0606020202050201" pitchFamily="34" charset="0"/>
      <p:regular r:id="rId13"/>
    </p:embeddedFont>
    <p:embeddedFont>
      <p:font typeface="Noto Sans" panose="020B0502040504020204"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83FD07-ACCF-4F5E-B968-11A68172704C}">
  <a:tblStyle styleId="{DA83FD07-ACCF-4F5E-B968-11A6817270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30C7E-3559-4B39-88C4-59EA3748DF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79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2537ac48de4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2537ac48de4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34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4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75" y="1183925"/>
            <a:ext cx="7713600" cy="230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25" y="3550075"/>
            <a:ext cx="77136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Noto Sans"/>
                <a:ea typeface="Noto Sans"/>
                <a:cs typeface="Noto Sans"/>
                <a:sym typeface="No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617050" y="1465150"/>
            <a:ext cx="1275878" cy="127587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121350"/>
            <a:ext cx="2976644" cy="102214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0475" y="2343626"/>
            <a:ext cx="1376845" cy="137684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167350" y="-6777"/>
            <a:ext cx="2976644" cy="1022147"/>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9"/>
          <p:cNvSpPr/>
          <p:nvPr/>
        </p:nvSpPr>
        <p:spPr>
          <a:xfrm rot="10800000">
            <a:off x="6579147" y="-6868"/>
            <a:ext cx="2571719" cy="883100"/>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0"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799852" y="445025"/>
            <a:ext cx="1421850" cy="1421850"/>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3" name="Google Shape;153;p20"/>
          <p:cNvSpPr/>
          <p:nvPr/>
        </p:nvSpPr>
        <p:spPr>
          <a:xfrm rot="10800000" flipH="1">
            <a:off x="0" y="-6868"/>
            <a:ext cx="2571719" cy="883100"/>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flipH="1">
            <a:off x="6747120"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975350" y="4195157"/>
            <a:ext cx="1635402" cy="1635402"/>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21"/>
          <p:cNvSpPr txBox="1">
            <a:spLocks noGrp="1"/>
          </p:cNvSpPr>
          <p:nvPr>
            <p:ph type="subTitle" idx="1"/>
          </p:nvPr>
        </p:nvSpPr>
        <p:spPr>
          <a:xfrm>
            <a:off x="720000" y="1819969"/>
            <a:ext cx="24591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1"/>
          <p:cNvSpPr txBox="1">
            <a:spLocks noGrp="1"/>
          </p:cNvSpPr>
          <p:nvPr>
            <p:ph type="subTitle" idx="2"/>
          </p:nvPr>
        </p:nvSpPr>
        <p:spPr>
          <a:xfrm>
            <a:off x="3342473" y="1819969"/>
            <a:ext cx="24591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1"/>
          <p:cNvSpPr txBox="1">
            <a:spLocks noGrp="1"/>
          </p:cNvSpPr>
          <p:nvPr>
            <p:ph type="subTitle" idx="3"/>
          </p:nvPr>
        </p:nvSpPr>
        <p:spPr>
          <a:xfrm>
            <a:off x="5964606" y="1819969"/>
            <a:ext cx="24597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1"/>
          <p:cNvSpPr txBox="1">
            <a:spLocks noGrp="1"/>
          </p:cNvSpPr>
          <p:nvPr>
            <p:ph type="subTitle" idx="4"/>
          </p:nvPr>
        </p:nvSpPr>
        <p:spPr>
          <a:xfrm>
            <a:off x="720000" y="3436425"/>
            <a:ext cx="24591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1"/>
          <p:cNvSpPr txBox="1">
            <a:spLocks noGrp="1"/>
          </p:cNvSpPr>
          <p:nvPr>
            <p:ph type="subTitle" idx="5"/>
          </p:nvPr>
        </p:nvSpPr>
        <p:spPr>
          <a:xfrm>
            <a:off x="3342473" y="3436425"/>
            <a:ext cx="24591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1"/>
          <p:cNvSpPr txBox="1">
            <a:spLocks noGrp="1"/>
          </p:cNvSpPr>
          <p:nvPr>
            <p:ph type="subTitle" idx="6"/>
          </p:nvPr>
        </p:nvSpPr>
        <p:spPr>
          <a:xfrm>
            <a:off x="5970306" y="3436425"/>
            <a:ext cx="2454000" cy="906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21"/>
          <p:cNvSpPr txBox="1">
            <a:spLocks noGrp="1"/>
          </p:cNvSpPr>
          <p:nvPr>
            <p:ph type="subTitle" idx="7"/>
          </p:nvPr>
        </p:nvSpPr>
        <p:spPr>
          <a:xfrm>
            <a:off x="720000" y="13528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21"/>
          <p:cNvSpPr txBox="1">
            <a:spLocks noGrp="1"/>
          </p:cNvSpPr>
          <p:nvPr>
            <p:ph type="subTitle" idx="8"/>
          </p:nvPr>
        </p:nvSpPr>
        <p:spPr>
          <a:xfrm>
            <a:off x="3342479" y="13528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6" name="Google Shape;166;p21"/>
          <p:cNvSpPr txBox="1">
            <a:spLocks noGrp="1"/>
          </p:cNvSpPr>
          <p:nvPr>
            <p:ph type="subTitle" idx="9"/>
          </p:nvPr>
        </p:nvSpPr>
        <p:spPr>
          <a:xfrm>
            <a:off x="5964606" y="1352875"/>
            <a:ext cx="24597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7" name="Google Shape;167;p21"/>
          <p:cNvSpPr txBox="1">
            <a:spLocks noGrp="1"/>
          </p:cNvSpPr>
          <p:nvPr>
            <p:ph type="subTitle" idx="13"/>
          </p:nvPr>
        </p:nvSpPr>
        <p:spPr>
          <a:xfrm>
            <a:off x="720000"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8" name="Google Shape;168;p21"/>
          <p:cNvSpPr txBox="1">
            <a:spLocks noGrp="1"/>
          </p:cNvSpPr>
          <p:nvPr>
            <p:ph type="subTitle" idx="14"/>
          </p:nvPr>
        </p:nvSpPr>
        <p:spPr>
          <a:xfrm>
            <a:off x="3342479"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9" name="Google Shape;169;p21"/>
          <p:cNvSpPr txBox="1">
            <a:spLocks noGrp="1"/>
          </p:cNvSpPr>
          <p:nvPr>
            <p:ph type="subTitle" idx="15"/>
          </p:nvPr>
        </p:nvSpPr>
        <p:spPr>
          <a:xfrm>
            <a:off x="5965206"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0" name="Google Shape;170;p21"/>
          <p:cNvSpPr/>
          <p:nvPr/>
        </p:nvSpPr>
        <p:spPr>
          <a:xfrm rot="10800000">
            <a:off x="6572280" y="0"/>
            <a:ext cx="2571719" cy="883100"/>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0"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7660725" y="4535125"/>
            <a:ext cx="1168535" cy="116853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
        <p:nvSpPr>
          <p:cNvPr id="182" name="Google Shape;182;p23"/>
          <p:cNvSpPr/>
          <p:nvPr/>
        </p:nvSpPr>
        <p:spPr>
          <a:xfrm rot="10800000">
            <a:off x="6579147" y="-6868"/>
            <a:ext cx="2571719" cy="883100"/>
          </a:xfrm>
          <a:custGeom>
            <a:avLst/>
            <a:gdLst/>
            <a:ahLst/>
            <a:cxnLst/>
            <a:rect l="l" t="t" r="r" b="b"/>
            <a:pathLst>
              <a:path w="210624" h="72326" extrusionOk="0">
                <a:moveTo>
                  <a:pt x="0" y="72325"/>
                </a:moveTo>
                <a:lnTo>
                  <a:pt x="0" y="0"/>
                </a:lnTo>
                <a:lnTo>
                  <a:pt x="210624" y="723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0"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flipH="1">
            <a:off x="8572169" y="3334026"/>
            <a:ext cx="1022185" cy="102218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85"/>
        <p:cNvGrpSpPr/>
        <p:nvPr/>
      </p:nvGrpSpPr>
      <p:grpSpPr>
        <a:xfrm>
          <a:off x="0" y="0"/>
          <a:ext cx="0" cy="0"/>
          <a:chOff x="0" y="0"/>
          <a:chExt cx="0" cy="0"/>
        </a:xfrm>
      </p:grpSpPr>
      <p:sp>
        <p:nvSpPr>
          <p:cNvPr id="186" name="Google Shape;186;p24"/>
          <p:cNvSpPr/>
          <p:nvPr/>
        </p:nvSpPr>
        <p:spPr>
          <a:xfrm flipH="1">
            <a:off x="-750475" y="1465150"/>
            <a:ext cx="1275878" cy="127587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flipH="1">
            <a:off x="6165809" y="4121350"/>
            <a:ext cx="2976644" cy="102214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8516083" y="2343626"/>
            <a:ext cx="1376845" cy="137684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10800000" flipH="1">
            <a:off x="-1541" y="0"/>
            <a:ext cx="2976644" cy="1022147"/>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152475"/>
            <a:ext cx="7704000" cy="347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25" name="Google Shape;25;p4"/>
          <p:cNvSpPr/>
          <p:nvPr/>
        </p:nvSpPr>
        <p:spPr>
          <a:xfrm>
            <a:off x="8519175" y="266251"/>
            <a:ext cx="930238" cy="93023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flipH="1">
            <a:off x="0" y="0"/>
            <a:ext cx="2571719" cy="883100"/>
          </a:xfrm>
          <a:custGeom>
            <a:avLst/>
            <a:gdLst/>
            <a:ahLst/>
            <a:cxnLst/>
            <a:rect l="l" t="t" r="r" b="b"/>
            <a:pathLst>
              <a:path w="210624" h="72326" extrusionOk="0">
                <a:moveTo>
                  <a:pt x="0" y="72325"/>
                </a:moveTo>
                <a:lnTo>
                  <a:pt x="0" y="0"/>
                </a:lnTo>
                <a:lnTo>
                  <a:pt x="210624" y="723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740252"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ubTitle" idx="1"/>
          </p:nvPr>
        </p:nvSpPr>
        <p:spPr>
          <a:xfrm>
            <a:off x="1290775" y="2288770"/>
            <a:ext cx="2907600" cy="499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945650" y="2288770"/>
            <a:ext cx="2907600" cy="49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1290775" y="2715970"/>
            <a:ext cx="2907600" cy="18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4"/>
          </p:nvPr>
        </p:nvSpPr>
        <p:spPr>
          <a:xfrm>
            <a:off x="4945650" y="2715970"/>
            <a:ext cx="2907600" cy="18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5"/>
          <p:cNvSpPr/>
          <p:nvPr/>
        </p:nvSpPr>
        <p:spPr>
          <a:xfrm rot="10800000" flipH="1">
            <a:off x="0" y="0"/>
            <a:ext cx="2571719" cy="883100"/>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6740252"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9" name="Google Shape;49;p8"/>
          <p:cNvSpPr/>
          <p:nvPr/>
        </p:nvSpPr>
        <p:spPr>
          <a:xfrm flipH="1">
            <a:off x="6170859" y="4121350"/>
            <a:ext cx="2976644" cy="102214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flipH="1">
            <a:off x="-2864" y="0"/>
            <a:ext cx="2976644" cy="1022147"/>
          </a:xfrm>
          <a:custGeom>
            <a:avLst/>
            <a:gdLst/>
            <a:ahLst/>
            <a:cxnLst/>
            <a:rect l="l" t="t" r="r" b="b"/>
            <a:pathLst>
              <a:path w="210624" h="72326" extrusionOk="0">
                <a:moveTo>
                  <a:pt x="0" y="72325"/>
                </a:moveTo>
                <a:lnTo>
                  <a:pt x="0" y="0"/>
                </a:lnTo>
                <a:lnTo>
                  <a:pt x="210624" y="723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flipH="1">
            <a:off x="-923172" y="1415182"/>
            <a:ext cx="1635402" cy="1635402"/>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flipH="1">
            <a:off x="8572169" y="2648226"/>
            <a:ext cx="1022185" cy="102218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9"/>
          <p:cNvSpPr/>
          <p:nvPr/>
        </p:nvSpPr>
        <p:spPr>
          <a:xfrm flipH="1">
            <a:off x="-750475" y="1465150"/>
            <a:ext cx="1275878" cy="127587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flipH="1">
            <a:off x="6165809" y="4121350"/>
            <a:ext cx="2976644" cy="102214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flipH="1">
            <a:off x="8516083" y="2343626"/>
            <a:ext cx="1376845" cy="1376845"/>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rot="10800000" flipH="1">
            <a:off x="-1541" y="0"/>
            <a:ext cx="2976644" cy="1022147"/>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1"/>
        <p:cNvGrpSpPr/>
        <p:nvPr/>
      </p:nvGrpSpPr>
      <p:grpSpPr>
        <a:xfrm>
          <a:off x="0" y="0"/>
          <a:ext cx="0" cy="0"/>
          <a:chOff x="0" y="0"/>
          <a:chExt cx="0" cy="0"/>
        </a:xfrm>
      </p:grpSpPr>
      <p:sp>
        <p:nvSpPr>
          <p:cNvPr id="72" name="Google Shape;72;p13"/>
          <p:cNvSpPr/>
          <p:nvPr/>
        </p:nvSpPr>
        <p:spPr>
          <a:xfrm>
            <a:off x="0" y="4389949"/>
            <a:ext cx="2194702" cy="75363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rot="10800000">
            <a:off x="6899273" y="-64"/>
            <a:ext cx="2244725" cy="770814"/>
          </a:xfrm>
          <a:custGeom>
            <a:avLst/>
            <a:gdLst/>
            <a:ahLst/>
            <a:cxnLst/>
            <a:rect l="l" t="t" r="r" b="b"/>
            <a:pathLst>
              <a:path w="210624" h="72326" extrusionOk="0">
                <a:moveTo>
                  <a:pt x="0" y="72325"/>
                </a:moveTo>
                <a:lnTo>
                  <a:pt x="0" y="0"/>
                </a:lnTo>
                <a:lnTo>
                  <a:pt x="210624" y="7232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13"/>
          <p:cNvSpPr txBox="1">
            <a:spLocks noGrp="1"/>
          </p:cNvSpPr>
          <p:nvPr>
            <p:ph type="title" idx="2" hasCustomPrompt="1"/>
          </p:nvPr>
        </p:nvSpPr>
        <p:spPr>
          <a:xfrm>
            <a:off x="1505400" y="1355773"/>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3" hasCustomPrompt="1"/>
          </p:nvPr>
        </p:nvSpPr>
        <p:spPr>
          <a:xfrm>
            <a:off x="1505400" y="2941602"/>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4" hasCustomPrompt="1"/>
          </p:nvPr>
        </p:nvSpPr>
        <p:spPr>
          <a:xfrm>
            <a:off x="4204675" y="1355773"/>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5" hasCustomPrompt="1"/>
          </p:nvPr>
        </p:nvSpPr>
        <p:spPr>
          <a:xfrm>
            <a:off x="4204675" y="2941602"/>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6" hasCustomPrompt="1"/>
          </p:nvPr>
        </p:nvSpPr>
        <p:spPr>
          <a:xfrm>
            <a:off x="6903950" y="1355773"/>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7" hasCustomPrompt="1"/>
          </p:nvPr>
        </p:nvSpPr>
        <p:spPr>
          <a:xfrm>
            <a:off x="6903950" y="2941602"/>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720000" y="1921475"/>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2" name="Google Shape;82;p13"/>
          <p:cNvSpPr txBox="1">
            <a:spLocks noGrp="1"/>
          </p:cNvSpPr>
          <p:nvPr>
            <p:ph type="subTitle" idx="8"/>
          </p:nvPr>
        </p:nvSpPr>
        <p:spPr>
          <a:xfrm>
            <a:off x="3419275" y="1921475"/>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3" name="Google Shape;83;p13"/>
          <p:cNvSpPr txBox="1">
            <a:spLocks noGrp="1"/>
          </p:cNvSpPr>
          <p:nvPr>
            <p:ph type="subTitle" idx="9"/>
          </p:nvPr>
        </p:nvSpPr>
        <p:spPr>
          <a:xfrm>
            <a:off x="6118550" y="1921475"/>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4" name="Google Shape;84;p13"/>
          <p:cNvSpPr txBox="1">
            <a:spLocks noGrp="1"/>
          </p:cNvSpPr>
          <p:nvPr>
            <p:ph type="subTitle" idx="13"/>
          </p:nvPr>
        </p:nvSpPr>
        <p:spPr>
          <a:xfrm>
            <a:off x="720000" y="3507350"/>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5" name="Google Shape;85;p13"/>
          <p:cNvSpPr txBox="1">
            <a:spLocks noGrp="1"/>
          </p:cNvSpPr>
          <p:nvPr>
            <p:ph type="subTitle" idx="14"/>
          </p:nvPr>
        </p:nvSpPr>
        <p:spPr>
          <a:xfrm>
            <a:off x="3419275" y="3507350"/>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6" name="Google Shape;86;p13"/>
          <p:cNvSpPr txBox="1">
            <a:spLocks noGrp="1"/>
          </p:cNvSpPr>
          <p:nvPr>
            <p:ph type="subTitle" idx="15"/>
          </p:nvPr>
        </p:nvSpPr>
        <p:spPr>
          <a:xfrm>
            <a:off x="6118550" y="3507350"/>
            <a:ext cx="2305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b="1">
                <a:solidFill>
                  <a:schemeClr val="dk1"/>
                </a:solidFill>
                <a:latin typeface="Teko"/>
                <a:ea typeface="Teko"/>
                <a:cs typeface="Teko"/>
                <a:sym typeface="Teko"/>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87" name="Google Shape;87;p13"/>
          <p:cNvSpPr/>
          <p:nvPr/>
        </p:nvSpPr>
        <p:spPr>
          <a:xfrm>
            <a:off x="7963775" y="4711526"/>
            <a:ext cx="930238" cy="93023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16"/>
          <p:cNvSpPr txBox="1">
            <a:spLocks noGrp="1"/>
          </p:cNvSpPr>
          <p:nvPr>
            <p:ph type="subTitle" idx="1"/>
          </p:nvPr>
        </p:nvSpPr>
        <p:spPr>
          <a:xfrm>
            <a:off x="714973" y="24695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6"/>
          <p:cNvSpPr txBox="1">
            <a:spLocks noGrp="1"/>
          </p:cNvSpPr>
          <p:nvPr>
            <p:ph type="subTitle" idx="2"/>
          </p:nvPr>
        </p:nvSpPr>
        <p:spPr>
          <a:xfrm>
            <a:off x="714975" y="2816700"/>
            <a:ext cx="2180400" cy="15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6"/>
          <p:cNvSpPr txBox="1">
            <a:spLocks noGrp="1"/>
          </p:cNvSpPr>
          <p:nvPr>
            <p:ph type="subTitle" idx="3"/>
          </p:nvPr>
        </p:nvSpPr>
        <p:spPr>
          <a:xfrm>
            <a:off x="3481788" y="2816700"/>
            <a:ext cx="2180400" cy="15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6"/>
          <p:cNvSpPr txBox="1">
            <a:spLocks noGrp="1"/>
          </p:cNvSpPr>
          <p:nvPr>
            <p:ph type="subTitle" idx="4"/>
          </p:nvPr>
        </p:nvSpPr>
        <p:spPr>
          <a:xfrm>
            <a:off x="6248626" y="2816700"/>
            <a:ext cx="2180400" cy="15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6"/>
          <p:cNvSpPr txBox="1">
            <a:spLocks noGrp="1"/>
          </p:cNvSpPr>
          <p:nvPr>
            <p:ph type="subTitle" idx="5"/>
          </p:nvPr>
        </p:nvSpPr>
        <p:spPr>
          <a:xfrm>
            <a:off x="3481788" y="24695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6"/>
          <p:cNvSpPr txBox="1">
            <a:spLocks noGrp="1"/>
          </p:cNvSpPr>
          <p:nvPr>
            <p:ph type="subTitle" idx="6"/>
          </p:nvPr>
        </p:nvSpPr>
        <p:spPr>
          <a:xfrm>
            <a:off x="6248627" y="24695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16"/>
          <p:cNvSpPr/>
          <p:nvPr/>
        </p:nvSpPr>
        <p:spPr>
          <a:xfrm>
            <a:off x="0" y="4389949"/>
            <a:ext cx="2194702" cy="753637"/>
          </a:xfrm>
          <a:custGeom>
            <a:avLst/>
            <a:gdLst/>
            <a:ahLst/>
            <a:cxnLst/>
            <a:rect l="l" t="t" r="r" b="b"/>
            <a:pathLst>
              <a:path w="210624" h="72326" extrusionOk="0">
                <a:moveTo>
                  <a:pt x="0" y="72325"/>
                </a:moveTo>
                <a:lnTo>
                  <a:pt x="0" y="0"/>
                </a:lnTo>
                <a:lnTo>
                  <a:pt x="210624" y="723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6899273" y="-64"/>
            <a:ext cx="2244725" cy="770814"/>
          </a:xfrm>
          <a:custGeom>
            <a:avLst/>
            <a:gdLst/>
            <a:ahLst/>
            <a:cxnLst/>
            <a:rect l="l" t="t" r="r" b="b"/>
            <a:pathLst>
              <a:path w="210624" h="72326" extrusionOk="0">
                <a:moveTo>
                  <a:pt x="0" y="72325"/>
                </a:moveTo>
                <a:lnTo>
                  <a:pt x="0" y="0"/>
                </a:lnTo>
                <a:lnTo>
                  <a:pt x="210624" y="7232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rot="226009" flipH="1">
            <a:off x="8161198" y="4365918"/>
            <a:ext cx="828000" cy="710693"/>
            <a:chOff x="3122700" y="481200"/>
            <a:chExt cx="827950" cy="710650"/>
          </a:xfrm>
        </p:grpSpPr>
        <p:sp>
          <p:nvSpPr>
            <p:cNvPr id="112" name="Google Shape;112;p16"/>
            <p:cNvSpPr/>
            <p:nvPr/>
          </p:nvSpPr>
          <p:spPr>
            <a:xfrm>
              <a:off x="3122700" y="481200"/>
              <a:ext cx="804300" cy="690700"/>
            </a:xfrm>
            <a:custGeom>
              <a:avLst/>
              <a:gdLst/>
              <a:ahLst/>
              <a:cxnLst/>
              <a:rect l="l" t="t" r="r" b="b"/>
              <a:pathLst>
                <a:path w="32172" h="27628" extrusionOk="0">
                  <a:moveTo>
                    <a:pt x="1065" y="7579"/>
                  </a:moveTo>
                  <a:lnTo>
                    <a:pt x="26841" y="27627"/>
                  </a:lnTo>
                  <a:lnTo>
                    <a:pt x="27048" y="27359"/>
                  </a:lnTo>
                  <a:cubicBezTo>
                    <a:pt x="28138" y="27380"/>
                    <a:pt x="29553" y="26559"/>
                    <a:pt x="30639" y="25163"/>
                  </a:cubicBezTo>
                  <a:cubicBezTo>
                    <a:pt x="31724" y="23768"/>
                    <a:pt x="32171" y="22194"/>
                    <a:pt x="31882" y="21143"/>
                  </a:cubicBezTo>
                  <a:lnTo>
                    <a:pt x="32092" y="20875"/>
                  </a:lnTo>
                  <a:lnTo>
                    <a:pt x="6317" y="828"/>
                  </a:lnTo>
                  <a:cubicBezTo>
                    <a:pt x="5253" y="0"/>
                    <a:pt x="3214" y="840"/>
                    <a:pt x="1764" y="2705"/>
                  </a:cubicBezTo>
                  <a:cubicBezTo>
                    <a:pt x="314" y="4569"/>
                    <a:pt x="1" y="6751"/>
                    <a:pt x="1065" y="75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3766125" y="981625"/>
              <a:ext cx="184525" cy="210225"/>
            </a:xfrm>
            <a:custGeom>
              <a:avLst/>
              <a:gdLst/>
              <a:ahLst/>
              <a:cxnLst/>
              <a:rect l="l" t="t" r="r" b="b"/>
              <a:pathLst>
                <a:path w="7381" h="8409" extrusionOk="0">
                  <a:moveTo>
                    <a:pt x="1764" y="2705"/>
                  </a:moveTo>
                  <a:cubicBezTo>
                    <a:pt x="3214" y="842"/>
                    <a:pt x="5251" y="0"/>
                    <a:pt x="6317" y="828"/>
                  </a:cubicBezTo>
                  <a:cubicBezTo>
                    <a:pt x="7381" y="1656"/>
                    <a:pt x="7068" y="3839"/>
                    <a:pt x="5617" y="5704"/>
                  </a:cubicBezTo>
                  <a:cubicBezTo>
                    <a:pt x="4167" y="7567"/>
                    <a:pt x="2128" y="8408"/>
                    <a:pt x="1064" y="7581"/>
                  </a:cubicBezTo>
                  <a:cubicBezTo>
                    <a:pt x="0" y="6753"/>
                    <a:pt x="314" y="4570"/>
                    <a:pt x="1764" y="27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6"/>
          <p:cNvSpPr/>
          <p:nvPr/>
        </p:nvSpPr>
        <p:spPr>
          <a:xfrm>
            <a:off x="-950975" y="171182"/>
            <a:ext cx="1635402" cy="1635402"/>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8" name="Google Shape;128;p18"/>
          <p:cNvSpPr txBox="1">
            <a:spLocks noGrp="1"/>
          </p:cNvSpPr>
          <p:nvPr>
            <p:ph type="subTitle" idx="1"/>
          </p:nvPr>
        </p:nvSpPr>
        <p:spPr>
          <a:xfrm>
            <a:off x="834274" y="1306475"/>
            <a:ext cx="34107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9" name="Google Shape;129;p18"/>
          <p:cNvSpPr txBox="1">
            <a:spLocks noGrp="1"/>
          </p:cNvSpPr>
          <p:nvPr>
            <p:ph type="subTitle" idx="2"/>
          </p:nvPr>
        </p:nvSpPr>
        <p:spPr>
          <a:xfrm>
            <a:off x="834275" y="1756175"/>
            <a:ext cx="34107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8"/>
          <p:cNvSpPr txBox="1">
            <a:spLocks noGrp="1"/>
          </p:cNvSpPr>
          <p:nvPr>
            <p:ph type="subTitle" idx="3"/>
          </p:nvPr>
        </p:nvSpPr>
        <p:spPr>
          <a:xfrm>
            <a:off x="4899026" y="1756175"/>
            <a:ext cx="34107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8"/>
          <p:cNvSpPr txBox="1">
            <a:spLocks noGrp="1"/>
          </p:cNvSpPr>
          <p:nvPr>
            <p:ph type="subTitle" idx="4"/>
          </p:nvPr>
        </p:nvSpPr>
        <p:spPr>
          <a:xfrm>
            <a:off x="834275" y="3352100"/>
            <a:ext cx="34107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8"/>
          <p:cNvSpPr txBox="1">
            <a:spLocks noGrp="1"/>
          </p:cNvSpPr>
          <p:nvPr>
            <p:ph type="subTitle" idx="5"/>
          </p:nvPr>
        </p:nvSpPr>
        <p:spPr>
          <a:xfrm>
            <a:off x="4899026" y="3352100"/>
            <a:ext cx="34107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8"/>
          <p:cNvSpPr txBox="1">
            <a:spLocks noGrp="1"/>
          </p:cNvSpPr>
          <p:nvPr>
            <p:ph type="subTitle" idx="6"/>
          </p:nvPr>
        </p:nvSpPr>
        <p:spPr>
          <a:xfrm>
            <a:off x="834274" y="2902400"/>
            <a:ext cx="34107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4" name="Google Shape;134;p18"/>
          <p:cNvSpPr txBox="1">
            <a:spLocks noGrp="1"/>
          </p:cNvSpPr>
          <p:nvPr>
            <p:ph type="subTitle" idx="7"/>
          </p:nvPr>
        </p:nvSpPr>
        <p:spPr>
          <a:xfrm>
            <a:off x="4899024" y="1306475"/>
            <a:ext cx="34107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5" name="Google Shape;135;p18"/>
          <p:cNvSpPr txBox="1">
            <a:spLocks noGrp="1"/>
          </p:cNvSpPr>
          <p:nvPr>
            <p:ph type="subTitle" idx="8"/>
          </p:nvPr>
        </p:nvSpPr>
        <p:spPr>
          <a:xfrm>
            <a:off x="4899024" y="2902400"/>
            <a:ext cx="34107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6" name="Google Shape;136;p18"/>
          <p:cNvSpPr/>
          <p:nvPr/>
        </p:nvSpPr>
        <p:spPr>
          <a:xfrm rot="10800000" flipH="1">
            <a:off x="0" y="0"/>
            <a:ext cx="2571719" cy="883100"/>
          </a:xfrm>
          <a:custGeom>
            <a:avLst/>
            <a:gdLst/>
            <a:ahLst/>
            <a:cxnLst/>
            <a:rect l="l" t="t" r="r" b="b"/>
            <a:pathLst>
              <a:path w="210624" h="72326" extrusionOk="0">
                <a:moveTo>
                  <a:pt x="0" y="72325"/>
                </a:moveTo>
                <a:lnTo>
                  <a:pt x="0" y="0"/>
                </a:lnTo>
                <a:lnTo>
                  <a:pt x="210624" y="723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flipH="1">
            <a:off x="6740252" y="4318149"/>
            <a:ext cx="2403746" cy="825420"/>
          </a:xfrm>
          <a:custGeom>
            <a:avLst/>
            <a:gdLst/>
            <a:ahLst/>
            <a:cxnLst/>
            <a:rect l="l" t="t" r="r" b="b"/>
            <a:pathLst>
              <a:path w="210624" h="72326" extrusionOk="0">
                <a:moveTo>
                  <a:pt x="0" y="72325"/>
                </a:moveTo>
                <a:lnTo>
                  <a:pt x="0" y="0"/>
                </a:lnTo>
                <a:lnTo>
                  <a:pt x="210624" y="723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8"/>
          <p:cNvGrpSpPr/>
          <p:nvPr/>
        </p:nvGrpSpPr>
        <p:grpSpPr>
          <a:xfrm flipH="1">
            <a:off x="-653300" y="3861400"/>
            <a:ext cx="1340300" cy="1022175"/>
            <a:chOff x="4552025" y="1720300"/>
            <a:chExt cx="1340300" cy="1022175"/>
          </a:xfrm>
        </p:grpSpPr>
        <p:sp>
          <p:nvSpPr>
            <p:cNvPr id="139" name="Google Shape;139;p18"/>
            <p:cNvSpPr/>
            <p:nvPr/>
          </p:nvSpPr>
          <p:spPr>
            <a:xfrm>
              <a:off x="5245525" y="2236225"/>
              <a:ext cx="646800" cy="490025"/>
            </a:xfrm>
            <a:custGeom>
              <a:avLst/>
              <a:gdLst/>
              <a:ahLst/>
              <a:cxnLst/>
              <a:rect l="l" t="t" r="r" b="b"/>
              <a:pathLst>
                <a:path w="25872" h="19601" extrusionOk="0">
                  <a:moveTo>
                    <a:pt x="24803" y="13923"/>
                  </a:moveTo>
                  <a:lnTo>
                    <a:pt x="3255" y="0"/>
                  </a:lnTo>
                  <a:lnTo>
                    <a:pt x="1" y="5038"/>
                  </a:lnTo>
                  <a:lnTo>
                    <a:pt x="21549" y="18959"/>
                  </a:lnTo>
                  <a:cubicBezTo>
                    <a:pt x="22542" y="19600"/>
                    <a:pt x="24074" y="18993"/>
                    <a:pt x="24972" y="17602"/>
                  </a:cubicBezTo>
                  <a:cubicBezTo>
                    <a:pt x="25871" y="16210"/>
                    <a:pt x="25796" y="14564"/>
                    <a:pt x="24803" y="139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898350" y="1870800"/>
              <a:ext cx="759875" cy="871675"/>
            </a:xfrm>
            <a:custGeom>
              <a:avLst/>
              <a:gdLst/>
              <a:ahLst/>
              <a:cxnLst/>
              <a:rect l="l" t="t" r="r" b="b"/>
              <a:pathLst>
                <a:path w="30395" h="34867" extrusionOk="0">
                  <a:moveTo>
                    <a:pt x="24286" y="2373"/>
                  </a:moveTo>
                  <a:lnTo>
                    <a:pt x="21545" y="603"/>
                  </a:lnTo>
                  <a:lnTo>
                    <a:pt x="21208" y="1124"/>
                  </a:lnTo>
                  <a:cubicBezTo>
                    <a:pt x="15776" y="1"/>
                    <a:pt x="8980" y="3518"/>
                    <a:pt x="4697" y="10147"/>
                  </a:cubicBezTo>
                  <a:cubicBezTo>
                    <a:pt x="414" y="16775"/>
                    <a:pt x="1" y="24417"/>
                    <a:pt x="3259" y="28907"/>
                  </a:cubicBezTo>
                  <a:lnTo>
                    <a:pt x="2921" y="29429"/>
                  </a:lnTo>
                  <a:lnTo>
                    <a:pt x="5662" y="31200"/>
                  </a:lnTo>
                  <a:cubicBezTo>
                    <a:pt x="11337" y="34867"/>
                    <a:pt x="20108" y="31387"/>
                    <a:pt x="25251" y="23426"/>
                  </a:cubicBezTo>
                  <a:cubicBezTo>
                    <a:pt x="30395" y="15467"/>
                    <a:pt x="29962" y="6041"/>
                    <a:pt x="24286" y="2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4818650" y="1794175"/>
              <a:ext cx="771050" cy="904050"/>
            </a:xfrm>
            <a:custGeom>
              <a:avLst/>
              <a:gdLst/>
              <a:ahLst/>
              <a:cxnLst/>
              <a:rect l="l" t="t" r="r" b="b"/>
              <a:pathLst>
                <a:path w="30842" h="36162" extrusionOk="0">
                  <a:moveTo>
                    <a:pt x="25698" y="24721"/>
                  </a:moveTo>
                  <a:cubicBezTo>
                    <a:pt x="20555" y="32681"/>
                    <a:pt x="11786" y="36162"/>
                    <a:pt x="6109" y="32494"/>
                  </a:cubicBezTo>
                  <a:cubicBezTo>
                    <a:pt x="433" y="28827"/>
                    <a:pt x="1" y="19401"/>
                    <a:pt x="5144" y="11442"/>
                  </a:cubicBezTo>
                  <a:cubicBezTo>
                    <a:pt x="10287" y="3481"/>
                    <a:pt x="19058" y="1"/>
                    <a:pt x="24733" y="3668"/>
                  </a:cubicBezTo>
                  <a:cubicBezTo>
                    <a:pt x="30409" y="7334"/>
                    <a:pt x="30842" y="16760"/>
                    <a:pt x="25698" y="247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784000" y="1796875"/>
              <a:ext cx="759825" cy="871725"/>
            </a:xfrm>
            <a:custGeom>
              <a:avLst/>
              <a:gdLst/>
              <a:ahLst/>
              <a:cxnLst/>
              <a:rect l="l" t="t" r="r" b="b"/>
              <a:pathLst>
                <a:path w="30393" h="34869" extrusionOk="0">
                  <a:moveTo>
                    <a:pt x="24285" y="2375"/>
                  </a:moveTo>
                  <a:lnTo>
                    <a:pt x="21544" y="603"/>
                  </a:lnTo>
                  <a:lnTo>
                    <a:pt x="21207" y="1126"/>
                  </a:lnTo>
                  <a:cubicBezTo>
                    <a:pt x="15775" y="1"/>
                    <a:pt x="8978" y="3520"/>
                    <a:pt x="4696" y="10148"/>
                  </a:cubicBezTo>
                  <a:cubicBezTo>
                    <a:pt x="413" y="16776"/>
                    <a:pt x="0" y="24419"/>
                    <a:pt x="3258" y="28908"/>
                  </a:cubicBezTo>
                  <a:lnTo>
                    <a:pt x="2921" y="29431"/>
                  </a:lnTo>
                  <a:lnTo>
                    <a:pt x="5660" y="31201"/>
                  </a:lnTo>
                  <a:cubicBezTo>
                    <a:pt x="11337" y="34868"/>
                    <a:pt x="20108" y="31389"/>
                    <a:pt x="25251" y="23428"/>
                  </a:cubicBezTo>
                  <a:cubicBezTo>
                    <a:pt x="30393" y="15468"/>
                    <a:pt x="29960" y="6042"/>
                    <a:pt x="24285" y="23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4704300" y="1720300"/>
              <a:ext cx="771025" cy="904025"/>
            </a:xfrm>
            <a:custGeom>
              <a:avLst/>
              <a:gdLst/>
              <a:ahLst/>
              <a:cxnLst/>
              <a:rect l="l" t="t" r="r" b="b"/>
              <a:pathLst>
                <a:path w="30841" h="36161" extrusionOk="0">
                  <a:moveTo>
                    <a:pt x="25698" y="24720"/>
                  </a:moveTo>
                  <a:cubicBezTo>
                    <a:pt x="20555" y="32680"/>
                    <a:pt x="11784" y="36161"/>
                    <a:pt x="6109" y="32494"/>
                  </a:cubicBezTo>
                  <a:cubicBezTo>
                    <a:pt x="432" y="28826"/>
                    <a:pt x="0" y="19400"/>
                    <a:pt x="5143" y="11441"/>
                  </a:cubicBezTo>
                  <a:cubicBezTo>
                    <a:pt x="10286" y="3480"/>
                    <a:pt x="19056" y="0"/>
                    <a:pt x="24732" y="3668"/>
                  </a:cubicBezTo>
                  <a:cubicBezTo>
                    <a:pt x="30409" y="7333"/>
                    <a:pt x="30841" y="16759"/>
                    <a:pt x="25698" y="247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4571150" y="1804825"/>
              <a:ext cx="653650" cy="490150"/>
            </a:xfrm>
            <a:custGeom>
              <a:avLst/>
              <a:gdLst/>
              <a:ahLst/>
              <a:cxnLst/>
              <a:rect l="l" t="t" r="r" b="b"/>
              <a:pathLst>
                <a:path w="26146" h="19606" extrusionOk="0">
                  <a:moveTo>
                    <a:pt x="25077" y="13928"/>
                  </a:moveTo>
                  <a:lnTo>
                    <a:pt x="3521" y="0"/>
                  </a:lnTo>
                  <a:lnTo>
                    <a:pt x="3391" y="201"/>
                  </a:lnTo>
                  <a:cubicBezTo>
                    <a:pt x="2502" y="170"/>
                    <a:pt x="1473" y="773"/>
                    <a:pt x="800" y="1814"/>
                  </a:cubicBezTo>
                  <a:cubicBezTo>
                    <a:pt x="128" y="2855"/>
                    <a:pt x="1" y="4039"/>
                    <a:pt x="397" y="4837"/>
                  </a:cubicBezTo>
                  <a:lnTo>
                    <a:pt x="267" y="5038"/>
                  </a:lnTo>
                  <a:lnTo>
                    <a:pt x="21823" y="18964"/>
                  </a:lnTo>
                  <a:cubicBezTo>
                    <a:pt x="22814" y="19606"/>
                    <a:pt x="24347" y="18998"/>
                    <a:pt x="25246" y="17606"/>
                  </a:cubicBezTo>
                  <a:cubicBezTo>
                    <a:pt x="26146" y="16215"/>
                    <a:pt x="26070" y="14568"/>
                    <a:pt x="25077" y="139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552025" y="1789400"/>
              <a:ext cx="134750" cy="157950"/>
            </a:xfrm>
            <a:custGeom>
              <a:avLst/>
              <a:gdLst/>
              <a:ahLst/>
              <a:cxnLst/>
              <a:rect l="l" t="t" r="r" b="b"/>
              <a:pathLst>
                <a:path w="5390" h="6318" extrusionOk="0">
                  <a:moveTo>
                    <a:pt x="4490" y="4320"/>
                  </a:moveTo>
                  <a:cubicBezTo>
                    <a:pt x="3592" y="5710"/>
                    <a:pt x="2059" y="6318"/>
                    <a:pt x="1067" y="5678"/>
                  </a:cubicBezTo>
                  <a:cubicBezTo>
                    <a:pt x="76" y="5037"/>
                    <a:pt x="0" y="3389"/>
                    <a:pt x="898" y="1999"/>
                  </a:cubicBezTo>
                  <a:cubicBezTo>
                    <a:pt x="1797" y="608"/>
                    <a:pt x="3330" y="0"/>
                    <a:pt x="4321" y="640"/>
                  </a:cubicBezTo>
                  <a:cubicBezTo>
                    <a:pt x="5313" y="1282"/>
                    <a:pt x="5389" y="2929"/>
                    <a:pt x="4490" y="4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1pPr>
            <a:lvl2pPr lvl="1"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2pPr>
            <a:lvl3pPr lvl="2"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3pPr>
            <a:lvl4pPr lvl="3"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4pPr>
            <a:lvl5pPr lvl="4"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5pPr>
            <a:lvl6pPr lvl="5"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6pPr>
            <a:lvl7pPr lvl="6"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7pPr>
            <a:lvl8pPr lvl="7"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8pPr>
            <a:lvl9pPr lvl="8" rtl="0">
              <a:spcBef>
                <a:spcPts val="0"/>
              </a:spcBef>
              <a:spcAft>
                <a:spcPts val="0"/>
              </a:spcAft>
              <a:buClr>
                <a:schemeClr val="dk1"/>
              </a:buClr>
              <a:buSzPts val="3000"/>
              <a:buFont typeface="Teko"/>
              <a:buNone/>
              <a:defRPr sz="3000" b="1">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1pPr>
            <a:lvl2pPr marL="914400" lvl="1"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2pPr>
            <a:lvl3pPr marL="1371600" lvl="2"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3pPr>
            <a:lvl4pPr marL="1828800" lvl="3"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4pPr>
            <a:lvl5pPr marL="2286000" lvl="4"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5pPr>
            <a:lvl6pPr marL="2743200" lvl="5"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6pPr>
            <a:lvl7pPr marL="3200400" lvl="6"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7pPr>
            <a:lvl8pPr marL="3657600" lvl="7"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8pPr>
            <a:lvl9pPr marL="4114800" lvl="8" indent="-30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8" r:id="rId6"/>
    <p:sldLayoutId id="2147483659" r:id="rId7"/>
    <p:sldLayoutId id="2147483662" r:id="rId8"/>
    <p:sldLayoutId id="2147483664" r:id="rId9"/>
    <p:sldLayoutId id="2147483665" r:id="rId10"/>
    <p:sldLayoutId id="2147483666" r:id="rId11"/>
    <p:sldLayoutId id="2147483667"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8"/>
          <p:cNvGrpSpPr/>
          <p:nvPr/>
        </p:nvGrpSpPr>
        <p:grpSpPr>
          <a:xfrm>
            <a:off x="4724450" y="3351325"/>
            <a:ext cx="4323250" cy="2122250"/>
            <a:chOff x="4482575" y="2774525"/>
            <a:chExt cx="4323250" cy="2122250"/>
          </a:xfrm>
        </p:grpSpPr>
        <p:sp>
          <p:nvSpPr>
            <p:cNvPr id="201" name="Google Shape;201;p28"/>
            <p:cNvSpPr/>
            <p:nvPr/>
          </p:nvSpPr>
          <p:spPr>
            <a:xfrm>
              <a:off x="4482575" y="3839500"/>
              <a:ext cx="898975" cy="653350"/>
            </a:xfrm>
            <a:custGeom>
              <a:avLst/>
              <a:gdLst/>
              <a:ahLst/>
              <a:cxnLst/>
              <a:rect l="l" t="t" r="r" b="b"/>
              <a:pathLst>
                <a:path w="35959" h="26134" extrusionOk="0">
                  <a:moveTo>
                    <a:pt x="17148" y="18042"/>
                  </a:moveTo>
                  <a:cubicBezTo>
                    <a:pt x="19515" y="18994"/>
                    <a:pt x="20697" y="21045"/>
                    <a:pt x="22640" y="22340"/>
                  </a:cubicBezTo>
                  <a:cubicBezTo>
                    <a:pt x="22641" y="22340"/>
                    <a:pt x="30350" y="26134"/>
                    <a:pt x="30350" y="26134"/>
                  </a:cubicBezTo>
                  <a:lnTo>
                    <a:pt x="35959" y="14737"/>
                  </a:lnTo>
                  <a:lnTo>
                    <a:pt x="28249" y="10942"/>
                  </a:lnTo>
                  <a:cubicBezTo>
                    <a:pt x="26038" y="10193"/>
                    <a:pt x="23689" y="10508"/>
                    <a:pt x="21494" y="9214"/>
                  </a:cubicBezTo>
                  <a:cubicBezTo>
                    <a:pt x="19127" y="8262"/>
                    <a:pt x="17945" y="6211"/>
                    <a:pt x="16001" y="4916"/>
                  </a:cubicBezTo>
                  <a:cubicBezTo>
                    <a:pt x="16001" y="4916"/>
                    <a:pt x="7227" y="598"/>
                    <a:pt x="7227" y="598"/>
                  </a:cubicBezTo>
                  <a:cubicBezTo>
                    <a:pt x="5368" y="0"/>
                    <a:pt x="1" y="10884"/>
                    <a:pt x="1619" y="11996"/>
                  </a:cubicBezTo>
                  <a:cubicBezTo>
                    <a:pt x="1619" y="11996"/>
                    <a:pt x="10393" y="16314"/>
                    <a:pt x="10393" y="16314"/>
                  </a:cubicBezTo>
                  <a:cubicBezTo>
                    <a:pt x="12604" y="17063"/>
                    <a:pt x="14952" y="16748"/>
                    <a:pt x="17148" y="180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4563700" y="3879275"/>
              <a:ext cx="234575" cy="326600"/>
            </a:xfrm>
            <a:custGeom>
              <a:avLst/>
              <a:gdLst/>
              <a:ahLst/>
              <a:cxnLst/>
              <a:rect l="l" t="t" r="r" b="b"/>
              <a:pathLst>
                <a:path w="9383" h="13064" extrusionOk="0">
                  <a:moveTo>
                    <a:pt x="3775" y="13063"/>
                  </a:moveTo>
                  <a:cubicBezTo>
                    <a:pt x="2161" y="11952"/>
                    <a:pt x="7518" y="1064"/>
                    <a:pt x="9383" y="1666"/>
                  </a:cubicBezTo>
                  <a:lnTo>
                    <a:pt x="7223" y="602"/>
                  </a:lnTo>
                  <a:cubicBezTo>
                    <a:pt x="5358" y="1"/>
                    <a:pt x="0" y="10889"/>
                    <a:pt x="1614" y="1199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5065000" y="4125950"/>
              <a:ext cx="234600" cy="326575"/>
            </a:xfrm>
            <a:custGeom>
              <a:avLst/>
              <a:gdLst/>
              <a:ahLst/>
              <a:cxnLst/>
              <a:rect l="l" t="t" r="r" b="b"/>
              <a:pathLst>
                <a:path w="9384" h="13063" extrusionOk="0">
                  <a:moveTo>
                    <a:pt x="3776" y="13062"/>
                  </a:moveTo>
                  <a:cubicBezTo>
                    <a:pt x="2161" y="11951"/>
                    <a:pt x="7520" y="1064"/>
                    <a:pt x="9383" y="1665"/>
                  </a:cubicBezTo>
                  <a:lnTo>
                    <a:pt x="7223" y="602"/>
                  </a:lnTo>
                  <a:cubicBezTo>
                    <a:pt x="5358" y="0"/>
                    <a:pt x="0" y="10890"/>
                    <a:pt x="1614" y="1200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5200975" y="4192850"/>
              <a:ext cx="220925" cy="315025"/>
            </a:xfrm>
            <a:custGeom>
              <a:avLst/>
              <a:gdLst/>
              <a:ahLst/>
              <a:cxnLst/>
              <a:rect l="l" t="t" r="r" b="b"/>
              <a:pathLst>
                <a:path w="8837" h="12601" extrusionOk="0">
                  <a:moveTo>
                    <a:pt x="1614" y="12000"/>
                  </a:moveTo>
                  <a:cubicBezTo>
                    <a:pt x="0" y="10889"/>
                    <a:pt x="5358" y="0"/>
                    <a:pt x="7223" y="603"/>
                  </a:cubicBezTo>
                  <a:cubicBezTo>
                    <a:pt x="8836" y="1714"/>
                    <a:pt x="3478" y="12601"/>
                    <a:pt x="1614" y="120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8057700" y="2774525"/>
              <a:ext cx="748125" cy="870450"/>
            </a:xfrm>
            <a:custGeom>
              <a:avLst/>
              <a:gdLst/>
              <a:ahLst/>
              <a:cxnLst/>
              <a:rect l="l" t="t" r="r" b="b"/>
              <a:pathLst>
                <a:path w="29925" h="34818" extrusionOk="0">
                  <a:moveTo>
                    <a:pt x="10174" y="15721"/>
                  </a:moveTo>
                  <a:cubicBezTo>
                    <a:pt x="8842" y="17896"/>
                    <a:pt x="6623" y="18720"/>
                    <a:pt x="5022" y="20421"/>
                  </a:cubicBezTo>
                  <a:cubicBezTo>
                    <a:pt x="5023" y="20421"/>
                    <a:pt x="0" y="27393"/>
                    <a:pt x="0" y="27393"/>
                  </a:cubicBezTo>
                  <a:lnTo>
                    <a:pt x="10305" y="34818"/>
                  </a:lnTo>
                  <a:lnTo>
                    <a:pt x="15328" y="27846"/>
                  </a:lnTo>
                  <a:cubicBezTo>
                    <a:pt x="16435" y="25793"/>
                    <a:pt x="16516" y="23423"/>
                    <a:pt x="18157" y="21473"/>
                  </a:cubicBezTo>
                  <a:cubicBezTo>
                    <a:pt x="19488" y="19297"/>
                    <a:pt x="21708" y="18473"/>
                    <a:pt x="23308" y="16772"/>
                  </a:cubicBezTo>
                  <a:cubicBezTo>
                    <a:pt x="23308" y="16772"/>
                    <a:pt x="29025" y="8838"/>
                    <a:pt x="29025" y="8838"/>
                  </a:cubicBezTo>
                  <a:cubicBezTo>
                    <a:pt x="29924" y="7104"/>
                    <a:pt x="20085" y="0"/>
                    <a:pt x="18719" y="1413"/>
                  </a:cubicBezTo>
                  <a:cubicBezTo>
                    <a:pt x="18719" y="1413"/>
                    <a:pt x="13002" y="9347"/>
                    <a:pt x="13002" y="9347"/>
                  </a:cubicBezTo>
                  <a:cubicBezTo>
                    <a:pt x="11894" y="11402"/>
                    <a:pt x="11815" y="13770"/>
                    <a:pt x="10174" y="157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437675" y="2847875"/>
              <a:ext cx="315450" cy="269700"/>
            </a:xfrm>
            <a:custGeom>
              <a:avLst/>
              <a:gdLst/>
              <a:ahLst/>
              <a:cxnLst/>
              <a:rect l="l" t="t" r="r" b="b"/>
              <a:pathLst>
                <a:path w="12618" h="10788" extrusionOk="0">
                  <a:moveTo>
                    <a:pt x="1" y="3363"/>
                  </a:moveTo>
                  <a:cubicBezTo>
                    <a:pt x="1365" y="1956"/>
                    <a:pt x="11209" y="9050"/>
                    <a:pt x="10306" y="10787"/>
                  </a:cubicBezTo>
                  <a:lnTo>
                    <a:pt x="11714" y="8834"/>
                  </a:lnTo>
                  <a:cubicBezTo>
                    <a:pt x="12617" y="7096"/>
                    <a:pt x="2772" y="0"/>
                    <a:pt x="1409" y="140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8111050" y="3301175"/>
              <a:ext cx="315475" cy="269700"/>
            </a:xfrm>
            <a:custGeom>
              <a:avLst/>
              <a:gdLst/>
              <a:ahLst/>
              <a:cxnLst/>
              <a:rect l="l" t="t" r="r" b="b"/>
              <a:pathLst>
                <a:path w="12619" h="10788" extrusionOk="0">
                  <a:moveTo>
                    <a:pt x="1" y="3363"/>
                  </a:moveTo>
                  <a:cubicBezTo>
                    <a:pt x="1366" y="1956"/>
                    <a:pt x="11211" y="9050"/>
                    <a:pt x="10307" y="10788"/>
                  </a:cubicBezTo>
                  <a:lnTo>
                    <a:pt x="11714" y="8834"/>
                  </a:lnTo>
                  <a:cubicBezTo>
                    <a:pt x="12619" y="7095"/>
                    <a:pt x="2772" y="1"/>
                    <a:pt x="1409" y="140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8035100" y="3424150"/>
              <a:ext cx="302825" cy="256000"/>
            </a:xfrm>
            <a:custGeom>
              <a:avLst/>
              <a:gdLst/>
              <a:ahLst/>
              <a:cxnLst/>
              <a:rect l="l" t="t" r="r" b="b"/>
              <a:pathLst>
                <a:path w="12113" h="10240" extrusionOk="0">
                  <a:moveTo>
                    <a:pt x="904" y="1408"/>
                  </a:moveTo>
                  <a:cubicBezTo>
                    <a:pt x="2268" y="1"/>
                    <a:pt x="12113" y="7095"/>
                    <a:pt x="11209" y="8833"/>
                  </a:cubicBezTo>
                  <a:cubicBezTo>
                    <a:pt x="9846" y="10240"/>
                    <a:pt x="1" y="3147"/>
                    <a:pt x="904" y="14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5311425" y="3261825"/>
              <a:ext cx="2871500" cy="1634950"/>
            </a:xfrm>
            <a:custGeom>
              <a:avLst/>
              <a:gdLst/>
              <a:ahLst/>
              <a:cxnLst/>
              <a:rect l="l" t="t" r="r" b="b"/>
              <a:pathLst>
                <a:path w="114860" h="65398" fill="none" extrusionOk="0">
                  <a:moveTo>
                    <a:pt x="0" y="43541"/>
                  </a:moveTo>
                  <a:cubicBezTo>
                    <a:pt x="44419" y="65398"/>
                    <a:pt x="87709" y="60163"/>
                    <a:pt x="98412" y="38409"/>
                  </a:cubicBezTo>
                  <a:cubicBezTo>
                    <a:pt x="109117" y="16654"/>
                    <a:pt x="68059" y="0"/>
                    <a:pt x="56980" y="16450"/>
                  </a:cubicBezTo>
                  <a:cubicBezTo>
                    <a:pt x="43833" y="35972"/>
                    <a:pt x="92518" y="47665"/>
                    <a:pt x="114859" y="11109"/>
                  </a:cubicBezTo>
                </a:path>
              </a:pathLst>
            </a:custGeom>
            <a:noFill/>
            <a:ln w="200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8"/>
          <p:cNvSpPr txBox="1">
            <a:spLocks noGrp="1"/>
          </p:cNvSpPr>
          <p:nvPr>
            <p:ph type="ctrTitle"/>
          </p:nvPr>
        </p:nvSpPr>
        <p:spPr>
          <a:xfrm>
            <a:off x="715200" y="973292"/>
            <a:ext cx="7713600" cy="23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400" dirty="0">
                <a:solidFill>
                  <a:schemeClr val="lt2"/>
                </a:solidFill>
              </a:rPr>
              <a:t>OQLA</a:t>
            </a:r>
            <a:endParaRPr sz="5000" dirty="0"/>
          </a:p>
        </p:txBody>
      </p:sp>
      <p:sp>
        <p:nvSpPr>
          <p:cNvPr id="211" name="Google Shape;211;p28"/>
          <p:cNvSpPr txBox="1">
            <a:spLocks noGrp="1"/>
          </p:cNvSpPr>
          <p:nvPr>
            <p:ph type="subTitle" idx="1"/>
          </p:nvPr>
        </p:nvSpPr>
        <p:spPr>
          <a:xfrm>
            <a:off x="703975" y="3382422"/>
            <a:ext cx="7713600" cy="921715"/>
          </a:xfrm>
          <a:prstGeom prst="rect">
            <a:avLst/>
          </a:prstGeom>
        </p:spPr>
        <p:txBody>
          <a:bodyPr spcFirstLastPara="1" wrap="square" lIns="91425" tIns="91425" rIns="91425" bIns="91425" anchor="t" anchorCtr="0">
            <a:noAutofit/>
          </a:bodyPr>
          <a:lstStyle/>
          <a:p>
            <a:pPr marL="0" indent="0"/>
            <a:r>
              <a:rPr lang="en-GB" dirty="0" err="1"/>
              <a:t>Abdulmajeed</a:t>
            </a:r>
            <a:r>
              <a:rPr lang="en-GB" dirty="0"/>
              <a:t> </a:t>
            </a:r>
            <a:r>
              <a:rPr lang="en-GB" dirty="0" err="1"/>
              <a:t>Alrashoodi</a:t>
            </a:r>
            <a:r>
              <a:rPr lang="en-GB" dirty="0"/>
              <a:t> </a:t>
            </a:r>
          </a:p>
          <a:p>
            <a:pPr marL="0" lvl="0" indent="0" algn="ctr" rtl="0">
              <a:spcBef>
                <a:spcPts val="0"/>
              </a:spcBef>
              <a:spcAft>
                <a:spcPts val="0"/>
              </a:spcAft>
              <a:buNone/>
            </a:pPr>
            <a:r>
              <a:rPr lang="en-GB" dirty="0" err="1"/>
              <a:t>Raseel</a:t>
            </a:r>
            <a:r>
              <a:rPr lang="en-GB" dirty="0"/>
              <a:t> </a:t>
            </a:r>
            <a:r>
              <a:rPr lang="en-GB" dirty="0" err="1"/>
              <a:t>Alhaqbani</a:t>
            </a:r>
            <a:endParaRPr lang="en-GB" dirty="0"/>
          </a:p>
          <a:p>
            <a:pPr marL="0" lvl="0" indent="0" algn="ctr" rtl="0">
              <a:spcBef>
                <a:spcPts val="0"/>
              </a:spcBef>
              <a:spcAft>
                <a:spcPts val="0"/>
              </a:spcAft>
              <a:buNone/>
            </a:pPr>
            <a:r>
              <a:rPr lang="en-GB" dirty="0"/>
              <a:t>Sultan </a:t>
            </a:r>
            <a:r>
              <a:rPr lang="en-GB" dirty="0" err="1"/>
              <a:t>Balbied</a:t>
            </a:r>
            <a:endParaRPr lang="en-GB" dirty="0"/>
          </a:p>
        </p:txBody>
      </p:sp>
      <p:grpSp>
        <p:nvGrpSpPr>
          <p:cNvPr id="212" name="Google Shape;212;p28"/>
          <p:cNvGrpSpPr/>
          <p:nvPr/>
        </p:nvGrpSpPr>
        <p:grpSpPr>
          <a:xfrm>
            <a:off x="333025" y="122325"/>
            <a:ext cx="1551350" cy="1342825"/>
            <a:chOff x="305350" y="253700"/>
            <a:chExt cx="1551350" cy="1342825"/>
          </a:xfrm>
        </p:grpSpPr>
        <p:sp>
          <p:nvSpPr>
            <p:cNvPr id="213" name="Google Shape;213;p28"/>
            <p:cNvSpPr/>
            <p:nvPr/>
          </p:nvSpPr>
          <p:spPr>
            <a:xfrm>
              <a:off x="305350" y="743175"/>
              <a:ext cx="721625" cy="853350"/>
            </a:xfrm>
            <a:custGeom>
              <a:avLst/>
              <a:gdLst/>
              <a:ahLst/>
              <a:cxnLst/>
              <a:rect l="l" t="t" r="r" b="b"/>
              <a:pathLst>
                <a:path w="28865" h="34134" extrusionOk="0">
                  <a:moveTo>
                    <a:pt x="22788" y="30913"/>
                  </a:moveTo>
                  <a:lnTo>
                    <a:pt x="24099" y="30157"/>
                  </a:lnTo>
                  <a:lnTo>
                    <a:pt x="24028" y="30034"/>
                  </a:lnTo>
                  <a:cubicBezTo>
                    <a:pt x="28463" y="26270"/>
                    <a:pt x="28864" y="18121"/>
                    <a:pt x="24708" y="10924"/>
                  </a:cubicBezTo>
                  <a:cubicBezTo>
                    <a:pt x="20554" y="3727"/>
                    <a:pt x="13296" y="1"/>
                    <a:pt x="7820" y="1960"/>
                  </a:cubicBezTo>
                  <a:lnTo>
                    <a:pt x="7753" y="1845"/>
                  </a:lnTo>
                  <a:lnTo>
                    <a:pt x="6698" y="2456"/>
                  </a:lnTo>
                  <a:cubicBezTo>
                    <a:pt x="6611" y="2501"/>
                    <a:pt x="6523" y="2545"/>
                    <a:pt x="6437" y="2593"/>
                  </a:cubicBezTo>
                  <a:cubicBezTo>
                    <a:pt x="862" y="5814"/>
                    <a:pt x="0" y="14763"/>
                    <a:pt x="4516" y="22584"/>
                  </a:cubicBezTo>
                  <a:cubicBezTo>
                    <a:pt x="9031" y="30403"/>
                    <a:pt x="17212" y="34133"/>
                    <a:pt x="22788" y="309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346775" y="703625"/>
              <a:ext cx="730600" cy="868975"/>
            </a:xfrm>
            <a:custGeom>
              <a:avLst/>
              <a:gdLst/>
              <a:ahLst/>
              <a:cxnLst/>
              <a:rect l="l" t="t" r="r" b="b"/>
              <a:pathLst>
                <a:path w="29224" h="34759" extrusionOk="0">
                  <a:moveTo>
                    <a:pt x="4515" y="23208"/>
                  </a:moveTo>
                  <a:cubicBezTo>
                    <a:pt x="0" y="15388"/>
                    <a:pt x="860" y="6438"/>
                    <a:pt x="6437" y="3219"/>
                  </a:cubicBezTo>
                  <a:cubicBezTo>
                    <a:pt x="12013" y="0"/>
                    <a:pt x="20193" y="3730"/>
                    <a:pt x="24708" y="11550"/>
                  </a:cubicBezTo>
                  <a:cubicBezTo>
                    <a:pt x="29223" y="19371"/>
                    <a:pt x="28363" y="28320"/>
                    <a:pt x="22787" y="31539"/>
                  </a:cubicBezTo>
                  <a:cubicBezTo>
                    <a:pt x="17212" y="34758"/>
                    <a:pt x="9030" y="31029"/>
                    <a:pt x="4515" y="232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80850" y="1000550"/>
              <a:ext cx="250425" cy="275000"/>
            </a:xfrm>
            <a:custGeom>
              <a:avLst/>
              <a:gdLst/>
              <a:ahLst/>
              <a:cxnLst/>
              <a:rect l="l" t="t" r="r" b="b"/>
              <a:pathLst>
                <a:path w="10017" h="11000" extrusionOk="0">
                  <a:moveTo>
                    <a:pt x="3911" y="1"/>
                  </a:moveTo>
                  <a:cubicBezTo>
                    <a:pt x="3345" y="1"/>
                    <a:pt x="2801" y="134"/>
                    <a:pt x="2313" y="416"/>
                  </a:cubicBezTo>
                  <a:cubicBezTo>
                    <a:pt x="310" y="1573"/>
                    <a:pt x="1" y="4787"/>
                    <a:pt x="1623" y="7594"/>
                  </a:cubicBezTo>
                  <a:cubicBezTo>
                    <a:pt x="2402" y="8943"/>
                    <a:pt x="3530" y="10015"/>
                    <a:pt x="4761" y="10576"/>
                  </a:cubicBezTo>
                  <a:cubicBezTo>
                    <a:pt x="5379" y="10858"/>
                    <a:pt x="5998" y="10999"/>
                    <a:pt x="6583" y="10999"/>
                  </a:cubicBezTo>
                  <a:cubicBezTo>
                    <a:pt x="7161" y="10999"/>
                    <a:pt x="7706" y="10862"/>
                    <a:pt x="8183" y="10586"/>
                  </a:cubicBezTo>
                  <a:cubicBezTo>
                    <a:pt x="9146" y="10031"/>
                    <a:pt x="9758" y="8963"/>
                    <a:pt x="9887" y="7617"/>
                  </a:cubicBezTo>
                  <a:cubicBezTo>
                    <a:pt x="10017" y="6271"/>
                    <a:pt x="9652" y="4757"/>
                    <a:pt x="8873" y="3408"/>
                  </a:cubicBezTo>
                  <a:cubicBezTo>
                    <a:pt x="7648" y="1284"/>
                    <a:pt x="5669" y="1"/>
                    <a:pt x="39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648250" y="1062175"/>
              <a:ext cx="127675" cy="151850"/>
            </a:xfrm>
            <a:custGeom>
              <a:avLst/>
              <a:gdLst/>
              <a:ahLst/>
              <a:cxnLst/>
              <a:rect l="l" t="t" r="r" b="b"/>
              <a:pathLst>
                <a:path w="5107" h="6074" extrusionOk="0">
                  <a:moveTo>
                    <a:pt x="789" y="4055"/>
                  </a:moveTo>
                  <a:cubicBezTo>
                    <a:pt x="0" y="2689"/>
                    <a:pt x="150" y="1125"/>
                    <a:pt x="1125" y="564"/>
                  </a:cubicBezTo>
                  <a:cubicBezTo>
                    <a:pt x="2098" y="1"/>
                    <a:pt x="3528" y="653"/>
                    <a:pt x="4317" y="2019"/>
                  </a:cubicBezTo>
                  <a:cubicBezTo>
                    <a:pt x="5107" y="3386"/>
                    <a:pt x="4955" y="4949"/>
                    <a:pt x="3982" y="5511"/>
                  </a:cubicBezTo>
                  <a:cubicBezTo>
                    <a:pt x="3007" y="6074"/>
                    <a:pt x="1577" y="5422"/>
                    <a:pt x="789" y="4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676350" y="672825"/>
              <a:ext cx="770175" cy="527125"/>
            </a:xfrm>
            <a:custGeom>
              <a:avLst/>
              <a:gdLst/>
              <a:ahLst/>
              <a:cxnLst/>
              <a:rect l="l" t="t" r="r" b="b"/>
              <a:pathLst>
                <a:path w="30807" h="21085" extrusionOk="0">
                  <a:moveTo>
                    <a:pt x="1" y="16138"/>
                  </a:moveTo>
                  <a:lnTo>
                    <a:pt x="27951" y="1"/>
                  </a:lnTo>
                  <a:lnTo>
                    <a:pt x="30806" y="4950"/>
                  </a:lnTo>
                  <a:lnTo>
                    <a:pt x="2858" y="210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58775" y="326700"/>
              <a:ext cx="712450" cy="834800"/>
            </a:xfrm>
            <a:custGeom>
              <a:avLst/>
              <a:gdLst/>
              <a:ahLst/>
              <a:cxnLst/>
              <a:rect l="l" t="t" r="r" b="b"/>
              <a:pathLst>
                <a:path w="28498" h="33392" extrusionOk="0">
                  <a:moveTo>
                    <a:pt x="22787" y="30173"/>
                  </a:moveTo>
                  <a:lnTo>
                    <a:pt x="25480" y="28619"/>
                  </a:lnTo>
                  <a:lnTo>
                    <a:pt x="25184" y="28106"/>
                  </a:lnTo>
                  <a:cubicBezTo>
                    <a:pt x="28497" y="23988"/>
                    <a:pt x="28469" y="16696"/>
                    <a:pt x="24709" y="10184"/>
                  </a:cubicBezTo>
                  <a:cubicBezTo>
                    <a:pt x="20949" y="3672"/>
                    <a:pt x="14649" y="1"/>
                    <a:pt x="9427" y="812"/>
                  </a:cubicBezTo>
                  <a:lnTo>
                    <a:pt x="9130" y="299"/>
                  </a:lnTo>
                  <a:lnTo>
                    <a:pt x="6437" y="1853"/>
                  </a:lnTo>
                  <a:cubicBezTo>
                    <a:pt x="861" y="5072"/>
                    <a:pt x="1" y="14021"/>
                    <a:pt x="4516" y="21842"/>
                  </a:cubicBezTo>
                  <a:cubicBezTo>
                    <a:pt x="9031" y="29663"/>
                    <a:pt x="17212" y="33392"/>
                    <a:pt x="22787" y="301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126075" y="253700"/>
              <a:ext cx="730625" cy="868950"/>
            </a:xfrm>
            <a:custGeom>
              <a:avLst/>
              <a:gdLst/>
              <a:ahLst/>
              <a:cxnLst/>
              <a:rect l="l" t="t" r="r" b="b"/>
              <a:pathLst>
                <a:path w="29225" h="34758" extrusionOk="0">
                  <a:moveTo>
                    <a:pt x="4516" y="23208"/>
                  </a:moveTo>
                  <a:cubicBezTo>
                    <a:pt x="1" y="15387"/>
                    <a:pt x="861" y="6438"/>
                    <a:pt x="6438" y="3219"/>
                  </a:cubicBezTo>
                  <a:cubicBezTo>
                    <a:pt x="12014" y="0"/>
                    <a:pt x="20194" y="3729"/>
                    <a:pt x="24709" y="11550"/>
                  </a:cubicBezTo>
                  <a:cubicBezTo>
                    <a:pt x="29224" y="19369"/>
                    <a:pt x="28364" y="28320"/>
                    <a:pt x="22788" y="31539"/>
                  </a:cubicBezTo>
                  <a:cubicBezTo>
                    <a:pt x="17212" y="34758"/>
                    <a:pt x="9031" y="31028"/>
                    <a:pt x="4516" y="23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206025" y="360425"/>
              <a:ext cx="574075" cy="672650"/>
            </a:xfrm>
            <a:custGeom>
              <a:avLst/>
              <a:gdLst/>
              <a:ahLst/>
              <a:cxnLst/>
              <a:rect l="l" t="t" r="r" b="b"/>
              <a:pathLst>
                <a:path w="22963" h="26906" extrusionOk="0">
                  <a:moveTo>
                    <a:pt x="18361" y="24312"/>
                  </a:moveTo>
                  <a:lnTo>
                    <a:pt x="20531" y="23058"/>
                  </a:lnTo>
                  <a:lnTo>
                    <a:pt x="20292" y="22645"/>
                  </a:lnTo>
                  <a:cubicBezTo>
                    <a:pt x="22962" y="19328"/>
                    <a:pt x="22938" y="13453"/>
                    <a:pt x="19910" y="8206"/>
                  </a:cubicBezTo>
                  <a:cubicBezTo>
                    <a:pt x="16880" y="2959"/>
                    <a:pt x="11803" y="0"/>
                    <a:pt x="7595" y="654"/>
                  </a:cubicBezTo>
                  <a:lnTo>
                    <a:pt x="7356" y="241"/>
                  </a:lnTo>
                  <a:lnTo>
                    <a:pt x="5187" y="1493"/>
                  </a:lnTo>
                  <a:cubicBezTo>
                    <a:pt x="694" y="4088"/>
                    <a:pt x="0" y="11298"/>
                    <a:pt x="3639" y="17599"/>
                  </a:cubicBezTo>
                  <a:cubicBezTo>
                    <a:pt x="7277" y="23900"/>
                    <a:pt x="13869" y="26905"/>
                    <a:pt x="18361" y="243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260275" y="301600"/>
              <a:ext cx="588675" cy="700175"/>
            </a:xfrm>
            <a:custGeom>
              <a:avLst/>
              <a:gdLst/>
              <a:ahLst/>
              <a:cxnLst/>
              <a:rect l="l" t="t" r="r" b="b"/>
              <a:pathLst>
                <a:path w="23547" h="28007" extrusionOk="0">
                  <a:moveTo>
                    <a:pt x="3638" y="18699"/>
                  </a:moveTo>
                  <a:cubicBezTo>
                    <a:pt x="0" y="12398"/>
                    <a:pt x="693" y="5188"/>
                    <a:pt x="5186" y="2594"/>
                  </a:cubicBezTo>
                  <a:cubicBezTo>
                    <a:pt x="9679" y="0"/>
                    <a:pt x="16270" y="3004"/>
                    <a:pt x="19908" y="9306"/>
                  </a:cubicBezTo>
                  <a:cubicBezTo>
                    <a:pt x="23547" y="15607"/>
                    <a:pt x="22853" y="22818"/>
                    <a:pt x="18361" y="25411"/>
                  </a:cubicBezTo>
                  <a:cubicBezTo>
                    <a:pt x="13867" y="28007"/>
                    <a:pt x="7277" y="25001"/>
                    <a:pt x="3638" y="186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473500" y="589800"/>
              <a:ext cx="124325" cy="147775"/>
            </a:xfrm>
            <a:custGeom>
              <a:avLst/>
              <a:gdLst/>
              <a:ahLst/>
              <a:cxnLst/>
              <a:rect l="l" t="t" r="r" b="b"/>
              <a:pathLst>
                <a:path w="4973" h="5911" extrusionOk="0">
                  <a:moveTo>
                    <a:pt x="3982" y="5347"/>
                  </a:moveTo>
                  <a:lnTo>
                    <a:pt x="4672" y="4949"/>
                  </a:lnTo>
                  <a:lnTo>
                    <a:pt x="4559" y="4752"/>
                  </a:lnTo>
                  <a:cubicBezTo>
                    <a:pt x="4972" y="4011"/>
                    <a:pt x="4909" y="2878"/>
                    <a:pt x="4319" y="1856"/>
                  </a:cubicBezTo>
                  <a:cubicBezTo>
                    <a:pt x="3727" y="832"/>
                    <a:pt x="2778" y="210"/>
                    <a:pt x="1930" y="197"/>
                  </a:cubicBezTo>
                  <a:lnTo>
                    <a:pt x="1815" y="0"/>
                  </a:lnTo>
                  <a:lnTo>
                    <a:pt x="1125" y="400"/>
                  </a:lnTo>
                  <a:cubicBezTo>
                    <a:pt x="150" y="962"/>
                    <a:pt x="1" y="2525"/>
                    <a:pt x="789" y="3892"/>
                  </a:cubicBezTo>
                  <a:cubicBezTo>
                    <a:pt x="1579" y="5258"/>
                    <a:pt x="3008" y="5910"/>
                    <a:pt x="3982" y="5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490750" y="575750"/>
              <a:ext cx="127700" cy="151875"/>
            </a:xfrm>
            <a:custGeom>
              <a:avLst/>
              <a:gdLst/>
              <a:ahLst/>
              <a:cxnLst/>
              <a:rect l="l" t="t" r="r" b="b"/>
              <a:pathLst>
                <a:path w="5108" h="6075" extrusionOk="0">
                  <a:moveTo>
                    <a:pt x="790" y="4055"/>
                  </a:moveTo>
                  <a:cubicBezTo>
                    <a:pt x="1" y="2689"/>
                    <a:pt x="152" y="1125"/>
                    <a:pt x="1125" y="562"/>
                  </a:cubicBezTo>
                  <a:cubicBezTo>
                    <a:pt x="2100" y="1"/>
                    <a:pt x="3530" y="651"/>
                    <a:pt x="4319" y="2018"/>
                  </a:cubicBezTo>
                  <a:cubicBezTo>
                    <a:pt x="5107" y="3384"/>
                    <a:pt x="4957" y="4948"/>
                    <a:pt x="3982" y="5511"/>
                  </a:cubicBezTo>
                  <a:cubicBezTo>
                    <a:pt x="3009" y="6074"/>
                    <a:pt x="1579" y="5422"/>
                    <a:pt x="790" y="4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8"/>
          <p:cNvGrpSpPr/>
          <p:nvPr/>
        </p:nvGrpSpPr>
        <p:grpSpPr>
          <a:xfrm rot="-5190866" flipH="1">
            <a:off x="1105994" y="4165564"/>
            <a:ext cx="827991" cy="710685"/>
            <a:chOff x="3122700" y="481200"/>
            <a:chExt cx="827950" cy="710650"/>
          </a:xfrm>
        </p:grpSpPr>
        <p:sp>
          <p:nvSpPr>
            <p:cNvPr id="225" name="Google Shape;225;p28"/>
            <p:cNvSpPr/>
            <p:nvPr/>
          </p:nvSpPr>
          <p:spPr>
            <a:xfrm>
              <a:off x="3122700" y="481200"/>
              <a:ext cx="804300" cy="690700"/>
            </a:xfrm>
            <a:custGeom>
              <a:avLst/>
              <a:gdLst/>
              <a:ahLst/>
              <a:cxnLst/>
              <a:rect l="l" t="t" r="r" b="b"/>
              <a:pathLst>
                <a:path w="32172" h="27628" extrusionOk="0">
                  <a:moveTo>
                    <a:pt x="1065" y="7579"/>
                  </a:moveTo>
                  <a:lnTo>
                    <a:pt x="26841" y="27627"/>
                  </a:lnTo>
                  <a:lnTo>
                    <a:pt x="27048" y="27359"/>
                  </a:lnTo>
                  <a:cubicBezTo>
                    <a:pt x="28138" y="27380"/>
                    <a:pt x="29553" y="26559"/>
                    <a:pt x="30639" y="25163"/>
                  </a:cubicBezTo>
                  <a:cubicBezTo>
                    <a:pt x="31724" y="23768"/>
                    <a:pt x="32171" y="22194"/>
                    <a:pt x="31882" y="21143"/>
                  </a:cubicBezTo>
                  <a:lnTo>
                    <a:pt x="32092" y="20875"/>
                  </a:lnTo>
                  <a:lnTo>
                    <a:pt x="6317" y="828"/>
                  </a:lnTo>
                  <a:cubicBezTo>
                    <a:pt x="5253" y="0"/>
                    <a:pt x="3214" y="840"/>
                    <a:pt x="1764" y="2705"/>
                  </a:cubicBezTo>
                  <a:cubicBezTo>
                    <a:pt x="314" y="4569"/>
                    <a:pt x="1" y="6751"/>
                    <a:pt x="1065" y="75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3766125" y="981625"/>
              <a:ext cx="184525" cy="210225"/>
            </a:xfrm>
            <a:custGeom>
              <a:avLst/>
              <a:gdLst/>
              <a:ahLst/>
              <a:cxnLst/>
              <a:rect l="l" t="t" r="r" b="b"/>
              <a:pathLst>
                <a:path w="7381" h="8409" extrusionOk="0">
                  <a:moveTo>
                    <a:pt x="1764" y="2705"/>
                  </a:moveTo>
                  <a:cubicBezTo>
                    <a:pt x="3214" y="842"/>
                    <a:pt x="5251" y="0"/>
                    <a:pt x="6317" y="828"/>
                  </a:cubicBezTo>
                  <a:cubicBezTo>
                    <a:pt x="7381" y="1656"/>
                    <a:pt x="7068" y="3839"/>
                    <a:pt x="5617" y="5704"/>
                  </a:cubicBezTo>
                  <a:cubicBezTo>
                    <a:pt x="4167" y="7567"/>
                    <a:pt x="2128" y="8408"/>
                    <a:pt x="1064" y="7581"/>
                  </a:cubicBezTo>
                  <a:cubicBezTo>
                    <a:pt x="0" y="6753"/>
                    <a:pt x="314" y="4570"/>
                    <a:pt x="1764" y="27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صورة 6" descr="صورة تحتوي على الرسومات, لقطة شاشة, الخط, شعار">
            <a:extLst>
              <a:ext uri="{FF2B5EF4-FFF2-40B4-BE49-F238E27FC236}">
                <a16:creationId xmlns:a16="http://schemas.microsoft.com/office/drawing/2014/main" id="{C8615642-98D9-F439-093E-84B5105CC6F5}"/>
              </a:ext>
            </a:extLst>
          </p:cNvPr>
          <p:cNvPicPr>
            <a:picLocks noChangeAspect="1"/>
          </p:cNvPicPr>
          <p:nvPr/>
        </p:nvPicPr>
        <p:blipFill>
          <a:blip r:embed="rId3"/>
          <a:stretch>
            <a:fillRect/>
          </a:stretch>
        </p:blipFill>
        <p:spPr>
          <a:xfrm>
            <a:off x="6549864" y="-434727"/>
            <a:ext cx="3015371" cy="15819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8" name="Google Shape;1098;p49"/>
          <p:cNvGrpSpPr/>
          <p:nvPr/>
        </p:nvGrpSpPr>
        <p:grpSpPr>
          <a:xfrm>
            <a:off x="1255939" y="3855615"/>
            <a:ext cx="1570125" cy="1029550"/>
            <a:chOff x="715100" y="2459350"/>
            <a:chExt cx="1570125" cy="1029550"/>
          </a:xfrm>
        </p:grpSpPr>
        <p:sp>
          <p:nvSpPr>
            <p:cNvPr id="1099" name="Google Shape;1099;p49"/>
            <p:cNvSpPr/>
            <p:nvPr/>
          </p:nvSpPr>
          <p:spPr>
            <a:xfrm>
              <a:off x="784925" y="2776300"/>
              <a:ext cx="1430475" cy="712600"/>
            </a:xfrm>
            <a:custGeom>
              <a:avLst/>
              <a:gdLst/>
              <a:ahLst/>
              <a:cxnLst/>
              <a:rect l="l" t="t" r="r" b="b"/>
              <a:pathLst>
                <a:path w="57219" h="28504" extrusionOk="0">
                  <a:moveTo>
                    <a:pt x="28609" y="11276"/>
                  </a:moveTo>
                  <a:cubicBezTo>
                    <a:pt x="30655" y="11276"/>
                    <a:pt x="32700" y="11703"/>
                    <a:pt x="34260" y="12556"/>
                  </a:cubicBezTo>
                  <a:cubicBezTo>
                    <a:pt x="37381" y="14263"/>
                    <a:pt x="37381" y="17031"/>
                    <a:pt x="34261" y="18738"/>
                  </a:cubicBezTo>
                  <a:cubicBezTo>
                    <a:pt x="32701" y="19591"/>
                    <a:pt x="30655" y="20018"/>
                    <a:pt x="28610" y="20018"/>
                  </a:cubicBezTo>
                  <a:cubicBezTo>
                    <a:pt x="26564" y="20018"/>
                    <a:pt x="24518" y="19591"/>
                    <a:pt x="22958" y="18738"/>
                  </a:cubicBezTo>
                  <a:cubicBezTo>
                    <a:pt x="19838" y="17031"/>
                    <a:pt x="19838" y="14263"/>
                    <a:pt x="22958" y="12556"/>
                  </a:cubicBezTo>
                  <a:cubicBezTo>
                    <a:pt x="24518" y="11703"/>
                    <a:pt x="26564" y="11276"/>
                    <a:pt x="28609" y="11276"/>
                  </a:cubicBezTo>
                  <a:close/>
                  <a:moveTo>
                    <a:pt x="28610" y="1"/>
                  </a:moveTo>
                  <a:cubicBezTo>
                    <a:pt x="21288" y="1"/>
                    <a:pt x="13966" y="1528"/>
                    <a:pt x="8380" y="4583"/>
                  </a:cubicBezTo>
                  <a:cubicBezTo>
                    <a:pt x="4825" y="6528"/>
                    <a:pt x="2406" y="8857"/>
                    <a:pt x="1114" y="11325"/>
                  </a:cubicBezTo>
                  <a:lnTo>
                    <a:pt x="0" y="11325"/>
                  </a:lnTo>
                  <a:lnTo>
                    <a:pt x="0" y="12858"/>
                  </a:lnTo>
                  <a:cubicBezTo>
                    <a:pt x="0" y="16861"/>
                    <a:pt x="2794" y="20866"/>
                    <a:pt x="8380" y="23921"/>
                  </a:cubicBezTo>
                  <a:cubicBezTo>
                    <a:pt x="13966" y="26976"/>
                    <a:pt x="21288" y="28504"/>
                    <a:pt x="28610" y="28504"/>
                  </a:cubicBezTo>
                  <a:cubicBezTo>
                    <a:pt x="35931" y="28504"/>
                    <a:pt x="43253" y="26976"/>
                    <a:pt x="48839" y="23921"/>
                  </a:cubicBezTo>
                  <a:cubicBezTo>
                    <a:pt x="54425" y="20866"/>
                    <a:pt x="57219" y="16861"/>
                    <a:pt x="57219" y="12858"/>
                  </a:cubicBezTo>
                  <a:lnTo>
                    <a:pt x="57219" y="11325"/>
                  </a:lnTo>
                  <a:lnTo>
                    <a:pt x="56105" y="11325"/>
                  </a:lnTo>
                  <a:cubicBezTo>
                    <a:pt x="54813" y="8857"/>
                    <a:pt x="52394" y="6528"/>
                    <a:pt x="48839" y="4583"/>
                  </a:cubicBezTo>
                  <a:cubicBezTo>
                    <a:pt x="43253" y="1528"/>
                    <a:pt x="35931" y="1"/>
                    <a:pt x="28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715100" y="2653175"/>
              <a:ext cx="1570125" cy="782300"/>
            </a:xfrm>
            <a:custGeom>
              <a:avLst/>
              <a:gdLst/>
              <a:ahLst/>
              <a:cxnLst/>
              <a:rect l="l" t="t" r="r" b="b"/>
              <a:pathLst>
                <a:path w="62805" h="31292" extrusionOk="0">
                  <a:moveTo>
                    <a:pt x="31402" y="11275"/>
                  </a:moveTo>
                  <a:cubicBezTo>
                    <a:pt x="33448" y="11275"/>
                    <a:pt x="35493" y="11701"/>
                    <a:pt x="37053" y="12555"/>
                  </a:cubicBezTo>
                  <a:cubicBezTo>
                    <a:pt x="40174" y="14262"/>
                    <a:pt x="40174" y="17030"/>
                    <a:pt x="37054" y="18736"/>
                  </a:cubicBezTo>
                  <a:cubicBezTo>
                    <a:pt x="35494" y="19589"/>
                    <a:pt x="33448" y="20016"/>
                    <a:pt x="31403" y="20016"/>
                  </a:cubicBezTo>
                  <a:cubicBezTo>
                    <a:pt x="29357" y="20016"/>
                    <a:pt x="27311" y="19589"/>
                    <a:pt x="25751" y="18736"/>
                  </a:cubicBezTo>
                  <a:cubicBezTo>
                    <a:pt x="22631" y="17030"/>
                    <a:pt x="22631" y="14262"/>
                    <a:pt x="25751" y="12555"/>
                  </a:cubicBezTo>
                  <a:cubicBezTo>
                    <a:pt x="27311" y="11701"/>
                    <a:pt x="29357" y="11275"/>
                    <a:pt x="31402" y="11275"/>
                  </a:cubicBezTo>
                  <a:close/>
                  <a:moveTo>
                    <a:pt x="31403" y="0"/>
                  </a:moveTo>
                  <a:cubicBezTo>
                    <a:pt x="24081" y="0"/>
                    <a:pt x="16759" y="1527"/>
                    <a:pt x="11173" y="4582"/>
                  </a:cubicBezTo>
                  <a:cubicBezTo>
                    <a:pt x="1" y="10692"/>
                    <a:pt x="1" y="20598"/>
                    <a:pt x="11173" y="26709"/>
                  </a:cubicBezTo>
                  <a:cubicBezTo>
                    <a:pt x="16759" y="29764"/>
                    <a:pt x="24081" y="31292"/>
                    <a:pt x="31403" y="31292"/>
                  </a:cubicBezTo>
                  <a:cubicBezTo>
                    <a:pt x="38724" y="31292"/>
                    <a:pt x="46046" y="29764"/>
                    <a:pt x="51632" y="26709"/>
                  </a:cubicBezTo>
                  <a:cubicBezTo>
                    <a:pt x="62804" y="20598"/>
                    <a:pt x="62804" y="10692"/>
                    <a:pt x="51632" y="4582"/>
                  </a:cubicBezTo>
                  <a:cubicBezTo>
                    <a:pt x="46046" y="1527"/>
                    <a:pt x="38724" y="0"/>
                    <a:pt x="31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899125" y="2717650"/>
              <a:ext cx="1202075" cy="341775"/>
            </a:xfrm>
            <a:custGeom>
              <a:avLst/>
              <a:gdLst/>
              <a:ahLst/>
              <a:cxnLst/>
              <a:rect l="l" t="t" r="r" b="b"/>
              <a:pathLst>
                <a:path w="48083" h="13671" extrusionOk="0">
                  <a:moveTo>
                    <a:pt x="24042" y="0"/>
                  </a:moveTo>
                  <a:cubicBezTo>
                    <a:pt x="17968" y="0"/>
                    <a:pt x="11894" y="1267"/>
                    <a:pt x="7259" y="3802"/>
                  </a:cubicBezTo>
                  <a:cubicBezTo>
                    <a:pt x="2303" y="6512"/>
                    <a:pt x="1" y="10123"/>
                    <a:pt x="343" y="13671"/>
                  </a:cubicBezTo>
                  <a:cubicBezTo>
                    <a:pt x="643" y="10583"/>
                    <a:pt x="2946" y="7542"/>
                    <a:pt x="7259" y="5183"/>
                  </a:cubicBezTo>
                  <a:cubicBezTo>
                    <a:pt x="11894" y="2649"/>
                    <a:pt x="17968" y="1381"/>
                    <a:pt x="24042" y="1381"/>
                  </a:cubicBezTo>
                  <a:cubicBezTo>
                    <a:pt x="30115" y="1381"/>
                    <a:pt x="36189" y="2649"/>
                    <a:pt x="40824" y="5183"/>
                  </a:cubicBezTo>
                  <a:cubicBezTo>
                    <a:pt x="45137" y="7542"/>
                    <a:pt x="47440" y="10583"/>
                    <a:pt x="47740" y="13671"/>
                  </a:cubicBezTo>
                  <a:cubicBezTo>
                    <a:pt x="48082" y="10123"/>
                    <a:pt x="45780" y="6512"/>
                    <a:pt x="40824" y="3802"/>
                  </a:cubicBezTo>
                  <a:cubicBezTo>
                    <a:pt x="36189" y="1267"/>
                    <a:pt x="30115" y="0"/>
                    <a:pt x="2404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850900" y="2459350"/>
              <a:ext cx="1298550" cy="872350"/>
            </a:xfrm>
            <a:custGeom>
              <a:avLst/>
              <a:gdLst/>
              <a:ahLst/>
              <a:cxnLst/>
              <a:rect l="l" t="t" r="r" b="b"/>
              <a:pathLst>
                <a:path w="51942" h="34894" extrusionOk="0">
                  <a:moveTo>
                    <a:pt x="25970" y="1"/>
                  </a:moveTo>
                  <a:cubicBezTo>
                    <a:pt x="13376" y="1"/>
                    <a:pt x="2875" y="8964"/>
                    <a:pt x="498" y="20860"/>
                  </a:cubicBezTo>
                  <a:cubicBezTo>
                    <a:pt x="0" y="23352"/>
                    <a:pt x="912" y="25912"/>
                    <a:pt x="2861" y="27545"/>
                  </a:cubicBezTo>
                  <a:cubicBezTo>
                    <a:pt x="8198" y="32015"/>
                    <a:pt x="16564" y="34893"/>
                    <a:pt x="25970" y="34893"/>
                  </a:cubicBezTo>
                  <a:cubicBezTo>
                    <a:pt x="35377" y="34893"/>
                    <a:pt x="43744" y="32015"/>
                    <a:pt x="49080" y="27545"/>
                  </a:cubicBezTo>
                  <a:cubicBezTo>
                    <a:pt x="51029" y="25912"/>
                    <a:pt x="51941" y="23352"/>
                    <a:pt x="51443" y="20860"/>
                  </a:cubicBezTo>
                  <a:cubicBezTo>
                    <a:pt x="49066" y="8964"/>
                    <a:pt x="38565" y="1"/>
                    <a:pt x="25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1327275" y="2459475"/>
              <a:ext cx="822175" cy="872225"/>
            </a:xfrm>
            <a:custGeom>
              <a:avLst/>
              <a:gdLst/>
              <a:ahLst/>
              <a:cxnLst/>
              <a:rect l="l" t="t" r="r" b="b"/>
              <a:pathLst>
                <a:path w="32887" h="34889" extrusionOk="0">
                  <a:moveTo>
                    <a:pt x="32388" y="20855"/>
                  </a:moveTo>
                  <a:cubicBezTo>
                    <a:pt x="30039" y="9093"/>
                    <a:pt x="19746" y="199"/>
                    <a:pt x="7342" y="1"/>
                  </a:cubicBezTo>
                  <a:cubicBezTo>
                    <a:pt x="16563" y="1609"/>
                    <a:pt x="23927" y="9914"/>
                    <a:pt x="25739" y="20575"/>
                  </a:cubicBezTo>
                  <a:cubicBezTo>
                    <a:pt x="26162" y="23067"/>
                    <a:pt x="25385" y="25628"/>
                    <a:pt x="23728" y="27260"/>
                  </a:cubicBezTo>
                  <a:cubicBezTo>
                    <a:pt x="19188" y="31730"/>
                    <a:pt x="12071" y="34609"/>
                    <a:pt x="4068" y="34609"/>
                  </a:cubicBezTo>
                  <a:cubicBezTo>
                    <a:pt x="2683" y="34609"/>
                    <a:pt x="1324" y="34521"/>
                    <a:pt x="0" y="34355"/>
                  </a:cubicBezTo>
                  <a:cubicBezTo>
                    <a:pt x="2218" y="34704"/>
                    <a:pt x="4533" y="34888"/>
                    <a:pt x="6915" y="34888"/>
                  </a:cubicBezTo>
                  <a:cubicBezTo>
                    <a:pt x="16322" y="34888"/>
                    <a:pt x="24689" y="32010"/>
                    <a:pt x="30025" y="27540"/>
                  </a:cubicBezTo>
                  <a:cubicBezTo>
                    <a:pt x="31974" y="25907"/>
                    <a:pt x="32886" y="23347"/>
                    <a:pt x="32388" y="20855"/>
                  </a:cubicBezTo>
                  <a:close/>
                </a:path>
              </a:pathLst>
            </a:custGeom>
            <a:solidFill>
              <a:srgbClr val="2A265A">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1051775" y="2628275"/>
              <a:ext cx="896775" cy="205975"/>
            </a:xfrm>
            <a:custGeom>
              <a:avLst/>
              <a:gdLst/>
              <a:ahLst/>
              <a:cxnLst/>
              <a:rect l="l" t="t" r="r" b="b"/>
              <a:pathLst>
                <a:path w="35871" h="8239" extrusionOk="0">
                  <a:moveTo>
                    <a:pt x="459" y="1"/>
                  </a:moveTo>
                  <a:cubicBezTo>
                    <a:pt x="305" y="141"/>
                    <a:pt x="152" y="284"/>
                    <a:pt x="1" y="428"/>
                  </a:cubicBezTo>
                  <a:cubicBezTo>
                    <a:pt x="803" y="2254"/>
                    <a:pt x="2489" y="3922"/>
                    <a:pt x="4940" y="5271"/>
                  </a:cubicBezTo>
                  <a:cubicBezTo>
                    <a:pt x="8416" y="7185"/>
                    <a:pt x="13032" y="8238"/>
                    <a:pt x="17935" y="8238"/>
                  </a:cubicBezTo>
                  <a:cubicBezTo>
                    <a:pt x="22839" y="8238"/>
                    <a:pt x="27455" y="7185"/>
                    <a:pt x="30931" y="5271"/>
                  </a:cubicBezTo>
                  <a:cubicBezTo>
                    <a:pt x="33382" y="3922"/>
                    <a:pt x="35068" y="2254"/>
                    <a:pt x="35870" y="428"/>
                  </a:cubicBezTo>
                  <a:cubicBezTo>
                    <a:pt x="35719" y="284"/>
                    <a:pt x="35566" y="141"/>
                    <a:pt x="35412" y="1"/>
                  </a:cubicBezTo>
                  <a:cubicBezTo>
                    <a:pt x="33664" y="4369"/>
                    <a:pt x="26493" y="7651"/>
                    <a:pt x="17935" y="7651"/>
                  </a:cubicBezTo>
                  <a:cubicBezTo>
                    <a:pt x="9379" y="7651"/>
                    <a:pt x="2207" y="4369"/>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893675" y="2860950"/>
              <a:ext cx="1213000" cy="219850"/>
            </a:xfrm>
            <a:custGeom>
              <a:avLst/>
              <a:gdLst/>
              <a:ahLst/>
              <a:cxnLst/>
              <a:rect l="l" t="t" r="r" b="b"/>
              <a:pathLst>
                <a:path w="48520" h="8794" extrusionOk="0">
                  <a:moveTo>
                    <a:pt x="243" y="1"/>
                  </a:moveTo>
                  <a:cubicBezTo>
                    <a:pt x="159" y="201"/>
                    <a:pt x="78" y="405"/>
                    <a:pt x="0" y="608"/>
                  </a:cubicBezTo>
                  <a:cubicBezTo>
                    <a:pt x="1292" y="1993"/>
                    <a:pt x="2977" y="3273"/>
                    <a:pt x="5027" y="4402"/>
                  </a:cubicBezTo>
                  <a:cubicBezTo>
                    <a:pt x="10169" y="7234"/>
                    <a:pt x="16999" y="8793"/>
                    <a:pt x="24259" y="8793"/>
                  </a:cubicBezTo>
                  <a:cubicBezTo>
                    <a:pt x="31520" y="8793"/>
                    <a:pt x="38350" y="7234"/>
                    <a:pt x="43491" y="4402"/>
                  </a:cubicBezTo>
                  <a:cubicBezTo>
                    <a:pt x="45542" y="3273"/>
                    <a:pt x="47228" y="1993"/>
                    <a:pt x="48519" y="608"/>
                  </a:cubicBezTo>
                  <a:cubicBezTo>
                    <a:pt x="48441" y="405"/>
                    <a:pt x="48360" y="201"/>
                    <a:pt x="48276" y="1"/>
                  </a:cubicBezTo>
                  <a:cubicBezTo>
                    <a:pt x="43938" y="4853"/>
                    <a:pt x="34803" y="8204"/>
                    <a:pt x="24259" y="8204"/>
                  </a:cubicBezTo>
                  <a:cubicBezTo>
                    <a:pt x="13716" y="8204"/>
                    <a:pt x="4581" y="4853"/>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1419675" y="2514700"/>
              <a:ext cx="160975" cy="84675"/>
            </a:xfrm>
            <a:custGeom>
              <a:avLst/>
              <a:gdLst/>
              <a:ahLst/>
              <a:cxnLst/>
              <a:rect l="l" t="t" r="r" b="b"/>
              <a:pathLst>
                <a:path w="6439" h="3387" extrusionOk="0">
                  <a:moveTo>
                    <a:pt x="3220" y="0"/>
                  </a:moveTo>
                  <a:cubicBezTo>
                    <a:pt x="2469" y="0"/>
                    <a:pt x="1719" y="166"/>
                    <a:pt x="1146" y="496"/>
                  </a:cubicBezTo>
                  <a:cubicBezTo>
                    <a:pt x="0" y="1157"/>
                    <a:pt x="0" y="2230"/>
                    <a:pt x="1146" y="2891"/>
                  </a:cubicBezTo>
                  <a:cubicBezTo>
                    <a:pt x="1719" y="3221"/>
                    <a:pt x="2469" y="3386"/>
                    <a:pt x="3220" y="3386"/>
                  </a:cubicBezTo>
                  <a:cubicBezTo>
                    <a:pt x="3970" y="3386"/>
                    <a:pt x="4720" y="3221"/>
                    <a:pt x="5293" y="2891"/>
                  </a:cubicBezTo>
                  <a:cubicBezTo>
                    <a:pt x="6439" y="2230"/>
                    <a:pt x="6439" y="1158"/>
                    <a:pt x="5293" y="496"/>
                  </a:cubicBezTo>
                  <a:cubicBezTo>
                    <a:pt x="4720" y="166"/>
                    <a:pt x="3970" y="0"/>
                    <a:pt x="3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1004525" y="2608550"/>
              <a:ext cx="315525" cy="352800"/>
            </a:xfrm>
            <a:custGeom>
              <a:avLst/>
              <a:gdLst/>
              <a:ahLst/>
              <a:cxnLst/>
              <a:rect l="l" t="t" r="r" b="b"/>
              <a:pathLst>
                <a:path w="12621" h="14112" extrusionOk="0">
                  <a:moveTo>
                    <a:pt x="9613" y="9706"/>
                  </a:moveTo>
                  <a:cubicBezTo>
                    <a:pt x="7136" y="12795"/>
                    <a:pt x="3649" y="14111"/>
                    <a:pt x="1824" y="12648"/>
                  </a:cubicBezTo>
                  <a:cubicBezTo>
                    <a:pt x="0" y="11185"/>
                    <a:pt x="530" y="7495"/>
                    <a:pt x="3007" y="4406"/>
                  </a:cubicBezTo>
                  <a:cubicBezTo>
                    <a:pt x="5485" y="1318"/>
                    <a:pt x="8971" y="1"/>
                    <a:pt x="10796" y="1464"/>
                  </a:cubicBezTo>
                  <a:cubicBezTo>
                    <a:pt x="12621" y="2928"/>
                    <a:pt x="12091" y="6618"/>
                    <a:pt x="9613" y="9706"/>
                  </a:cubicBezTo>
                  <a:close/>
                </a:path>
              </a:pathLst>
            </a:custGeom>
            <a:solidFill>
              <a:srgbClr val="F5F7FA">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p:cNvGrpSpPr/>
          <p:nvPr/>
        </p:nvGrpSpPr>
        <p:grpSpPr>
          <a:xfrm>
            <a:off x="225312" y="2723687"/>
            <a:ext cx="678325" cy="1530425"/>
            <a:chOff x="4430425" y="2343588"/>
            <a:chExt cx="678325" cy="1530425"/>
          </a:xfrm>
        </p:grpSpPr>
        <p:sp>
          <p:nvSpPr>
            <p:cNvPr id="1118" name="Google Shape;1118;p49"/>
            <p:cNvSpPr/>
            <p:nvPr/>
          </p:nvSpPr>
          <p:spPr>
            <a:xfrm>
              <a:off x="4436000" y="3531913"/>
              <a:ext cx="666775" cy="342100"/>
            </a:xfrm>
            <a:custGeom>
              <a:avLst/>
              <a:gdLst/>
              <a:ahLst/>
              <a:cxnLst/>
              <a:rect l="l" t="t" r="r" b="b"/>
              <a:pathLst>
                <a:path w="26671" h="13684" extrusionOk="0">
                  <a:moveTo>
                    <a:pt x="13430" y="1"/>
                  </a:moveTo>
                  <a:cubicBezTo>
                    <a:pt x="12864" y="1"/>
                    <a:pt x="12266" y="139"/>
                    <a:pt x="11801" y="408"/>
                  </a:cubicBezTo>
                  <a:lnTo>
                    <a:pt x="5646" y="3960"/>
                  </a:lnTo>
                  <a:lnTo>
                    <a:pt x="18" y="3960"/>
                  </a:lnTo>
                  <a:lnTo>
                    <a:pt x="18" y="5989"/>
                  </a:lnTo>
                  <a:lnTo>
                    <a:pt x="22" y="5989"/>
                  </a:lnTo>
                  <a:cubicBezTo>
                    <a:pt x="0" y="6277"/>
                    <a:pt x="162" y="6557"/>
                    <a:pt x="516" y="6761"/>
                  </a:cubicBezTo>
                  <a:lnTo>
                    <a:pt x="12007" y="13396"/>
                  </a:lnTo>
                  <a:cubicBezTo>
                    <a:pt x="12341" y="13589"/>
                    <a:pt x="12789" y="13683"/>
                    <a:pt x="13258" y="13683"/>
                  </a:cubicBezTo>
                  <a:cubicBezTo>
                    <a:pt x="13824" y="13683"/>
                    <a:pt x="14421" y="13545"/>
                    <a:pt x="14888" y="13276"/>
                  </a:cubicBezTo>
                  <a:lnTo>
                    <a:pt x="25964" y="6880"/>
                  </a:lnTo>
                  <a:cubicBezTo>
                    <a:pt x="26407" y="6625"/>
                    <a:pt x="26642" y="6301"/>
                    <a:pt x="26666" y="5989"/>
                  </a:cubicBezTo>
                  <a:lnTo>
                    <a:pt x="26670" y="5989"/>
                  </a:lnTo>
                  <a:lnTo>
                    <a:pt x="26670" y="3960"/>
                  </a:lnTo>
                  <a:lnTo>
                    <a:pt x="21041" y="3960"/>
                  </a:lnTo>
                  <a:lnTo>
                    <a:pt x="14680" y="289"/>
                  </a:lnTo>
                  <a:cubicBezTo>
                    <a:pt x="14346" y="95"/>
                    <a:pt x="13899" y="1"/>
                    <a:pt x="13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4430425" y="3438563"/>
              <a:ext cx="678325" cy="384700"/>
            </a:xfrm>
            <a:custGeom>
              <a:avLst/>
              <a:gdLst/>
              <a:ahLst/>
              <a:cxnLst/>
              <a:rect l="l" t="t" r="r" b="b"/>
              <a:pathLst>
                <a:path w="27133" h="15388" extrusionOk="0">
                  <a:moveTo>
                    <a:pt x="13652" y="1"/>
                  </a:moveTo>
                  <a:cubicBezTo>
                    <a:pt x="13086" y="1"/>
                    <a:pt x="12489" y="139"/>
                    <a:pt x="12024" y="407"/>
                  </a:cubicBezTo>
                  <a:lnTo>
                    <a:pt x="946" y="6803"/>
                  </a:lnTo>
                  <a:cubicBezTo>
                    <a:pt x="93" y="7296"/>
                    <a:pt x="1" y="8040"/>
                    <a:pt x="739" y="8466"/>
                  </a:cubicBezTo>
                  <a:lnTo>
                    <a:pt x="12230" y="15100"/>
                  </a:lnTo>
                  <a:cubicBezTo>
                    <a:pt x="12565" y="15293"/>
                    <a:pt x="13013" y="15388"/>
                    <a:pt x="13482" y="15388"/>
                  </a:cubicBezTo>
                  <a:cubicBezTo>
                    <a:pt x="14048" y="15388"/>
                    <a:pt x="14644" y="15250"/>
                    <a:pt x="15111" y="14981"/>
                  </a:cubicBezTo>
                  <a:lnTo>
                    <a:pt x="26187" y="8586"/>
                  </a:lnTo>
                  <a:cubicBezTo>
                    <a:pt x="27040" y="8093"/>
                    <a:pt x="27132" y="7349"/>
                    <a:pt x="26394" y="6923"/>
                  </a:cubicBezTo>
                  <a:lnTo>
                    <a:pt x="14903" y="289"/>
                  </a:lnTo>
                  <a:cubicBezTo>
                    <a:pt x="14569" y="96"/>
                    <a:pt x="14121" y="1"/>
                    <a:pt x="1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4711700" y="3534738"/>
              <a:ext cx="397050" cy="191150"/>
            </a:xfrm>
            <a:custGeom>
              <a:avLst/>
              <a:gdLst/>
              <a:ahLst/>
              <a:cxnLst/>
              <a:rect l="l" t="t" r="r" b="b"/>
              <a:pathLst>
                <a:path w="15882" h="7646" extrusionOk="0">
                  <a:moveTo>
                    <a:pt x="0" y="7645"/>
                  </a:moveTo>
                  <a:lnTo>
                    <a:pt x="9815" y="0"/>
                  </a:lnTo>
                  <a:lnTo>
                    <a:pt x="15143" y="3076"/>
                  </a:lnTo>
                  <a:cubicBezTo>
                    <a:pt x="15881" y="3502"/>
                    <a:pt x="15789" y="4246"/>
                    <a:pt x="14936" y="4739"/>
                  </a:cubicBezTo>
                  <a:lnTo>
                    <a:pt x="9900" y="7645"/>
                  </a:lnTo>
                  <a:lnTo>
                    <a:pt x="0" y="7645"/>
                  </a:lnTo>
                  <a:close/>
                </a:path>
              </a:pathLst>
            </a:custGeom>
            <a:solidFill>
              <a:srgbClr val="2A265A">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4910325" y="2499038"/>
              <a:ext cx="118150" cy="101625"/>
            </a:xfrm>
            <a:custGeom>
              <a:avLst/>
              <a:gdLst/>
              <a:ahLst/>
              <a:cxnLst/>
              <a:rect l="l" t="t" r="r" b="b"/>
              <a:pathLst>
                <a:path w="4726" h="4065" extrusionOk="0">
                  <a:moveTo>
                    <a:pt x="3490" y="0"/>
                  </a:moveTo>
                  <a:cubicBezTo>
                    <a:pt x="3396" y="0"/>
                    <a:pt x="3312" y="25"/>
                    <a:pt x="3242" y="73"/>
                  </a:cubicBezTo>
                  <a:lnTo>
                    <a:pt x="0" y="1956"/>
                  </a:lnTo>
                  <a:lnTo>
                    <a:pt x="291" y="2476"/>
                  </a:lnTo>
                  <a:cubicBezTo>
                    <a:pt x="365" y="2845"/>
                    <a:pt x="582" y="3230"/>
                    <a:pt x="858" y="3491"/>
                  </a:cubicBezTo>
                  <a:lnTo>
                    <a:pt x="1179" y="4065"/>
                  </a:lnTo>
                  <a:lnTo>
                    <a:pt x="4464" y="2155"/>
                  </a:lnTo>
                  <a:cubicBezTo>
                    <a:pt x="4472" y="2150"/>
                    <a:pt x="4482" y="2145"/>
                    <a:pt x="4491" y="2140"/>
                  </a:cubicBezTo>
                  <a:lnTo>
                    <a:pt x="4495" y="2136"/>
                  </a:lnTo>
                  <a:cubicBezTo>
                    <a:pt x="4638" y="2043"/>
                    <a:pt x="4725" y="1857"/>
                    <a:pt x="4725" y="1597"/>
                  </a:cubicBezTo>
                  <a:cubicBezTo>
                    <a:pt x="4725" y="1052"/>
                    <a:pt x="4342" y="389"/>
                    <a:pt x="3871" y="117"/>
                  </a:cubicBezTo>
                  <a:cubicBezTo>
                    <a:pt x="3734" y="38"/>
                    <a:pt x="3604"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4903800" y="2546638"/>
              <a:ext cx="42775" cy="55200"/>
            </a:xfrm>
            <a:custGeom>
              <a:avLst/>
              <a:gdLst/>
              <a:ahLst/>
              <a:cxnLst/>
              <a:rect l="l" t="t" r="r" b="b"/>
              <a:pathLst>
                <a:path w="1711" h="2208" extrusionOk="0">
                  <a:moveTo>
                    <a:pt x="474" y="0"/>
                  </a:moveTo>
                  <a:cubicBezTo>
                    <a:pt x="193" y="0"/>
                    <a:pt x="1" y="224"/>
                    <a:pt x="1" y="610"/>
                  </a:cubicBezTo>
                  <a:cubicBezTo>
                    <a:pt x="1" y="1155"/>
                    <a:pt x="384" y="1817"/>
                    <a:pt x="856" y="2090"/>
                  </a:cubicBezTo>
                  <a:cubicBezTo>
                    <a:pt x="993" y="2169"/>
                    <a:pt x="1123" y="2207"/>
                    <a:pt x="1238" y="2207"/>
                  </a:cubicBezTo>
                  <a:cubicBezTo>
                    <a:pt x="1518" y="2207"/>
                    <a:pt x="1711" y="1983"/>
                    <a:pt x="1711" y="1597"/>
                  </a:cubicBezTo>
                  <a:cubicBezTo>
                    <a:pt x="1711" y="1053"/>
                    <a:pt x="1328" y="389"/>
                    <a:pt x="856" y="117"/>
                  </a:cubicBezTo>
                  <a:cubicBezTo>
                    <a:pt x="719" y="38"/>
                    <a:pt x="589" y="0"/>
                    <a:pt x="474" y="0"/>
                  </a:cubicBezTo>
                  <a:close/>
                </a:path>
              </a:pathLst>
            </a:cu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4910325" y="2728663"/>
              <a:ext cx="118150" cy="101650"/>
            </a:xfrm>
            <a:custGeom>
              <a:avLst/>
              <a:gdLst/>
              <a:ahLst/>
              <a:cxnLst/>
              <a:rect l="l" t="t" r="r" b="b"/>
              <a:pathLst>
                <a:path w="4726" h="4066" extrusionOk="0">
                  <a:moveTo>
                    <a:pt x="3490" y="1"/>
                  </a:moveTo>
                  <a:cubicBezTo>
                    <a:pt x="3396" y="1"/>
                    <a:pt x="3312" y="26"/>
                    <a:pt x="3242" y="74"/>
                  </a:cubicBezTo>
                  <a:lnTo>
                    <a:pt x="0" y="1956"/>
                  </a:lnTo>
                  <a:lnTo>
                    <a:pt x="291" y="2477"/>
                  </a:lnTo>
                  <a:cubicBezTo>
                    <a:pt x="365" y="2846"/>
                    <a:pt x="582" y="3231"/>
                    <a:pt x="858" y="3492"/>
                  </a:cubicBezTo>
                  <a:lnTo>
                    <a:pt x="1179" y="4066"/>
                  </a:lnTo>
                  <a:lnTo>
                    <a:pt x="4464" y="2157"/>
                  </a:lnTo>
                  <a:cubicBezTo>
                    <a:pt x="4472" y="2152"/>
                    <a:pt x="4482" y="2147"/>
                    <a:pt x="4491" y="2141"/>
                  </a:cubicBezTo>
                  <a:lnTo>
                    <a:pt x="4495" y="2138"/>
                  </a:lnTo>
                  <a:cubicBezTo>
                    <a:pt x="4638" y="2044"/>
                    <a:pt x="4725" y="1858"/>
                    <a:pt x="4725" y="1598"/>
                  </a:cubicBezTo>
                  <a:cubicBezTo>
                    <a:pt x="4725" y="1053"/>
                    <a:pt x="4342" y="391"/>
                    <a:pt x="3871" y="118"/>
                  </a:cubicBezTo>
                  <a:cubicBezTo>
                    <a:pt x="3734" y="38"/>
                    <a:pt x="3604"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4903800" y="2776288"/>
              <a:ext cx="42775" cy="55175"/>
            </a:xfrm>
            <a:custGeom>
              <a:avLst/>
              <a:gdLst/>
              <a:ahLst/>
              <a:cxnLst/>
              <a:rect l="l" t="t" r="r" b="b"/>
              <a:pathLst>
                <a:path w="1711" h="2207" extrusionOk="0">
                  <a:moveTo>
                    <a:pt x="474" y="0"/>
                  </a:moveTo>
                  <a:cubicBezTo>
                    <a:pt x="193" y="0"/>
                    <a:pt x="1" y="224"/>
                    <a:pt x="1" y="610"/>
                  </a:cubicBezTo>
                  <a:cubicBezTo>
                    <a:pt x="1" y="1155"/>
                    <a:pt x="384" y="1818"/>
                    <a:pt x="856" y="2090"/>
                  </a:cubicBezTo>
                  <a:cubicBezTo>
                    <a:pt x="993" y="2169"/>
                    <a:pt x="1123" y="2207"/>
                    <a:pt x="1238" y="2207"/>
                  </a:cubicBezTo>
                  <a:cubicBezTo>
                    <a:pt x="1518" y="2207"/>
                    <a:pt x="1711" y="1983"/>
                    <a:pt x="1711" y="1597"/>
                  </a:cubicBezTo>
                  <a:cubicBezTo>
                    <a:pt x="1711" y="1052"/>
                    <a:pt x="1328" y="389"/>
                    <a:pt x="856" y="117"/>
                  </a:cubicBezTo>
                  <a:cubicBezTo>
                    <a:pt x="719" y="38"/>
                    <a:pt x="589" y="0"/>
                    <a:pt x="474" y="0"/>
                  </a:cubicBezTo>
                  <a:close/>
                </a:path>
              </a:pathLst>
            </a:cu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4910325" y="2958338"/>
              <a:ext cx="118150" cy="101650"/>
            </a:xfrm>
            <a:custGeom>
              <a:avLst/>
              <a:gdLst/>
              <a:ahLst/>
              <a:cxnLst/>
              <a:rect l="l" t="t" r="r" b="b"/>
              <a:pathLst>
                <a:path w="4726" h="4066" extrusionOk="0">
                  <a:moveTo>
                    <a:pt x="3490" y="1"/>
                  </a:moveTo>
                  <a:cubicBezTo>
                    <a:pt x="3396" y="1"/>
                    <a:pt x="3312" y="26"/>
                    <a:pt x="3242" y="74"/>
                  </a:cubicBezTo>
                  <a:lnTo>
                    <a:pt x="3242" y="72"/>
                  </a:lnTo>
                  <a:lnTo>
                    <a:pt x="0" y="1956"/>
                  </a:lnTo>
                  <a:lnTo>
                    <a:pt x="291" y="2477"/>
                  </a:lnTo>
                  <a:cubicBezTo>
                    <a:pt x="365" y="2846"/>
                    <a:pt x="582" y="3230"/>
                    <a:pt x="858" y="3492"/>
                  </a:cubicBezTo>
                  <a:lnTo>
                    <a:pt x="1179" y="4065"/>
                  </a:lnTo>
                  <a:lnTo>
                    <a:pt x="4464" y="2156"/>
                  </a:lnTo>
                  <a:cubicBezTo>
                    <a:pt x="4472" y="2151"/>
                    <a:pt x="4482" y="2146"/>
                    <a:pt x="4491" y="2140"/>
                  </a:cubicBezTo>
                  <a:lnTo>
                    <a:pt x="4495" y="2137"/>
                  </a:lnTo>
                  <a:cubicBezTo>
                    <a:pt x="4638" y="2044"/>
                    <a:pt x="4725" y="1857"/>
                    <a:pt x="4725" y="1598"/>
                  </a:cubicBezTo>
                  <a:cubicBezTo>
                    <a:pt x="4725" y="1052"/>
                    <a:pt x="4342" y="389"/>
                    <a:pt x="3871" y="116"/>
                  </a:cubicBezTo>
                  <a:cubicBezTo>
                    <a:pt x="3734" y="38"/>
                    <a:pt x="3605"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4903800" y="3005938"/>
              <a:ext cx="42775" cy="55200"/>
            </a:xfrm>
            <a:custGeom>
              <a:avLst/>
              <a:gdLst/>
              <a:ahLst/>
              <a:cxnLst/>
              <a:rect l="l" t="t" r="r" b="b"/>
              <a:pathLst>
                <a:path w="1711" h="2208" extrusionOk="0">
                  <a:moveTo>
                    <a:pt x="474" y="0"/>
                  </a:moveTo>
                  <a:cubicBezTo>
                    <a:pt x="194" y="0"/>
                    <a:pt x="1" y="224"/>
                    <a:pt x="1" y="611"/>
                  </a:cubicBezTo>
                  <a:cubicBezTo>
                    <a:pt x="1" y="1156"/>
                    <a:pt x="384" y="1818"/>
                    <a:pt x="856" y="2091"/>
                  </a:cubicBezTo>
                  <a:cubicBezTo>
                    <a:pt x="993" y="2170"/>
                    <a:pt x="1123" y="2207"/>
                    <a:pt x="1238" y="2207"/>
                  </a:cubicBezTo>
                  <a:cubicBezTo>
                    <a:pt x="1518" y="2207"/>
                    <a:pt x="1711" y="1984"/>
                    <a:pt x="1711" y="1597"/>
                  </a:cubicBezTo>
                  <a:cubicBezTo>
                    <a:pt x="1711" y="1052"/>
                    <a:pt x="1328" y="390"/>
                    <a:pt x="856" y="117"/>
                  </a:cubicBezTo>
                  <a:cubicBezTo>
                    <a:pt x="719" y="38"/>
                    <a:pt x="589" y="0"/>
                    <a:pt x="474" y="0"/>
                  </a:cubicBezTo>
                  <a:close/>
                </a:path>
              </a:pathLst>
            </a:cu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4910325" y="3187988"/>
              <a:ext cx="118150" cy="101650"/>
            </a:xfrm>
            <a:custGeom>
              <a:avLst/>
              <a:gdLst/>
              <a:ahLst/>
              <a:cxnLst/>
              <a:rect l="l" t="t" r="r" b="b"/>
              <a:pathLst>
                <a:path w="4726" h="4066" extrusionOk="0">
                  <a:moveTo>
                    <a:pt x="3490" y="1"/>
                  </a:moveTo>
                  <a:cubicBezTo>
                    <a:pt x="3396" y="1"/>
                    <a:pt x="3312" y="26"/>
                    <a:pt x="3242" y="73"/>
                  </a:cubicBezTo>
                  <a:lnTo>
                    <a:pt x="0" y="1956"/>
                  </a:lnTo>
                  <a:lnTo>
                    <a:pt x="291" y="2477"/>
                  </a:lnTo>
                  <a:cubicBezTo>
                    <a:pt x="365" y="2846"/>
                    <a:pt x="582" y="3230"/>
                    <a:pt x="858" y="3491"/>
                  </a:cubicBezTo>
                  <a:lnTo>
                    <a:pt x="1179" y="4065"/>
                  </a:lnTo>
                  <a:lnTo>
                    <a:pt x="4464" y="2156"/>
                  </a:lnTo>
                  <a:cubicBezTo>
                    <a:pt x="4472" y="2151"/>
                    <a:pt x="4482" y="2146"/>
                    <a:pt x="4491" y="2141"/>
                  </a:cubicBezTo>
                  <a:lnTo>
                    <a:pt x="4495" y="2137"/>
                  </a:lnTo>
                  <a:cubicBezTo>
                    <a:pt x="4638" y="2043"/>
                    <a:pt x="4725" y="1858"/>
                    <a:pt x="4725" y="1597"/>
                  </a:cubicBezTo>
                  <a:cubicBezTo>
                    <a:pt x="4725" y="1053"/>
                    <a:pt x="4342" y="389"/>
                    <a:pt x="3871" y="117"/>
                  </a:cubicBezTo>
                  <a:cubicBezTo>
                    <a:pt x="3734" y="38"/>
                    <a:pt x="3604"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4903800" y="3235588"/>
              <a:ext cx="42775" cy="55200"/>
            </a:xfrm>
            <a:custGeom>
              <a:avLst/>
              <a:gdLst/>
              <a:ahLst/>
              <a:cxnLst/>
              <a:rect l="l" t="t" r="r" b="b"/>
              <a:pathLst>
                <a:path w="1711" h="2208" extrusionOk="0">
                  <a:moveTo>
                    <a:pt x="475" y="0"/>
                  </a:moveTo>
                  <a:cubicBezTo>
                    <a:pt x="194" y="0"/>
                    <a:pt x="1" y="224"/>
                    <a:pt x="1" y="611"/>
                  </a:cubicBezTo>
                  <a:cubicBezTo>
                    <a:pt x="1" y="1155"/>
                    <a:pt x="384" y="1817"/>
                    <a:pt x="856" y="2090"/>
                  </a:cubicBezTo>
                  <a:cubicBezTo>
                    <a:pt x="993" y="2170"/>
                    <a:pt x="1123" y="2207"/>
                    <a:pt x="1238" y="2207"/>
                  </a:cubicBezTo>
                  <a:cubicBezTo>
                    <a:pt x="1518" y="2207"/>
                    <a:pt x="1711" y="1984"/>
                    <a:pt x="1711" y="1598"/>
                  </a:cubicBezTo>
                  <a:cubicBezTo>
                    <a:pt x="1711" y="1052"/>
                    <a:pt x="1328" y="389"/>
                    <a:pt x="856" y="117"/>
                  </a:cubicBezTo>
                  <a:cubicBezTo>
                    <a:pt x="719" y="38"/>
                    <a:pt x="590" y="0"/>
                    <a:pt x="475" y="0"/>
                  </a:cubicBezTo>
                  <a:close/>
                </a:path>
              </a:pathLst>
            </a:custGeom>
            <a:solidFill>
              <a:srgbClr val="CFD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4702500" y="2343588"/>
              <a:ext cx="291975" cy="1271975"/>
            </a:xfrm>
            <a:custGeom>
              <a:avLst/>
              <a:gdLst/>
              <a:ahLst/>
              <a:cxnLst/>
              <a:rect l="l" t="t" r="r" b="b"/>
              <a:pathLst>
                <a:path w="11679" h="50879" extrusionOk="0">
                  <a:moveTo>
                    <a:pt x="4195" y="2774"/>
                  </a:moveTo>
                  <a:cubicBezTo>
                    <a:pt x="4690" y="2774"/>
                    <a:pt x="5249" y="2936"/>
                    <a:pt x="5840" y="3277"/>
                  </a:cubicBezTo>
                  <a:cubicBezTo>
                    <a:pt x="7875" y="4452"/>
                    <a:pt x="9530" y="7319"/>
                    <a:pt x="9530" y="9670"/>
                  </a:cubicBezTo>
                  <a:lnTo>
                    <a:pt x="9530" y="45471"/>
                  </a:lnTo>
                  <a:cubicBezTo>
                    <a:pt x="9530" y="47139"/>
                    <a:pt x="8696" y="48104"/>
                    <a:pt x="7485" y="48104"/>
                  </a:cubicBezTo>
                  <a:cubicBezTo>
                    <a:pt x="6989" y="48104"/>
                    <a:pt x="6431" y="47943"/>
                    <a:pt x="5840" y="47602"/>
                  </a:cubicBezTo>
                  <a:cubicBezTo>
                    <a:pt x="3804" y="46427"/>
                    <a:pt x="2149" y="43559"/>
                    <a:pt x="2149" y="41209"/>
                  </a:cubicBezTo>
                  <a:lnTo>
                    <a:pt x="2149" y="5408"/>
                  </a:lnTo>
                  <a:cubicBezTo>
                    <a:pt x="2149" y="3740"/>
                    <a:pt x="2983" y="2774"/>
                    <a:pt x="4195" y="2774"/>
                  </a:cubicBezTo>
                  <a:close/>
                  <a:moveTo>
                    <a:pt x="3232" y="0"/>
                  </a:moveTo>
                  <a:cubicBezTo>
                    <a:pt x="1316" y="0"/>
                    <a:pt x="1" y="1527"/>
                    <a:pt x="1" y="4168"/>
                  </a:cubicBezTo>
                  <a:lnTo>
                    <a:pt x="1" y="39969"/>
                  </a:lnTo>
                  <a:cubicBezTo>
                    <a:pt x="1" y="43692"/>
                    <a:pt x="2615" y="48220"/>
                    <a:pt x="5840" y="50081"/>
                  </a:cubicBezTo>
                  <a:cubicBezTo>
                    <a:pt x="6777" y="50622"/>
                    <a:pt x="7663" y="50879"/>
                    <a:pt x="8447" y="50879"/>
                  </a:cubicBezTo>
                  <a:cubicBezTo>
                    <a:pt x="10363" y="50879"/>
                    <a:pt x="11678" y="49352"/>
                    <a:pt x="11678" y="46711"/>
                  </a:cubicBezTo>
                  <a:lnTo>
                    <a:pt x="11678" y="10910"/>
                  </a:lnTo>
                  <a:cubicBezTo>
                    <a:pt x="11678" y="7187"/>
                    <a:pt x="9064" y="2659"/>
                    <a:pt x="5840" y="798"/>
                  </a:cubicBezTo>
                  <a:cubicBezTo>
                    <a:pt x="4903" y="257"/>
                    <a:pt x="4017" y="0"/>
                    <a:pt x="3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4548850" y="2351363"/>
              <a:ext cx="408025" cy="1367025"/>
            </a:xfrm>
            <a:custGeom>
              <a:avLst/>
              <a:gdLst/>
              <a:ahLst/>
              <a:cxnLst/>
              <a:rect l="l" t="t" r="r" b="b"/>
              <a:pathLst>
                <a:path w="16321" h="54681" extrusionOk="0">
                  <a:moveTo>
                    <a:pt x="8006" y="0"/>
                  </a:moveTo>
                  <a:lnTo>
                    <a:pt x="0" y="4607"/>
                  </a:lnTo>
                  <a:lnTo>
                    <a:pt x="0" y="47631"/>
                  </a:lnTo>
                  <a:lnTo>
                    <a:pt x="3585" y="52640"/>
                  </a:lnTo>
                  <a:lnTo>
                    <a:pt x="8295" y="54681"/>
                  </a:lnTo>
                  <a:lnTo>
                    <a:pt x="16321" y="50047"/>
                  </a:lnTo>
                  <a:lnTo>
                    <a:pt x="16321" y="8238"/>
                  </a:lnTo>
                  <a:cubicBezTo>
                    <a:pt x="16321" y="8238"/>
                    <a:pt x="13199" y="0"/>
                    <a:pt x="8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4510750" y="2453913"/>
              <a:ext cx="291925" cy="1271975"/>
            </a:xfrm>
            <a:custGeom>
              <a:avLst/>
              <a:gdLst/>
              <a:ahLst/>
              <a:cxnLst/>
              <a:rect l="l" t="t" r="r" b="b"/>
              <a:pathLst>
                <a:path w="11677" h="50879" extrusionOk="0">
                  <a:moveTo>
                    <a:pt x="4193" y="2774"/>
                  </a:moveTo>
                  <a:cubicBezTo>
                    <a:pt x="4689" y="2774"/>
                    <a:pt x="5248" y="2936"/>
                    <a:pt x="5838" y="3277"/>
                  </a:cubicBezTo>
                  <a:cubicBezTo>
                    <a:pt x="7873" y="4452"/>
                    <a:pt x="9530" y="7321"/>
                    <a:pt x="9530" y="9670"/>
                  </a:cubicBezTo>
                  <a:lnTo>
                    <a:pt x="9530" y="45471"/>
                  </a:lnTo>
                  <a:cubicBezTo>
                    <a:pt x="9530" y="47139"/>
                    <a:pt x="8695" y="48104"/>
                    <a:pt x="7484" y="48104"/>
                  </a:cubicBezTo>
                  <a:cubicBezTo>
                    <a:pt x="6988" y="48104"/>
                    <a:pt x="6429" y="47943"/>
                    <a:pt x="5838" y="47602"/>
                  </a:cubicBezTo>
                  <a:cubicBezTo>
                    <a:pt x="3803" y="46426"/>
                    <a:pt x="2147" y="43559"/>
                    <a:pt x="2147" y="41209"/>
                  </a:cubicBezTo>
                  <a:lnTo>
                    <a:pt x="2147" y="5409"/>
                  </a:lnTo>
                  <a:cubicBezTo>
                    <a:pt x="2147" y="3740"/>
                    <a:pt x="2981" y="2774"/>
                    <a:pt x="4193" y="2774"/>
                  </a:cubicBezTo>
                  <a:close/>
                  <a:moveTo>
                    <a:pt x="3231" y="0"/>
                  </a:moveTo>
                  <a:cubicBezTo>
                    <a:pt x="1315" y="0"/>
                    <a:pt x="0" y="1527"/>
                    <a:pt x="0" y="4168"/>
                  </a:cubicBezTo>
                  <a:lnTo>
                    <a:pt x="0" y="39969"/>
                  </a:lnTo>
                  <a:cubicBezTo>
                    <a:pt x="0" y="43692"/>
                    <a:pt x="2613" y="48220"/>
                    <a:pt x="5838" y="50081"/>
                  </a:cubicBezTo>
                  <a:cubicBezTo>
                    <a:pt x="6775" y="50622"/>
                    <a:pt x="7661" y="50879"/>
                    <a:pt x="8446" y="50879"/>
                  </a:cubicBezTo>
                  <a:cubicBezTo>
                    <a:pt x="10361" y="50879"/>
                    <a:pt x="11677" y="49351"/>
                    <a:pt x="11677" y="46711"/>
                  </a:cubicBezTo>
                  <a:lnTo>
                    <a:pt x="11677" y="10909"/>
                  </a:lnTo>
                  <a:cubicBezTo>
                    <a:pt x="11677" y="7187"/>
                    <a:pt x="9062" y="2659"/>
                    <a:pt x="5838" y="797"/>
                  </a:cubicBezTo>
                  <a:cubicBezTo>
                    <a:pt x="4901" y="256"/>
                    <a:pt x="4015" y="0"/>
                    <a:pt x="3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4564425" y="2523263"/>
              <a:ext cx="184575" cy="1133275"/>
            </a:xfrm>
            <a:custGeom>
              <a:avLst/>
              <a:gdLst/>
              <a:ahLst/>
              <a:cxnLst/>
              <a:rect l="l" t="t" r="r" b="b"/>
              <a:pathLst>
                <a:path w="7383" h="45331" extrusionOk="0">
                  <a:moveTo>
                    <a:pt x="2046" y="0"/>
                  </a:moveTo>
                  <a:cubicBezTo>
                    <a:pt x="834" y="0"/>
                    <a:pt x="0" y="966"/>
                    <a:pt x="0" y="2635"/>
                  </a:cubicBezTo>
                  <a:lnTo>
                    <a:pt x="0" y="38435"/>
                  </a:lnTo>
                  <a:cubicBezTo>
                    <a:pt x="0" y="40785"/>
                    <a:pt x="1656" y="43652"/>
                    <a:pt x="3691" y="44828"/>
                  </a:cubicBezTo>
                  <a:cubicBezTo>
                    <a:pt x="4282" y="45169"/>
                    <a:pt x="4841" y="45330"/>
                    <a:pt x="5337" y="45330"/>
                  </a:cubicBezTo>
                  <a:cubicBezTo>
                    <a:pt x="6548" y="45330"/>
                    <a:pt x="7383" y="44365"/>
                    <a:pt x="7383" y="42697"/>
                  </a:cubicBezTo>
                  <a:lnTo>
                    <a:pt x="7383" y="6896"/>
                  </a:lnTo>
                  <a:cubicBezTo>
                    <a:pt x="7383" y="4547"/>
                    <a:pt x="5726" y="1678"/>
                    <a:pt x="3691" y="503"/>
                  </a:cubicBezTo>
                  <a:cubicBezTo>
                    <a:pt x="3101" y="162"/>
                    <a:pt x="2542"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4564425" y="2523288"/>
              <a:ext cx="148225" cy="1133225"/>
            </a:xfrm>
            <a:custGeom>
              <a:avLst/>
              <a:gdLst/>
              <a:ahLst/>
              <a:cxnLst/>
              <a:rect l="l" t="t" r="r" b="b"/>
              <a:pathLst>
                <a:path w="5929" h="45329" extrusionOk="0">
                  <a:moveTo>
                    <a:pt x="2045" y="1"/>
                  </a:moveTo>
                  <a:cubicBezTo>
                    <a:pt x="834" y="1"/>
                    <a:pt x="0" y="966"/>
                    <a:pt x="0" y="2634"/>
                  </a:cubicBezTo>
                  <a:lnTo>
                    <a:pt x="0" y="38434"/>
                  </a:lnTo>
                  <a:cubicBezTo>
                    <a:pt x="0" y="40784"/>
                    <a:pt x="1656" y="43651"/>
                    <a:pt x="3691" y="44827"/>
                  </a:cubicBezTo>
                  <a:cubicBezTo>
                    <a:pt x="4282" y="45168"/>
                    <a:pt x="4841" y="45329"/>
                    <a:pt x="5336" y="45329"/>
                  </a:cubicBezTo>
                  <a:cubicBezTo>
                    <a:pt x="5545" y="45329"/>
                    <a:pt x="5744" y="45300"/>
                    <a:pt x="5928" y="45244"/>
                  </a:cubicBezTo>
                  <a:cubicBezTo>
                    <a:pt x="5611" y="45163"/>
                    <a:pt x="5276" y="45026"/>
                    <a:pt x="4931" y="44827"/>
                  </a:cubicBezTo>
                  <a:cubicBezTo>
                    <a:pt x="2895" y="43651"/>
                    <a:pt x="1240" y="40784"/>
                    <a:pt x="1240" y="38434"/>
                  </a:cubicBezTo>
                  <a:lnTo>
                    <a:pt x="1240" y="2634"/>
                  </a:lnTo>
                  <a:cubicBezTo>
                    <a:pt x="1240" y="1254"/>
                    <a:pt x="1811" y="355"/>
                    <a:pt x="2694" y="86"/>
                  </a:cubicBezTo>
                  <a:cubicBezTo>
                    <a:pt x="2469" y="29"/>
                    <a:pt x="2252" y="1"/>
                    <a:pt x="2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4623325" y="2680438"/>
              <a:ext cx="67875" cy="84950"/>
            </a:xfrm>
            <a:custGeom>
              <a:avLst/>
              <a:gdLst/>
              <a:ahLst/>
              <a:cxnLst/>
              <a:rect l="l" t="t" r="r" b="b"/>
              <a:pathLst>
                <a:path w="2715" h="3398" extrusionOk="0">
                  <a:moveTo>
                    <a:pt x="1013" y="0"/>
                  </a:moveTo>
                  <a:cubicBezTo>
                    <a:pt x="884" y="0"/>
                    <a:pt x="769" y="35"/>
                    <a:pt x="672" y="101"/>
                  </a:cubicBezTo>
                  <a:lnTo>
                    <a:pt x="1" y="495"/>
                  </a:lnTo>
                  <a:lnTo>
                    <a:pt x="402" y="1211"/>
                  </a:lnTo>
                  <a:cubicBezTo>
                    <a:pt x="504" y="1719"/>
                    <a:pt x="801" y="2249"/>
                    <a:pt x="1181" y="2608"/>
                  </a:cubicBezTo>
                  <a:lnTo>
                    <a:pt x="1624" y="3398"/>
                  </a:lnTo>
                  <a:lnTo>
                    <a:pt x="2354" y="2968"/>
                  </a:lnTo>
                  <a:cubicBezTo>
                    <a:pt x="2367" y="2960"/>
                    <a:pt x="2379" y="2953"/>
                    <a:pt x="2392" y="2945"/>
                  </a:cubicBezTo>
                  <a:lnTo>
                    <a:pt x="2398" y="2941"/>
                  </a:lnTo>
                  <a:cubicBezTo>
                    <a:pt x="2594" y="2813"/>
                    <a:pt x="2714" y="2556"/>
                    <a:pt x="2714" y="2198"/>
                  </a:cubicBezTo>
                  <a:cubicBezTo>
                    <a:pt x="2714" y="1448"/>
                    <a:pt x="2187" y="537"/>
                    <a:pt x="1538" y="161"/>
                  </a:cubicBezTo>
                  <a:cubicBezTo>
                    <a:pt x="1349" y="52"/>
                    <a:pt x="1171"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4614400" y="2691013"/>
              <a:ext cx="58825" cy="75975"/>
            </a:xfrm>
            <a:custGeom>
              <a:avLst/>
              <a:gdLst/>
              <a:ahLst/>
              <a:cxnLst/>
              <a:rect l="l" t="t" r="r" b="b"/>
              <a:pathLst>
                <a:path w="2353" h="3039" extrusionOk="0">
                  <a:moveTo>
                    <a:pt x="651" y="1"/>
                  </a:moveTo>
                  <a:cubicBezTo>
                    <a:pt x="266" y="1"/>
                    <a:pt x="0" y="309"/>
                    <a:pt x="0" y="840"/>
                  </a:cubicBezTo>
                  <a:cubicBezTo>
                    <a:pt x="0" y="1591"/>
                    <a:pt x="527" y="2502"/>
                    <a:pt x="1177" y="2877"/>
                  </a:cubicBezTo>
                  <a:cubicBezTo>
                    <a:pt x="1366" y="2986"/>
                    <a:pt x="1544" y="3038"/>
                    <a:pt x="1702" y="3038"/>
                  </a:cubicBezTo>
                  <a:cubicBezTo>
                    <a:pt x="2088" y="3038"/>
                    <a:pt x="2352" y="2730"/>
                    <a:pt x="2352" y="2199"/>
                  </a:cubicBezTo>
                  <a:cubicBezTo>
                    <a:pt x="2352" y="1448"/>
                    <a:pt x="1826" y="537"/>
                    <a:pt x="1177" y="162"/>
                  </a:cubicBezTo>
                  <a:cubicBezTo>
                    <a:pt x="988" y="53"/>
                    <a:pt x="810" y="1"/>
                    <a:pt x="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4539100" y="2707638"/>
              <a:ext cx="118150" cy="101625"/>
            </a:xfrm>
            <a:custGeom>
              <a:avLst/>
              <a:gdLst/>
              <a:ahLst/>
              <a:cxnLst/>
              <a:rect l="l" t="t" r="r" b="b"/>
              <a:pathLst>
                <a:path w="4726" h="4065" extrusionOk="0">
                  <a:moveTo>
                    <a:pt x="3490" y="0"/>
                  </a:moveTo>
                  <a:cubicBezTo>
                    <a:pt x="3397" y="0"/>
                    <a:pt x="3313" y="25"/>
                    <a:pt x="3242" y="73"/>
                  </a:cubicBezTo>
                  <a:lnTo>
                    <a:pt x="1" y="1956"/>
                  </a:lnTo>
                  <a:lnTo>
                    <a:pt x="292" y="2476"/>
                  </a:lnTo>
                  <a:cubicBezTo>
                    <a:pt x="367" y="2845"/>
                    <a:pt x="582" y="3230"/>
                    <a:pt x="859" y="3491"/>
                  </a:cubicBezTo>
                  <a:lnTo>
                    <a:pt x="1180" y="4065"/>
                  </a:lnTo>
                  <a:lnTo>
                    <a:pt x="4464" y="2155"/>
                  </a:lnTo>
                  <a:cubicBezTo>
                    <a:pt x="4474" y="2150"/>
                    <a:pt x="4483" y="2145"/>
                    <a:pt x="4492" y="2140"/>
                  </a:cubicBezTo>
                  <a:lnTo>
                    <a:pt x="4497" y="2137"/>
                  </a:lnTo>
                  <a:cubicBezTo>
                    <a:pt x="4639" y="2043"/>
                    <a:pt x="4726" y="1857"/>
                    <a:pt x="4726" y="1597"/>
                  </a:cubicBezTo>
                  <a:cubicBezTo>
                    <a:pt x="4726" y="1052"/>
                    <a:pt x="4343" y="389"/>
                    <a:pt x="3872" y="117"/>
                  </a:cubicBezTo>
                  <a:cubicBezTo>
                    <a:pt x="3735" y="38"/>
                    <a:pt x="3605"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4532625" y="2755238"/>
              <a:ext cx="42750" cy="55200"/>
            </a:xfrm>
            <a:custGeom>
              <a:avLst/>
              <a:gdLst/>
              <a:ahLst/>
              <a:cxnLst/>
              <a:rect l="l" t="t" r="r" b="b"/>
              <a:pathLst>
                <a:path w="1710" h="2208" extrusionOk="0">
                  <a:moveTo>
                    <a:pt x="474" y="0"/>
                  </a:moveTo>
                  <a:cubicBezTo>
                    <a:pt x="193" y="0"/>
                    <a:pt x="1" y="224"/>
                    <a:pt x="1" y="610"/>
                  </a:cubicBezTo>
                  <a:cubicBezTo>
                    <a:pt x="1" y="1155"/>
                    <a:pt x="383" y="1817"/>
                    <a:pt x="855" y="2090"/>
                  </a:cubicBezTo>
                  <a:cubicBezTo>
                    <a:pt x="992" y="2170"/>
                    <a:pt x="1122" y="2207"/>
                    <a:pt x="1237" y="2207"/>
                  </a:cubicBezTo>
                  <a:cubicBezTo>
                    <a:pt x="1517" y="2207"/>
                    <a:pt x="1709" y="1984"/>
                    <a:pt x="1709" y="1597"/>
                  </a:cubicBezTo>
                  <a:cubicBezTo>
                    <a:pt x="1709" y="1051"/>
                    <a:pt x="1327" y="389"/>
                    <a:pt x="855" y="116"/>
                  </a:cubicBezTo>
                  <a:cubicBezTo>
                    <a:pt x="718" y="37"/>
                    <a:pt x="589" y="0"/>
                    <a:pt x="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4623325" y="2910088"/>
              <a:ext cx="67875" cy="84950"/>
            </a:xfrm>
            <a:custGeom>
              <a:avLst/>
              <a:gdLst/>
              <a:ahLst/>
              <a:cxnLst/>
              <a:rect l="l" t="t" r="r" b="b"/>
              <a:pathLst>
                <a:path w="2715" h="3398" extrusionOk="0">
                  <a:moveTo>
                    <a:pt x="1013" y="1"/>
                  </a:moveTo>
                  <a:cubicBezTo>
                    <a:pt x="884" y="1"/>
                    <a:pt x="768" y="35"/>
                    <a:pt x="672" y="100"/>
                  </a:cubicBezTo>
                  <a:lnTo>
                    <a:pt x="1" y="495"/>
                  </a:lnTo>
                  <a:lnTo>
                    <a:pt x="402" y="1211"/>
                  </a:lnTo>
                  <a:cubicBezTo>
                    <a:pt x="504" y="1719"/>
                    <a:pt x="801" y="2249"/>
                    <a:pt x="1181" y="2608"/>
                  </a:cubicBezTo>
                  <a:lnTo>
                    <a:pt x="1624" y="3397"/>
                  </a:lnTo>
                  <a:lnTo>
                    <a:pt x="2354" y="2968"/>
                  </a:lnTo>
                  <a:cubicBezTo>
                    <a:pt x="2367" y="2961"/>
                    <a:pt x="2379" y="2954"/>
                    <a:pt x="2392" y="2946"/>
                  </a:cubicBezTo>
                  <a:lnTo>
                    <a:pt x="2398" y="2942"/>
                  </a:lnTo>
                  <a:lnTo>
                    <a:pt x="2398" y="2941"/>
                  </a:lnTo>
                  <a:cubicBezTo>
                    <a:pt x="2594" y="2812"/>
                    <a:pt x="2714" y="2556"/>
                    <a:pt x="2714" y="2198"/>
                  </a:cubicBezTo>
                  <a:cubicBezTo>
                    <a:pt x="2714" y="1449"/>
                    <a:pt x="2187" y="536"/>
                    <a:pt x="1538" y="161"/>
                  </a:cubicBezTo>
                  <a:cubicBezTo>
                    <a:pt x="1349" y="52"/>
                    <a:pt x="1171"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4614400" y="2920663"/>
              <a:ext cx="58825" cy="75950"/>
            </a:xfrm>
            <a:custGeom>
              <a:avLst/>
              <a:gdLst/>
              <a:ahLst/>
              <a:cxnLst/>
              <a:rect l="l" t="t" r="r" b="b"/>
              <a:pathLst>
                <a:path w="2353" h="3038" extrusionOk="0">
                  <a:moveTo>
                    <a:pt x="651" y="1"/>
                  </a:moveTo>
                  <a:cubicBezTo>
                    <a:pt x="266" y="1"/>
                    <a:pt x="0" y="308"/>
                    <a:pt x="0" y="840"/>
                  </a:cubicBezTo>
                  <a:cubicBezTo>
                    <a:pt x="0" y="1591"/>
                    <a:pt x="527" y="2503"/>
                    <a:pt x="1177" y="2877"/>
                  </a:cubicBezTo>
                  <a:cubicBezTo>
                    <a:pt x="1366" y="2986"/>
                    <a:pt x="1544" y="3038"/>
                    <a:pt x="1702" y="3038"/>
                  </a:cubicBezTo>
                  <a:cubicBezTo>
                    <a:pt x="2088" y="3038"/>
                    <a:pt x="2352" y="2731"/>
                    <a:pt x="2352" y="2198"/>
                  </a:cubicBezTo>
                  <a:cubicBezTo>
                    <a:pt x="2352" y="1449"/>
                    <a:pt x="1826" y="537"/>
                    <a:pt x="1177" y="161"/>
                  </a:cubicBezTo>
                  <a:cubicBezTo>
                    <a:pt x="988" y="52"/>
                    <a:pt x="810" y="1"/>
                    <a:pt x="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4539100" y="2937263"/>
              <a:ext cx="118150" cy="101650"/>
            </a:xfrm>
            <a:custGeom>
              <a:avLst/>
              <a:gdLst/>
              <a:ahLst/>
              <a:cxnLst/>
              <a:rect l="l" t="t" r="r" b="b"/>
              <a:pathLst>
                <a:path w="4726" h="4066" extrusionOk="0">
                  <a:moveTo>
                    <a:pt x="3490" y="1"/>
                  </a:moveTo>
                  <a:cubicBezTo>
                    <a:pt x="3397" y="1"/>
                    <a:pt x="3313" y="26"/>
                    <a:pt x="3242" y="74"/>
                  </a:cubicBezTo>
                  <a:lnTo>
                    <a:pt x="1" y="1957"/>
                  </a:lnTo>
                  <a:lnTo>
                    <a:pt x="292" y="2477"/>
                  </a:lnTo>
                  <a:cubicBezTo>
                    <a:pt x="367" y="2846"/>
                    <a:pt x="582" y="3230"/>
                    <a:pt x="859" y="3492"/>
                  </a:cubicBezTo>
                  <a:lnTo>
                    <a:pt x="1180" y="4066"/>
                  </a:lnTo>
                  <a:lnTo>
                    <a:pt x="4464" y="2156"/>
                  </a:lnTo>
                  <a:cubicBezTo>
                    <a:pt x="4474" y="2152"/>
                    <a:pt x="4483" y="2146"/>
                    <a:pt x="4492" y="2141"/>
                  </a:cubicBezTo>
                  <a:lnTo>
                    <a:pt x="4497" y="2138"/>
                  </a:lnTo>
                  <a:lnTo>
                    <a:pt x="4497" y="2137"/>
                  </a:lnTo>
                  <a:cubicBezTo>
                    <a:pt x="4639" y="2044"/>
                    <a:pt x="4726" y="1858"/>
                    <a:pt x="4726" y="1598"/>
                  </a:cubicBezTo>
                  <a:cubicBezTo>
                    <a:pt x="4726" y="1053"/>
                    <a:pt x="4343" y="391"/>
                    <a:pt x="3872" y="118"/>
                  </a:cubicBezTo>
                  <a:cubicBezTo>
                    <a:pt x="3735" y="39"/>
                    <a:pt x="3605"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4532625" y="2984888"/>
              <a:ext cx="42750" cy="55175"/>
            </a:xfrm>
            <a:custGeom>
              <a:avLst/>
              <a:gdLst/>
              <a:ahLst/>
              <a:cxnLst/>
              <a:rect l="l" t="t" r="r" b="b"/>
              <a:pathLst>
                <a:path w="1710" h="2207" extrusionOk="0">
                  <a:moveTo>
                    <a:pt x="473" y="0"/>
                  </a:moveTo>
                  <a:cubicBezTo>
                    <a:pt x="193" y="0"/>
                    <a:pt x="1" y="224"/>
                    <a:pt x="1" y="610"/>
                  </a:cubicBezTo>
                  <a:cubicBezTo>
                    <a:pt x="1" y="1155"/>
                    <a:pt x="383" y="1818"/>
                    <a:pt x="855" y="2090"/>
                  </a:cubicBezTo>
                  <a:cubicBezTo>
                    <a:pt x="992" y="2169"/>
                    <a:pt x="1122" y="2207"/>
                    <a:pt x="1237" y="2207"/>
                  </a:cubicBezTo>
                  <a:cubicBezTo>
                    <a:pt x="1517" y="2207"/>
                    <a:pt x="1709" y="1983"/>
                    <a:pt x="1709" y="1597"/>
                  </a:cubicBezTo>
                  <a:cubicBezTo>
                    <a:pt x="1709" y="1052"/>
                    <a:pt x="1327" y="389"/>
                    <a:pt x="855" y="117"/>
                  </a:cubicBezTo>
                  <a:cubicBezTo>
                    <a:pt x="718" y="38"/>
                    <a:pt x="588"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4623325" y="3139738"/>
              <a:ext cx="67875" cy="84975"/>
            </a:xfrm>
            <a:custGeom>
              <a:avLst/>
              <a:gdLst/>
              <a:ahLst/>
              <a:cxnLst/>
              <a:rect l="l" t="t" r="r" b="b"/>
              <a:pathLst>
                <a:path w="2715" h="3399" extrusionOk="0">
                  <a:moveTo>
                    <a:pt x="1013" y="1"/>
                  </a:moveTo>
                  <a:cubicBezTo>
                    <a:pt x="884" y="1"/>
                    <a:pt x="768" y="35"/>
                    <a:pt x="672" y="100"/>
                  </a:cubicBezTo>
                  <a:lnTo>
                    <a:pt x="1" y="496"/>
                  </a:lnTo>
                  <a:lnTo>
                    <a:pt x="402" y="1212"/>
                  </a:lnTo>
                  <a:cubicBezTo>
                    <a:pt x="504" y="1720"/>
                    <a:pt x="801" y="2248"/>
                    <a:pt x="1181" y="2609"/>
                  </a:cubicBezTo>
                  <a:lnTo>
                    <a:pt x="1624" y="3398"/>
                  </a:lnTo>
                  <a:lnTo>
                    <a:pt x="2354" y="2967"/>
                  </a:lnTo>
                  <a:cubicBezTo>
                    <a:pt x="2367" y="2961"/>
                    <a:pt x="2379" y="2953"/>
                    <a:pt x="2392" y="2946"/>
                  </a:cubicBezTo>
                  <a:lnTo>
                    <a:pt x="2398" y="2942"/>
                  </a:lnTo>
                  <a:cubicBezTo>
                    <a:pt x="2594" y="2812"/>
                    <a:pt x="2714" y="2557"/>
                    <a:pt x="2714" y="2198"/>
                  </a:cubicBezTo>
                  <a:cubicBezTo>
                    <a:pt x="2714" y="1448"/>
                    <a:pt x="2187" y="536"/>
                    <a:pt x="1538" y="161"/>
                  </a:cubicBezTo>
                  <a:cubicBezTo>
                    <a:pt x="1349" y="52"/>
                    <a:pt x="1171"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4614400" y="3150313"/>
              <a:ext cx="58825" cy="75975"/>
            </a:xfrm>
            <a:custGeom>
              <a:avLst/>
              <a:gdLst/>
              <a:ahLst/>
              <a:cxnLst/>
              <a:rect l="l" t="t" r="r" b="b"/>
              <a:pathLst>
                <a:path w="2353" h="3039" extrusionOk="0">
                  <a:moveTo>
                    <a:pt x="652" y="1"/>
                  </a:moveTo>
                  <a:cubicBezTo>
                    <a:pt x="266" y="1"/>
                    <a:pt x="0" y="308"/>
                    <a:pt x="0" y="841"/>
                  </a:cubicBezTo>
                  <a:cubicBezTo>
                    <a:pt x="0" y="1590"/>
                    <a:pt x="527" y="2503"/>
                    <a:pt x="1177" y="2878"/>
                  </a:cubicBezTo>
                  <a:cubicBezTo>
                    <a:pt x="1365" y="2987"/>
                    <a:pt x="1544" y="3038"/>
                    <a:pt x="1702" y="3038"/>
                  </a:cubicBezTo>
                  <a:cubicBezTo>
                    <a:pt x="2087" y="3038"/>
                    <a:pt x="2352" y="2731"/>
                    <a:pt x="2352" y="2198"/>
                  </a:cubicBezTo>
                  <a:cubicBezTo>
                    <a:pt x="2352" y="1449"/>
                    <a:pt x="1826" y="536"/>
                    <a:pt x="1177" y="161"/>
                  </a:cubicBezTo>
                  <a:cubicBezTo>
                    <a:pt x="988" y="52"/>
                    <a:pt x="810"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4539100" y="3166938"/>
              <a:ext cx="118150" cy="101625"/>
            </a:xfrm>
            <a:custGeom>
              <a:avLst/>
              <a:gdLst/>
              <a:ahLst/>
              <a:cxnLst/>
              <a:rect l="l" t="t" r="r" b="b"/>
              <a:pathLst>
                <a:path w="4726" h="4065" extrusionOk="0">
                  <a:moveTo>
                    <a:pt x="3490" y="1"/>
                  </a:moveTo>
                  <a:cubicBezTo>
                    <a:pt x="3396" y="1"/>
                    <a:pt x="3313" y="25"/>
                    <a:pt x="3242" y="72"/>
                  </a:cubicBezTo>
                  <a:lnTo>
                    <a:pt x="1" y="1956"/>
                  </a:lnTo>
                  <a:lnTo>
                    <a:pt x="292" y="2476"/>
                  </a:lnTo>
                  <a:cubicBezTo>
                    <a:pt x="367" y="2846"/>
                    <a:pt x="582" y="3230"/>
                    <a:pt x="859" y="3491"/>
                  </a:cubicBezTo>
                  <a:lnTo>
                    <a:pt x="1180" y="4064"/>
                  </a:lnTo>
                  <a:lnTo>
                    <a:pt x="4464" y="2156"/>
                  </a:lnTo>
                  <a:cubicBezTo>
                    <a:pt x="4474" y="2151"/>
                    <a:pt x="4483" y="2146"/>
                    <a:pt x="4492" y="2140"/>
                  </a:cubicBezTo>
                  <a:lnTo>
                    <a:pt x="4497" y="2137"/>
                  </a:lnTo>
                  <a:cubicBezTo>
                    <a:pt x="4639" y="2042"/>
                    <a:pt x="4726" y="1857"/>
                    <a:pt x="4726" y="1596"/>
                  </a:cubicBezTo>
                  <a:cubicBezTo>
                    <a:pt x="4726" y="1052"/>
                    <a:pt x="4343" y="390"/>
                    <a:pt x="3872" y="117"/>
                  </a:cubicBezTo>
                  <a:cubicBezTo>
                    <a:pt x="3734" y="38"/>
                    <a:pt x="3605"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4532625" y="3214513"/>
              <a:ext cx="42750" cy="55200"/>
            </a:xfrm>
            <a:custGeom>
              <a:avLst/>
              <a:gdLst/>
              <a:ahLst/>
              <a:cxnLst/>
              <a:rect l="l" t="t" r="r" b="b"/>
              <a:pathLst>
                <a:path w="1710" h="2208" extrusionOk="0">
                  <a:moveTo>
                    <a:pt x="473" y="1"/>
                  </a:moveTo>
                  <a:cubicBezTo>
                    <a:pt x="193" y="1"/>
                    <a:pt x="1" y="225"/>
                    <a:pt x="1" y="611"/>
                  </a:cubicBezTo>
                  <a:cubicBezTo>
                    <a:pt x="1" y="1157"/>
                    <a:pt x="383" y="1819"/>
                    <a:pt x="855" y="2092"/>
                  </a:cubicBezTo>
                  <a:cubicBezTo>
                    <a:pt x="992" y="2171"/>
                    <a:pt x="1121" y="2208"/>
                    <a:pt x="1236" y="2208"/>
                  </a:cubicBezTo>
                  <a:cubicBezTo>
                    <a:pt x="1516" y="2208"/>
                    <a:pt x="1709" y="1984"/>
                    <a:pt x="1709" y="1598"/>
                  </a:cubicBezTo>
                  <a:cubicBezTo>
                    <a:pt x="1709" y="1053"/>
                    <a:pt x="1327" y="391"/>
                    <a:pt x="855" y="118"/>
                  </a:cubicBezTo>
                  <a:cubicBezTo>
                    <a:pt x="718" y="39"/>
                    <a:pt x="588" y="1"/>
                    <a:pt x="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4623325" y="3369388"/>
              <a:ext cx="67875" cy="84975"/>
            </a:xfrm>
            <a:custGeom>
              <a:avLst/>
              <a:gdLst/>
              <a:ahLst/>
              <a:cxnLst/>
              <a:rect l="l" t="t" r="r" b="b"/>
              <a:pathLst>
                <a:path w="2715" h="3399" extrusionOk="0">
                  <a:moveTo>
                    <a:pt x="1013" y="1"/>
                  </a:moveTo>
                  <a:cubicBezTo>
                    <a:pt x="884" y="1"/>
                    <a:pt x="769" y="35"/>
                    <a:pt x="672" y="101"/>
                  </a:cubicBezTo>
                  <a:lnTo>
                    <a:pt x="1" y="495"/>
                  </a:lnTo>
                  <a:lnTo>
                    <a:pt x="402" y="1212"/>
                  </a:lnTo>
                  <a:cubicBezTo>
                    <a:pt x="504" y="1720"/>
                    <a:pt x="801" y="2249"/>
                    <a:pt x="1181" y="2608"/>
                  </a:cubicBezTo>
                  <a:lnTo>
                    <a:pt x="1624" y="3398"/>
                  </a:lnTo>
                  <a:lnTo>
                    <a:pt x="2354" y="2968"/>
                  </a:lnTo>
                  <a:cubicBezTo>
                    <a:pt x="2367" y="2961"/>
                    <a:pt x="2379" y="2953"/>
                    <a:pt x="2392" y="2946"/>
                  </a:cubicBezTo>
                  <a:lnTo>
                    <a:pt x="2398" y="2942"/>
                  </a:lnTo>
                  <a:cubicBezTo>
                    <a:pt x="2594" y="2812"/>
                    <a:pt x="2714" y="2556"/>
                    <a:pt x="2714" y="2199"/>
                  </a:cubicBezTo>
                  <a:cubicBezTo>
                    <a:pt x="2714" y="1448"/>
                    <a:pt x="2187" y="537"/>
                    <a:pt x="1538" y="162"/>
                  </a:cubicBezTo>
                  <a:cubicBezTo>
                    <a:pt x="1349" y="52"/>
                    <a:pt x="1171"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4614400" y="3379988"/>
              <a:ext cx="58825" cy="75950"/>
            </a:xfrm>
            <a:custGeom>
              <a:avLst/>
              <a:gdLst/>
              <a:ahLst/>
              <a:cxnLst/>
              <a:rect l="l" t="t" r="r" b="b"/>
              <a:pathLst>
                <a:path w="2353" h="3038" extrusionOk="0">
                  <a:moveTo>
                    <a:pt x="651" y="0"/>
                  </a:moveTo>
                  <a:cubicBezTo>
                    <a:pt x="266" y="0"/>
                    <a:pt x="0" y="308"/>
                    <a:pt x="0" y="840"/>
                  </a:cubicBezTo>
                  <a:cubicBezTo>
                    <a:pt x="0" y="1590"/>
                    <a:pt x="527" y="2501"/>
                    <a:pt x="1177" y="2877"/>
                  </a:cubicBezTo>
                  <a:cubicBezTo>
                    <a:pt x="1366" y="2986"/>
                    <a:pt x="1544" y="3037"/>
                    <a:pt x="1702" y="3037"/>
                  </a:cubicBezTo>
                  <a:cubicBezTo>
                    <a:pt x="2088" y="3037"/>
                    <a:pt x="2352" y="2730"/>
                    <a:pt x="2352" y="2198"/>
                  </a:cubicBezTo>
                  <a:cubicBezTo>
                    <a:pt x="2352" y="1447"/>
                    <a:pt x="1826" y="536"/>
                    <a:pt x="1177" y="161"/>
                  </a:cubicBezTo>
                  <a:cubicBezTo>
                    <a:pt x="988" y="52"/>
                    <a:pt x="810" y="0"/>
                    <a:pt x="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4539100" y="3396588"/>
              <a:ext cx="118150" cy="101650"/>
            </a:xfrm>
            <a:custGeom>
              <a:avLst/>
              <a:gdLst/>
              <a:ahLst/>
              <a:cxnLst/>
              <a:rect l="l" t="t" r="r" b="b"/>
              <a:pathLst>
                <a:path w="4726" h="4066" extrusionOk="0">
                  <a:moveTo>
                    <a:pt x="3490" y="1"/>
                  </a:moveTo>
                  <a:cubicBezTo>
                    <a:pt x="3397" y="1"/>
                    <a:pt x="3313" y="26"/>
                    <a:pt x="3242" y="73"/>
                  </a:cubicBezTo>
                  <a:lnTo>
                    <a:pt x="1" y="1956"/>
                  </a:lnTo>
                  <a:lnTo>
                    <a:pt x="292" y="2477"/>
                  </a:lnTo>
                  <a:cubicBezTo>
                    <a:pt x="367" y="2846"/>
                    <a:pt x="582" y="3230"/>
                    <a:pt x="859" y="3492"/>
                  </a:cubicBezTo>
                  <a:lnTo>
                    <a:pt x="1180" y="4065"/>
                  </a:lnTo>
                  <a:lnTo>
                    <a:pt x="4464" y="2156"/>
                  </a:lnTo>
                  <a:cubicBezTo>
                    <a:pt x="4474" y="2151"/>
                    <a:pt x="4483" y="2146"/>
                    <a:pt x="4492" y="2139"/>
                  </a:cubicBezTo>
                  <a:lnTo>
                    <a:pt x="4497" y="2137"/>
                  </a:lnTo>
                  <a:cubicBezTo>
                    <a:pt x="4639" y="2043"/>
                    <a:pt x="4726" y="1856"/>
                    <a:pt x="4726" y="1597"/>
                  </a:cubicBezTo>
                  <a:cubicBezTo>
                    <a:pt x="4726" y="1053"/>
                    <a:pt x="4343" y="389"/>
                    <a:pt x="3872" y="118"/>
                  </a:cubicBezTo>
                  <a:cubicBezTo>
                    <a:pt x="3735" y="38"/>
                    <a:pt x="3605" y="1"/>
                    <a:pt x="3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4532625" y="3444188"/>
              <a:ext cx="42750" cy="55175"/>
            </a:xfrm>
            <a:custGeom>
              <a:avLst/>
              <a:gdLst/>
              <a:ahLst/>
              <a:cxnLst/>
              <a:rect l="l" t="t" r="r" b="b"/>
              <a:pathLst>
                <a:path w="1710" h="2207" extrusionOk="0">
                  <a:moveTo>
                    <a:pt x="473" y="0"/>
                  </a:moveTo>
                  <a:cubicBezTo>
                    <a:pt x="193" y="0"/>
                    <a:pt x="1" y="223"/>
                    <a:pt x="1" y="611"/>
                  </a:cubicBezTo>
                  <a:cubicBezTo>
                    <a:pt x="1" y="1155"/>
                    <a:pt x="383" y="1818"/>
                    <a:pt x="855" y="2091"/>
                  </a:cubicBezTo>
                  <a:cubicBezTo>
                    <a:pt x="992" y="2169"/>
                    <a:pt x="1122" y="2207"/>
                    <a:pt x="1236" y="2207"/>
                  </a:cubicBezTo>
                  <a:cubicBezTo>
                    <a:pt x="1517" y="2207"/>
                    <a:pt x="1709" y="1984"/>
                    <a:pt x="1709" y="1596"/>
                  </a:cubicBezTo>
                  <a:cubicBezTo>
                    <a:pt x="1709" y="1052"/>
                    <a:pt x="1327" y="390"/>
                    <a:pt x="855" y="117"/>
                  </a:cubicBezTo>
                  <a:cubicBezTo>
                    <a:pt x="718" y="38"/>
                    <a:pt x="588"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49"/>
          <p:cNvGrpSpPr/>
          <p:nvPr/>
        </p:nvGrpSpPr>
        <p:grpSpPr>
          <a:xfrm>
            <a:off x="7370600" y="3844713"/>
            <a:ext cx="1530300" cy="1191925"/>
            <a:chOff x="5576050" y="2512850"/>
            <a:chExt cx="1530300" cy="1191925"/>
          </a:xfrm>
        </p:grpSpPr>
        <p:sp>
          <p:nvSpPr>
            <p:cNvPr id="1151" name="Google Shape;1151;p49"/>
            <p:cNvSpPr/>
            <p:nvPr/>
          </p:nvSpPr>
          <p:spPr>
            <a:xfrm>
              <a:off x="5576050" y="2512875"/>
              <a:ext cx="849850" cy="797875"/>
            </a:xfrm>
            <a:custGeom>
              <a:avLst/>
              <a:gdLst/>
              <a:ahLst/>
              <a:cxnLst/>
              <a:rect l="l" t="t" r="r" b="b"/>
              <a:pathLst>
                <a:path w="33994" h="31915" extrusionOk="0">
                  <a:moveTo>
                    <a:pt x="30199" y="0"/>
                  </a:moveTo>
                  <a:cubicBezTo>
                    <a:pt x="29108" y="0"/>
                    <a:pt x="27848" y="463"/>
                    <a:pt x="26548" y="1418"/>
                  </a:cubicBezTo>
                  <a:cubicBezTo>
                    <a:pt x="24558" y="2921"/>
                    <a:pt x="22929" y="5294"/>
                    <a:pt x="22191" y="7765"/>
                  </a:cubicBezTo>
                  <a:lnTo>
                    <a:pt x="22182" y="7792"/>
                  </a:lnTo>
                  <a:cubicBezTo>
                    <a:pt x="21242" y="11233"/>
                    <a:pt x="22119" y="13814"/>
                    <a:pt x="24328" y="14069"/>
                  </a:cubicBezTo>
                  <a:cubicBezTo>
                    <a:pt x="24395" y="14075"/>
                    <a:pt x="24463" y="14077"/>
                    <a:pt x="24531" y="14077"/>
                  </a:cubicBezTo>
                  <a:cubicBezTo>
                    <a:pt x="25591" y="14077"/>
                    <a:pt x="26656" y="13419"/>
                    <a:pt x="27655" y="12699"/>
                  </a:cubicBezTo>
                  <a:lnTo>
                    <a:pt x="27726" y="12642"/>
                  </a:lnTo>
                  <a:cubicBezTo>
                    <a:pt x="29034" y="11510"/>
                    <a:pt x="30167" y="9708"/>
                    <a:pt x="30685" y="7942"/>
                  </a:cubicBezTo>
                  <a:cubicBezTo>
                    <a:pt x="31144" y="6372"/>
                    <a:pt x="31055" y="5015"/>
                    <a:pt x="30440" y="4221"/>
                  </a:cubicBezTo>
                  <a:cubicBezTo>
                    <a:pt x="30069" y="3741"/>
                    <a:pt x="29520" y="3498"/>
                    <a:pt x="28905" y="3498"/>
                  </a:cubicBezTo>
                  <a:cubicBezTo>
                    <a:pt x="28365" y="3498"/>
                    <a:pt x="27774" y="3686"/>
                    <a:pt x="27210" y="4066"/>
                  </a:cubicBezTo>
                  <a:cubicBezTo>
                    <a:pt x="26224" y="4729"/>
                    <a:pt x="25430" y="5899"/>
                    <a:pt x="25026" y="7276"/>
                  </a:cubicBezTo>
                  <a:cubicBezTo>
                    <a:pt x="24907" y="7685"/>
                    <a:pt x="25037" y="7996"/>
                    <a:pt x="25316" y="7996"/>
                  </a:cubicBezTo>
                  <a:cubicBezTo>
                    <a:pt x="25330" y="7996"/>
                    <a:pt x="25344" y="7995"/>
                    <a:pt x="25359" y="7993"/>
                  </a:cubicBezTo>
                  <a:cubicBezTo>
                    <a:pt x="25668" y="7959"/>
                    <a:pt x="26020" y="7584"/>
                    <a:pt x="26146" y="7156"/>
                  </a:cubicBezTo>
                  <a:cubicBezTo>
                    <a:pt x="26381" y="6352"/>
                    <a:pt x="26773" y="5760"/>
                    <a:pt x="27310" y="5398"/>
                  </a:cubicBezTo>
                  <a:cubicBezTo>
                    <a:pt x="27652" y="5167"/>
                    <a:pt x="28020" y="5053"/>
                    <a:pt x="28364" y="5053"/>
                  </a:cubicBezTo>
                  <a:cubicBezTo>
                    <a:pt x="28780" y="5053"/>
                    <a:pt x="29160" y="5220"/>
                    <a:pt x="29413" y="5547"/>
                  </a:cubicBezTo>
                  <a:cubicBezTo>
                    <a:pt x="29828" y="6085"/>
                    <a:pt x="29883" y="6977"/>
                    <a:pt x="29566" y="8062"/>
                  </a:cubicBezTo>
                  <a:cubicBezTo>
                    <a:pt x="29195" y="9327"/>
                    <a:pt x="28394" y="10612"/>
                    <a:pt x="27467" y="11429"/>
                  </a:cubicBezTo>
                  <a:cubicBezTo>
                    <a:pt x="26533" y="12100"/>
                    <a:pt x="25795" y="12519"/>
                    <a:pt x="25083" y="12519"/>
                  </a:cubicBezTo>
                  <a:cubicBezTo>
                    <a:pt x="25035" y="12519"/>
                    <a:pt x="24986" y="12517"/>
                    <a:pt x="24938" y="12514"/>
                  </a:cubicBezTo>
                  <a:cubicBezTo>
                    <a:pt x="23251" y="12318"/>
                    <a:pt x="22582" y="10316"/>
                    <a:pt x="23309" y="7643"/>
                  </a:cubicBezTo>
                  <a:cubicBezTo>
                    <a:pt x="23887" y="5724"/>
                    <a:pt x="25164" y="3874"/>
                    <a:pt x="26722" y="2699"/>
                  </a:cubicBezTo>
                  <a:cubicBezTo>
                    <a:pt x="27788" y="1914"/>
                    <a:pt x="28808" y="1534"/>
                    <a:pt x="29686" y="1534"/>
                  </a:cubicBezTo>
                  <a:cubicBezTo>
                    <a:pt x="30999" y="1534"/>
                    <a:pt x="31996" y="2386"/>
                    <a:pt x="32358" y="4014"/>
                  </a:cubicBezTo>
                  <a:cubicBezTo>
                    <a:pt x="32729" y="5800"/>
                    <a:pt x="32232" y="8081"/>
                    <a:pt x="30958" y="10436"/>
                  </a:cubicBezTo>
                  <a:cubicBezTo>
                    <a:pt x="29716" y="12737"/>
                    <a:pt x="27894" y="14696"/>
                    <a:pt x="25959" y="15813"/>
                  </a:cubicBezTo>
                  <a:lnTo>
                    <a:pt x="605" y="30438"/>
                  </a:lnTo>
                  <a:cubicBezTo>
                    <a:pt x="271" y="30630"/>
                    <a:pt x="1" y="31099"/>
                    <a:pt x="1" y="31484"/>
                  </a:cubicBezTo>
                  <a:cubicBezTo>
                    <a:pt x="1" y="31757"/>
                    <a:pt x="137" y="31915"/>
                    <a:pt x="335" y="31915"/>
                  </a:cubicBezTo>
                  <a:cubicBezTo>
                    <a:pt x="416" y="31915"/>
                    <a:pt x="508" y="31889"/>
                    <a:pt x="605" y="31833"/>
                  </a:cubicBezTo>
                  <a:lnTo>
                    <a:pt x="25959" y="17208"/>
                  </a:lnTo>
                  <a:cubicBezTo>
                    <a:pt x="28234" y="15895"/>
                    <a:pt x="30382" y="13580"/>
                    <a:pt x="31853" y="10857"/>
                  </a:cubicBezTo>
                  <a:cubicBezTo>
                    <a:pt x="33396" y="8005"/>
                    <a:pt x="33994" y="5228"/>
                    <a:pt x="33537" y="3032"/>
                  </a:cubicBezTo>
                  <a:cubicBezTo>
                    <a:pt x="33096" y="1045"/>
                    <a:pt x="31838" y="0"/>
                    <a:pt x="30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582025" y="2568700"/>
              <a:ext cx="1502400" cy="1134025"/>
            </a:xfrm>
            <a:custGeom>
              <a:avLst/>
              <a:gdLst/>
              <a:ahLst/>
              <a:cxnLst/>
              <a:rect l="l" t="t" r="r" b="b"/>
              <a:pathLst>
                <a:path w="60096" h="45361" extrusionOk="0">
                  <a:moveTo>
                    <a:pt x="31683" y="0"/>
                  </a:moveTo>
                  <a:lnTo>
                    <a:pt x="26861" y="13527"/>
                  </a:lnTo>
                  <a:lnTo>
                    <a:pt x="0" y="29682"/>
                  </a:lnTo>
                  <a:lnTo>
                    <a:pt x="27102" y="45360"/>
                  </a:lnTo>
                  <a:lnTo>
                    <a:pt x="53707" y="29654"/>
                  </a:lnTo>
                  <a:cubicBezTo>
                    <a:pt x="53707" y="29654"/>
                    <a:pt x="60096" y="23736"/>
                    <a:pt x="60096" y="17978"/>
                  </a:cubicBezTo>
                  <a:cubicBezTo>
                    <a:pt x="60096" y="15357"/>
                    <a:pt x="57513" y="14155"/>
                    <a:pt x="57513" y="14155"/>
                  </a:cubicBezTo>
                  <a:lnTo>
                    <a:pt x="316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6110850" y="2512850"/>
              <a:ext cx="950775" cy="736025"/>
            </a:xfrm>
            <a:custGeom>
              <a:avLst/>
              <a:gdLst/>
              <a:ahLst/>
              <a:cxnLst/>
              <a:rect l="l" t="t" r="r" b="b"/>
              <a:pathLst>
                <a:path w="38031" h="29441" extrusionOk="0">
                  <a:moveTo>
                    <a:pt x="8805" y="1"/>
                  </a:moveTo>
                  <a:cubicBezTo>
                    <a:pt x="7715" y="1"/>
                    <a:pt x="6455" y="463"/>
                    <a:pt x="5156" y="1419"/>
                  </a:cubicBezTo>
                  <a:cubicBezTo>
                    <a:pt x="3166" y="2922"/>
                    <a:pt x="1535" y="5294"/>
                    <a:pt x="797" y="7767"/>
                  </a:cubicBezTo>
                  <a:lnTo>
                    <a:pt x="790" y="7795"/>
                  </a:lnTo>
                  <a:cubicBezTo>
                    <a:pt x="0" y="10685"/>
                    <a:pt x="493" y="12967"/>
                    <a:pt x="1979" y="13774"/>
                  </a:cubicBezTo>
                  <a:cubicBezTo>
                    <a:pt x="2009" y="13792"/>
                    <a:pt x="2041" y="13807"/>
                    <a:pt x="2074" y="13821"/>
                  </a:cubicBezTo>
                  <a:lnTo>
                    <a:pt x="2083" y="13828"/>
                  </a:lnTo>
                  <a:lnTo>
                    <a:pt x="5026" y="15532"/>
                  </a:lnTo>
                  <a:lnTo>
                    <a:pt x="6102" y="16155"/>
                  </a:lnTo>
                  <a:lnTo>
                    <a:pt x="29038" y="29440"/>
                  </a:lnTo>
                  <a:lnTo>
                    <a:pt x="28301" y="25306"/>
                  </a:lnTo>
                  <a:lnTo>
                    <a:pt x="30210" y="19625"/>
                  </a:lnTo>
                  <a:lnTo>
                    <a:pt x="34397" y="16802"/>
                  </a:lnTo>
                  <a:lnTo>
                    <a:pt x="38031" y="16437"/>
                  </a:lnTo>
                  <a:lnTo>
                    <a:pt x="10524" y="473"/>
                  </a:lnTo>
                  <a:lnTo>
                    <a:pt x="10388" y="393"/>
                  </a:lnTo>
                  <a:cubicBezTo>
                    <a:pt x="10388" y="393"/>
                    <a:pt x="10385" y="392"/>
                    <a:pt x="10379" y="388"/>
                  </a:cubicBezTo>
                  <a:cubicBezTo>
                    <a:pt x="10371" y="383"/>
                    <a:pt x="10360" y="377"/>
                    <a:pt x="10345" y="368"/>
                  </a:cubicBezTo>
                  <a:cubicBezTo>
                    <a:pt x="9889" y="125"/>
                    <a:pt x="9370" y="1"/>
                    <a:pt x="8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6256500" y="2906875"/>
              <a:ext cx="849850" cy="797900"/>
            </a:xfrm>
            <a:custGeom>
              <a:avLst/>
              <a:gdLst/>
              <a:ahLst/>
              <a:cxnLst/>
              <a:rect l="l" t="t" r="r" b="b"/>
              <a:pathLst>
                <a:path w="33994" h="31916" extrusionOk="0">
                  <a:moveTo>
                    <a:pt x="30197" y="0"/>
                  </a:moveTo>
                  <a:cubicBezTo>
                    <a:pt x="29107" y="0"/>
                    <a:pt x="27848" y="462"/>
                    <a:pt x="26548" y="1418"/>
                  </a:cubicBezTo>
                  <a:cubicBezTo>
                    <a:pt x="24558" y="2922"/>
                    <a:pt x="22928" y="5294"/>
                    <a:pt x="22190" y="7765"/>
                  </a:cubicBezTo>
                  <a:lnTo>
                    <a:pt x="22182" y="7793"/>
                  </a:lnTo>
                  <a:cubicBezTo>
                    <a:pt x="21241" y="11234"/>
                    <a:pt x="22119" y="13815"/>
                    <a:pt x="24327" y="14070"/>
                  </a:cubicBezTo>
                  <a:cubicBezTo>
                    <a:pt x="24395" y="14075"/>
                    <a:pt x="24463" y="14078"/>
                    <a:pt x="24530" y="14078"/>
                  </a:cubicBezTo>
                  <a:cubicBezTo>
                    <a:pt x="25592" y="14078"/>
                    <a:pt x="26656" y="13420"/>
                    <a:pt x="27654" y="12700"/>
                  </a:cubicBezTo>
                  <a:lnTo>
                    <a:pt x="27726" y="12643"/>
                  </a:lnTo>
                  <a:cubicBezTo>
                    <a:pt x="29034" y="11511"/>
                    <a:pt x="30167" y="9709"/>
                    <a:pt x="30686" y="7942"/>
                  </a:cubicBezTo>
                  <a:cubicBezTo>
                    <a:pt x="31144" y="6371"/>
                    <a:pt x="31056" y="5015"/>
                    <a:pt x="30440" y="4221"/>
                  </a:cubicBezTo>
                  <a:cubicBezTo>
                    <a:pt x="30069" y="3741"/>
                    <a:pt x="29519" y="3498"/>
                    <a:pt x="28905" y="3498"/>
                  </a:cubicBezTo>
                  <a:cubicBezTo>
                    <a:pt x="28364" y="3498"/>
                    <a:pt x="27773" y="3687"/>
                    <a:pt x="27209" y="4066"/>
                  </a:cubicBezTo>
                  <a:cubicBezTo>
                    <a:pt x="26225" y="4730"/>
                    <a:pt x="25429" y="5900"/>
                    <a:pt x="25027" y="7276"/>
                  </a:cubicBezTo>
                  <a:cubicBezTo>
                    <a:pt x="24908" y="7685"/>
                    <a:pt x="25036" y="7995"/>
                    <a:pt x="25315" y="7995"/>
                  </a:cubicBezTo>
                  <a:cubicBezTo>
                    <a:pt x="25329" y="7995"/>
                    <a:pt x="25344" y="7994"/>
                    <a:pt x="25359" y="7993"/>
                  </a:cubicBezTo>
                  <a:cubicBezTo>
                    <a:pt x="25668" y="7960"/>
                    <a:pt x="26020" y="7585"/>
                    <a:pt x="26146" y="7155"/>
                  </a:cubicBezTo>
                  <a:cubicBezTo>
                    <a:pt x="26380" y="6351"/>
                    <a:pt x="26773" y="5761"/>
                    <a:pt x="27310" y="5398"/>
                  </a:cubicBezTo>
                  <a:cubicBezTo>
                    <a:pt x="27653" y="5168"/>
                    <a:pt x="28021" y="5054"/>
                    <a:pt x="28364" y="5054"/>
                  </a:cubicBezTo>
                  <a:cubicBezTo>
                    <a:pt x="28780" y="5054"/>
                    <a:pt x="29160" y="5221"/>
                    <a:pt x="29413" y="5548"/>
                  </a:cubicBezTo>
                  <a:cubicBezTo>
                    <a:pt x="29829" y="6085"/>
                    <a:pt x="29883" y="6978"/>
                    <a:pt x="29566" y="8062"/>
                  </a:cubicBezTo>
                  <a:cubicBezTo>
                    <a:pt x="29196" y="9327"/>
                    <a:pt x="28393" y="10612"/>
                    <a:pt x="27467" y="11429"/>
                  </a:cubicBezTo>
                  <a:cubicBezTo>
                    <a:pt x="26534" y="12101"/>
                    <a:pt x="25794" y="12519"/>
                    <a:pt x="25083" y="12519"/>
                  </a:cubicBezTo>
                  <a:cubicBezTo>
                    <a:pt x="25034" y="12519"/>
                    <a:pt x="24986" y="12517"/>
                    <a:pt x="24937" y="12513"/>
                  </a:cubicBezTo>
                  <a:cubicBezTo>
                    <a:pt x="23251" y="12318"/>
                    <a:pt x="22583" y="10317"/>
                    <a:pt x="23309" y="7644"/>
                  </a:cubicBezTo>
                  <a:cubicBezTo>
                    <a:pt x="23886" y="5724"/>
                    <a:pt x="25165" y="3874"/>
                    <a:pt x="26721" y="2699"/>
                  </a:cubicBezTo>
                  <a:cubicBezTo>
                    <a:pt x="27788" y="1915"/>
                    <a:pt x="28808" y="1534"/>
                    <a:pt x="29686" y="1534"/>
                  </a:cubicBezTo>
                  <a:cubicBezTo>
                    <a:pt x="31000" y="1534"/>
                    <a:pt x="31996" y="2387"/>
                    <a:pt x="32357" y="4015"/>
                  </a:cubicBezTo>
                  <a:cubicBezTo>
                    <a:pt x="32729" y="5800"/>
                    <a:pt x="32232" y="8081"/>
                    <a:pt x="30959" y="10437"/>
                  </a:cubicBezTo>
                  <a:cubicBezTo>
                    <a:pt x="29715" y="12737"/>
                    <a:pt x="27893" y="14697"/>
                    <a:pt x="25959" y="15814"/>
                  </a:cubicBezTo>
                  <a:lnTo>
                    <a:pt x="605" y="30438"/>
                  </a:lnTo>
                  <a:cubicBezTo>
                    <a:pt x="271" y="30630"/>
                    <a:pt x="1" y="31099"/>
                    <a:pt x="1" y="31485"/>
                  </a:cubicBezTo>
                  <a:cubicBezTo>
                    <a:pt x="1" y="31758"/>
                    <a:pt x="137" y="31916"/>
                    <a:pt x="335" y="31916"/>
                  </a:cubicBezTo>
                  <a:cubicBezTo>
                    <a:pt x="416" y="31916"/>
                    <a:pt x="508" y="31889"/>
                    <a:pt x="605" y="31833"/>
                  </a:cubicBezTo>
                  <a:lnTo>
                    <a:pt x="25959" y="17209"/>
                  </a:lnTo>
                  <a:cubicBezTo>
                    <a:pt x="28233" y="15896"/>
                    <a:pt x="30381" y="13581"/>
                    <a:pt x="31853" y="10857"/>
                  </a:cubicBezTo>
                  <a:cubicBezTo>
                    <a:pt x="33395" y="8004"/>
                    <a:pt x="33994" y="5228"/>
                    <a:pt x="33538" y="3033"/>
                  </a:cubicBezTo>
                  <a:cubicBezTo>
                    <a:pt x="33096" y="1046"/>
                    <a:pt x="31837" y="0"/>
                    <a:pt x="30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60;p47">
            <a:extLst>
              <a:ext uri="{FF2B5EF4-FFF2-40B4-BE49-F238E27FC236}">
                <a16:creationId xmlns:a16="http://schemas.microsoft.com/office/drawing/2014/main" id="{F805168A-A90E-9954-DF42-309F9132E032}"/>
              </a:ext>
            </a:extLst>
          </p:cNvPr>
          <p:cNvSpPr txBox="1">
            <a:spLocks/>
          </p:cNvSpPr>
          <p:nvPr/>
        </p:nvSpPr>
        <p:spPr>
          <a:xfrm>
            <a:off x="2361925" y="1881289"/>
            <a:ext cx="4335400" cy="700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9pPr>
          </a:lstStyle>
          <a:p>
            <a:r>
              <a:rPr lang="en-US" sz="6000" dirty="0"/>
              <a:t>Thank you for listening!</a:t>
            </a:r>
          </a:p>
        </p:txBody>
      </p:sp>
      <p:sp>
        <p:nvSpPr>
          <p:cNvPr id="5" name="Google Shape;759;p47">
            <a:extLst>
              <a:ext uri="{FF2B5EF4-FFF2-40B4-BE49-F238E27FC236}">
                <a16:creationId xmlns:a16="http://schemas.microsoft.com/office/drawing/2014/main" id="{0F35C3ED-7599-6511-AA57-3EF999004586}"/>
              </a:ext>
            </a:extLst>
          </p:cNvPr>
          <p:cNvSpPr txBox="1">
            <a:spLocks/>
          </p:cNvSpPr>
          <p:nvPr/>
        </p:nvSpPr>
        <p:spPr>
          <a:xfrm>
            <a:off x="2413025" y="2532752"/>
            <a:ext cx="4379400" cy="15738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dirty="0">
                <a:solidFill>
                  <a:schemeClr val="tx1"/>
                </a:solidFill>
                <a:latin typeface="Teko"/>
                <a:ea typeface="Teko"/>
                <a:cs typeface="Teko"/>
                <a:sym typeface="Teko"/>
              </a:rPr>
              <a:t>DO YOU HAVE ANY QUESTIONS?</a:t>
            </a:r>
          </a:p>
          <a:p>
            <a:pPr algn="ctr"/>
            <a:endParaRPr lang="en-GB" dirty="0">
              <a:solidFill>
                <a:schemeClr val="tx2"/>
              </a:solidFill>
            </a:endParaRPr>
          </a:p>
          <a:p>
            <a:pPr algn="ctr"/>
            <a:r>
              <a:rPr lang="en-GB" dirty="0" err="1">
                <a:solidFill>
                  <a:schemeClr val="tx2"/>
                </a:solidFill>
              </a:rPr>
              <a:t>Abdulmajeed</a:t>
            </a:r>
            <a:r>
              <a:rPr lang="en-GB" dirty="0">
                <a:solidFill>
                  <a:schemeClr val="tx2"/>
                </a:solidFill>
              </a:rPr>
              <a:t> </a:t>
            </a:r>
            <a:r>
              <a:rPr lang="en-GB" dirty="0" err="1">
                <a:solidFill>
                  <a:schemeClr val="tx2"/>
                </a:solidFill>
              </a:rPr>
              <a:t>Alrashoodi</a:t>
            </a:r>
            <a:r>
              <a:rPr lang="en-GB" dirty="0">
                <a:solidFill>
                  <a:schemeClr val="tx2"/>
                </a:solidFill>
              </a:rPr>
              <a:t> </a:t>
            </a:r>
          </a:p>
          <a:p>
            <a:pPr algn="ctr"/>
            <a:r>
              <a:rPr lang="en-GB" dirty="0" err="1">
                <a:solidFill>
                  <a:schemeClr val="tx2"/>
                </a:solidFill>
              </a:rPr>
              <a:t>Raseel</a:t>
            </a:r>
            <a:r>
              <a:rPr lang="en-GB" dirty="0">
                <a:solidFill>
                  <a:schemeClr val="tx2"/>
                </a:solidFill>
              </a:rPr>
              <a:t> </a:t>
            </a:r>
            <a:r>
              <a:rPr lang="en-GB" dirty="0" err="1">
                <a:solidFill>
                  <a:schemeClr val="tx2"/>
                </a:solidFill>
              </a:rPr>
              <a:t>Alhaqbani</a:t>
            </a:r>
            <a:endParaRPr lang="en-GB" dirty="0">
              <a:solidFill>
                <a:schemeClr val="tx2"/>
              </a:solidFill>
            </a:endParaRPr>
          </a:p>
          <a:p>
            <a:pPr algn="ctr"/>
            <a:r>
              <a:rPr lang="en-GB" dirty="0">
                <a:solidFill>
                  <a:schemeClr val="tx2"/>
                </a:solidFill>
              </a:rPr>
              <a:t>Sultan </a:t>
            </a:r>
            <a:r>
              <a:rPr lang="en-GB" dirty="0" err="1">
                <a:solidFill>
                  <a:schemeClr val="tx2"/>
                </a:solidFill>
              </a:rPr>
              <a:t>Balbied</a:t>
            </a:r>
            <a:endParaRPr lang="en-GB"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remember </a:t>
            </a:r>
            <a:r>
              <a:rPr lang="en-US" dirty="0"/>
              <a:t>captain </a:t>
            </a:r>
            <a:r>
              <a:rPr lang="en" dirty="0"/>
              <a:t>Sami :)</a:t>
            </a:r>
            <a:endParaRPr dirty="0"/>
          </a:p>
        </p:txBody>
      </p:sp>
      <p:pic>
        <p:nvPicPr>
          <p:cNvPr id="4" name="edf95665-6a5d-4325-b961-e611db606e1b">
            <a:hlinkClick r:id="" action="ppaction://media"/>
            <a:extLst>
              <a:ext uri="{FF2B5EF4-FFF2-40B4-BE49-F238E27FC236}">
                <a16:creationId xmlns:a16="http://schemas.microsoft.com/office/drawing/2014/main" id="{20A6E0CE-481A-79FD-60CB-A510DD3083F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52940" y="1116876"/>
            <a:ext cx="2124037" cy="37595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5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44" name="Google Shape;244;p30"/>
          <p:cNvSpPr txBox="1">
            <a:spLocks noGrp="1"/>
          </p:cNvSpPr>
          <p:nvPr>
            <p:ph type="title" idx="2"/>
          </p:nvPr>
        </p:nvSpPr>
        <p:spPr>
          <a:xfrm>
            <a:off x="1505400" y="135577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45" name="Google Shape;245;p30"/>
          <p:cNvSpPr txBox="1">
            <a:spLocks noGrp="1"/>
          </p:cNvSpPr>
          <p:nvPr>
            <p:ph type="title" idx="3"/>
          </p:nvPr>
        </p:nvSpPr>
        <p:spPr>
          <a:xfrm>
            <a:off x="1505400" y="294160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46" name="Google Shape;246;p30"/>
          <p:cNvSpPr txBox="1">
            <a:spLocks noGrp="1"/>
          </p:cNvSpPr>
          <p:nvPr>
            <p:ph type="title" idx="4"/>
          </p:nvPr>
        </p:nvSpPr>
        <p:spPr>
          <a:xfrm>
            <a:off x="4204675" y="135577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47" name="Google Shape;247;p30"/>
          <p:cNvSpPr txBox="1">
            <a:spLocks noGrp="1"/>
          </p:cNvSpPr>
          <p:nvPr>
            <p:ph type="title" idx="5"/>
          </p:nvPr>
        </p:nvSpPr>
        <p:spPr>
          <a:xfrm>
            <a:off x="4204675" y="294160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248" name="Google Shape;248;p30"/>
          <p:cNvSpPr txBox="1">
            <a:spLocks noGrp="1"/>
          </p:cNvSpPr>
          <p:nvPr>
            <p:ph type="title" idx="6"/>
          </p:nvPr>
        </p:nvSpPr>
        <p:spPr>
          <a:xfrm>
            <a:off x="6903950" y="135577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49" name="Google Shape;249;p30"/>
          <p:cNvSpPr txBox="1">
            <a:spLocks noGrp="1"/>
          </p:cNvSpPr>
          <p:nvPr>
            <p:ph type="title" idx="7"/>
          </p:nvPr>
        </p:nvSpPr>
        <p:spPr>
          <a:xfrm>
            <a:off x="6903950" y="294160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50" name="Google Shape;250;p30"/>
          <p:cNvSpPr txBox="1">
            <a:spLocks noGrp="1"/>
          </p:cNvSpPr>
          <p:nvPr>
            <p:ph type="subTitle" idx="1"/>
          </p:nvPr>
        </p:nvSpPr>
        <p:spPr>
          <a:xfrm>
            <a:off x="720000" y="1921475"/>
            <a:ext cx="2305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51" name="Google Shape;251;p30"/>
          <p:cNvSpPr txBox="1">
            <a:spLocks noGrp="1"/>
          </p:cNvSpPr>
          <p:nvPr>
            <p:ph type="subTitle" idx="8"/>
          </p:nvPr>
        </p:nvSpPr>
        <p:spPr>
          <a:xfrm>
            <a:off x="3419275" y="1921475"/>
            <a:ext cx="2305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solution we provide</a:t>
            </a:r>
            <a:endParaRPr dirty="0"/>
          </a:p>
        </p:txBody>
      </p:sp>
      <p:sp>
        <p:nvSpPr>
          <p:cNvPr id="252" name="Google Shape;252;p30"/>
          <p:cNvSpPr txBox="1">
            <a:spLocks noGrp="1"/>
          </p:cNvSpPr>
          <p:nvPr>
            <p:ph type="subTitle" idx="9"/>
          </p:nvPr>
        </p:nvSpPr>
        <p:spPr>
          <a:xfrm>
            <a:off x="6118550" y="1921475"/>
            <a:ext cx="2305500" cy="852000"/>
          </a:xfrm>
          <a:prstGeom prst="rect">
            <a:avLst/>
          </a:prstGeom>
        </p:spPr>
        <p:txBody>
          <a:bodyPr spcFirstLastPara="1" wrap="square" lIns="91425" tIns="91425" rIns="91425" bIns="91425" anchor="t" anchorCtr="0">
            <a:noAutofit/>
          </a:bodyPr>
          <a:lstStyle/>
          <a:p>
            <a:pPr marL="0" indent="0"/>
            <a:r>
              <a:rPr lang="en-US" dirty="0"/>
              <a:t>Our workflow</a:t>
            </a:r>
          </a:p>
          <a:p>
            <a:pPr marL="0" lvl="0" indent="0" algn="ctr" rtl="0">
              <a:spcBef>
                <a:spcPts val="0"/>
              </a:spcBef>
              <a:spcAft>
                <a:spcPts val="0"/>
              </a:spcAft>
              <a:buNone/>
            </a:pPr>
            <a:endParaRPr dirty="0"/>
          </a:p>
        </p:txBody>
      </p:sp>
      <p:sp>
        <p:nvSpPr>
          <p:cNvPr id="253" name="Google Shape;253;p30"/>
          <p:cNvSpPr txBox="1">
            <a:spLocks noGrp="1"/>
          </p:cNvSpPr>
          <p:nvPr>
            <p:ph type="subTitle" idx="13"/>
          </p:nvPr>
        </p:nvSpPr>
        <p:spPr>
          <a:xfrm>
            <a:off x="720000" y="3507350"/>
            <a:ext cx="2305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Overview</a:t>
            </a:r>
            <a:endParaRPr dirty="0"/>
          </a:p>
        </p:txBody>
      </p:sp>
      <p:sp>
        <p:nvSpPr>
          <p:cNvPr id="254" name="Google Shape;254;p30"/>
          <p:cNvSpPr txBox="1">
            <a:spLocks noGrp="1"/>
          </p:cNvSpPr>
          <p:nvPr>
            <p:ph type="subTitle" idx="14"/>
          </p:nvPr>
        </p:nvSpPr>
        <p:spPr>
          <a:xfrm>
            <a:off x="3419275" y="3507350"/>
            <a:ext cx="2305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Modeling</a:t>
            </a:r>
            <a:endParaRPr dirty="0"/>
          </a:p>
        </p:txBody>
      </p:sp>
      <p:sp>
        <p:nvSpPr>
          <p:cNvPr id="255" name="Google Shape;255;p30"/>
          <p:cNvSpPr txBox="1">
            <a:spLocks noGrp="1"/>
          </p:cNvSpPr>
          <p:nvPr>
            <p:ph type="subTitle" idx="15"/>
          </p:nvPr>
        </p:nvSpPr>
        <p:spPr>
          <a:xfrm>
            <a:off x="6118550" y="3507350"/>
            <a:ext cx="2305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Demo</a:t>
            </a:r>
            <a:endParaRPr dirty="0"/>
          </a:p>
        </p:txBody>
      </p:sp>
      <p:grpSp>
        <p:nvGrpSpPr>
          <p:cNvPr id="256" name="Google Shape;256;p30"/>
          <p:cNvGrpSpPr/>
          <p:nvPr/>
        </p:nvGrpSpPr>
        <p:grpSpPr>
          <a:xfrm>
            <a:off x="234375" y="156900"/>
            <a:ext cx="895986" cy="996140"/>
            <a:chOff x="2594600" y="1464100"/>
            <a:chExt cx="895986" cy="996140"/>
          </a:xfrm>
        </p:grpSpPr>
        <p:sp>
          <p:nvSpPr>
            <p:cNvPr id="257" name="Google Shape;257;p30"/>
            <p:cNvSpPr/>
            <p:nvPr/>
          </p:nvSpPr>
          <p:spPr>
            <a:xfrm>
              <a:off x="3263541" y="1464100"/>
              <a:ext cx="227045" cy="227017"/>
            </a:xfrm>
            <a:custGeom>
              <a:avLst/>
              <a:gdLst/>
              <a:ahLst/>
              <a:cxnLst/>
              <a:rect l="l" t="t" r="r" b="b"/>
              <a:pathLst>
                <a:path w="7876" h="7875" fill="none" extrusionOk="0">
                  <a:moveTo>
                    <a:pt x="7875" y="3937"/>
                  </a:moveTo>
                  <a:cubicBezTo>
                    <a:pt x="7875" y="6111"/>
                    <a:pt x="6112" y="7875"/>
                    <a:pt x="3938" y="7875"/>
                  </a:cubicBezTo>
                  <a:cubicBezTo>
                    <a:pt x="1764" y="7875"/>
                    <a:pt x="1" y="6111"/>
                    <a:pt x="1" y="3937"/>
                  </a:cubicBezTo>
                  <a:cubicBezTo>
                    <a:pt x="1" y="1762"/>
                    <a:pt x="1764" y="0"/>
                    <a:pt x="3938" y="0"/>
                  </a:cubicBezTo>
                  <a:cubicBezTo>
                    <a:pt x="6112" y="0"/>
                    <a:pt x="7875" y="1762"/>
                    <a:pt x="7875" y="3937"/>
                  </a:cubicBezTo>
                  <a:close/>
                </a:path>
              </a:pathLst>
            </a:custGeom>
            <a:noFill/>
            <a:ln w="16650" cap="flat" cmpd="sng">
              <a:solidFill>
                <a:schemeClr val="accent2"/>
              </a:solidFill>
              <a:prstDash val="solid"/>
              <a:miter lim="13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3235202" y="1567912"/>
              <a:ext cx="160800" cy="177433"/>
            </a:xfrm>
            <a:custGeom>
              <a:avLst/>
              <a:gdLst/>
              <a:ahLst/>
              <a:cxnLst/>
              <a:rect l="l" t="t" r="r" b="b"/>
              <a:pathLst>
                <a:path w="5578" h="6155" extrusionOk="0">
                  <a:moveTo>
                    <a:pt x="2000" y="6155"/>
                  </a:moveTo>
                  <a:lnTo>
                    <a:pt x="1" y="4599"/>
                  </a:lnTo>
                  <a:lnTo>
                    <a:pt x="3577" y="0"/>
                  </a:lnTo>
                  <a:lnTo>
                    <a:pt x="5577" y="155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3287728" y="1546262"/>
              <a:ext cx="133442" cy="120816"/>
            </a:xfrm>
            <a:custGeom>
              <a:avLst/>
              <a:gdLst/>
              <a:ahLst/>
              <a:cxnLst/>
              <a:rect l="l" t="t" r="r" b="b"/>
              <a:pathLst>
                <a:path w="4629" h="4191" extrusionOk="0">
                  <a:moveTo>
                    <a:pt x="3415" y="4165"/>
                  </a:moveTo>
                  <a:lnTo>
                    <a:pt x="38" y="1538"/>
                  </a:lnTo>
                  <a:cubicBezTo>
                    <a:pt x="5" y="1514"/>
                    <a:pt x="0" y="1468"/>
                    <a:pt x="26" y="1436"/>
                  </a:cubicBezTo>
                  <a:lnTo>
                    <a:pt x="1113" y="38"/>
                  </a:lnTo>
                  <a:cubicBezTo>
                    <a:pt x="1137" y="7"/>
                    <a:pt x="1183" y="1"/>
                    <a:pt x="1215" y="26"/>
                  </a:cubicBezTo>
                  <a:lnTo>
                    <a:pt x="4591" y="2652"/>
                  </a:lnTo>
                  <a:cubicBezTo>
                    <a:pt x="4623" y="2677"/>
                    <a:pt x="4629" y="2723"/>
                    <a:pt x="4604" y="2755"/>
                  </a:cubicBezTo>
                  <a:lnTo>
                    <a:pt x="3517" y="4152"/>
                  </a:lnTo>
                  <a:cubicBezTo>
                    <a:pt x="3492" y="4184"/>
                    <a:pt x="3446" y="4190"/>
                    <a:pt x="3415" y="4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2594600" y="1596625"/>
              <a:ext cx="863557" cy="863614"/>
            </a:xfrm>
            <a:custGeom>
              <a:avLst/>
              <a:gdLst/>
              <a:ahLst/>
              <a:cxnLst/>
              <a:rect l="l" t="t" r="r" b="b"/>
              <a:pathLst>
                <a:path w="29956" h="29958" extrusionOk="0">
                  <a:moveTo>
                    <a:pt x="29956" y="14979"/>
                  </a:moveTo>
                  <a:cubicBezTo>
                    <a:pt x="29956" y="18951"/>
                    <a:pt x="28379" y="22760"/>
                    <a:pt x="25569" y="25569"/>
                  </a:cubicBezTo>
                  <a:cubicBezTo>
                    <a:pt x="22760" y="28379"/>
                    <a:pt x="18950" y="29957"/>
                    <a:pt x="14978" y="29957"/>
                  </a:cubicBezTo>
                  <a:cubicBezTo>
                    <a:pt x="11005" y="29957"/>
                    <a:pt x="7196" y="28379"/>
                    <a:pt x="4388" y="25569"/>
                  </a:cubicBezTo>
                  <a:cubicBezTo>
                    <a:pt x="1578" y="22760"/>
                    <a:pt x="1" y="18951"/>
                    <a:pt x="1" y="14979"/>
                  </a:cubicBezTo>
                  <a:cubicBezTo>
                    <a:pt x="1" y="11007"/>
                    <a:pt x="1578" y="7196"/>
                    <a:pt x="4388" y="4388"/>
                  </a:cubicBezTo>
                  <a:cubicBezTo>
                    <a:pt x="7196" y="1578"/>
                    <a:pt x="11005" y="1"/>
                    <a:pt x="14978" y="1"/>
                  </a:cubicBezTo>
                  <a:cubicBezTo>
                    <a:pt x="18950" y="1"/>
                    <a:pt x="22760" y="1578"/>
                    <a:pt x="25569" y="4388"/>
                  </a:cubicBezTo>
                  <a:cubicBezTo>
                    <a:pt x="28379" y="7196"/>
                    <a:pt x="29956" y="11007"/>
                    <a:pt x="29956" y="14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2662780" y="1664776"/>
              <a:ext cx="727231" cy="727260"/>
            </a:xfrm>
            <a:custGeom>
              <a:avLst/>
              <a:gdLst/>
              <a:ahLst/>
              <a:cxnLst/>
              <a:rect l="l" t="t" r="r" b="b"/>
              <a:pathLst>
                <a:path w="25227" h="25228" extrusionOk="0">
                  <a:moveTo>
                    <a:pt x="25226" y="12615"/>
                  </a:moveTo>
                  <a:cubicBezTo>
                    <a:pt x="25226" y="15959"/>
                    <a:pt x="23898" y="19168"/>
                    <a:pt x="21532" y="21533"/>
                  </a:cubicBezTo>
                  <a:cubicBezTo>
                    <a:pt x="19167" y="23899"/>
                    <a:pt x="15958" y="25227"/>
                    <a:pt x="12613" y="25227"/>
                  </a:cubicBezTo>
                  <a:cubicBezTo>
                    <a:pt x="9268" y="25227"/>
                    <a:pt x="6060" y="23899"/>
                    <a:pt x="3694" y="21533"/>
                  </a:cubicBezTo>
                  <a:cubicBezTo>
                    <a:pt x="1329" y="19168"/>
                    <a:pt x="0" y="15959"/>
                    <a:pt x="0" y="12615"/>
                  </a:cubicBezTo>
                  <a:cubicBezTo>
                    <a:pt x="0" y="9269"/>
                    <a:pt x="1329" y="6061"/>
                    <a:pt x="3694" y="3695"/>
                  </a:cubicBezTo>
                  <a:cubicBezTo>
                    <a:pt x="6060" y="1330"/>
                    <a:pt x="9268" y="1"/>
                    <a:pt x="12613" y="1"/>
                  </a:cubicBezTo>
                  <a:cubicBezTo>
                    <a:pt x="15958" y="1"/>
                    <a:pt x="19167" y="1330"/>
                    <a:pt x="21532" y="3695"/>
                  </a:cubicBezTo>
                  <a:cubicBezTo>
                    <a:pt x="23898" y="6061"/>
                    <a:pt x="25226" y="9269"/>
                    <a:pt x="25226" y="12615"/>
                  </a:cubicBezTo>
                  <a:close/>
                </a:path>
              </a:pathLst>
            </a:custGeom>
            <a:solidFill>
              <a:srgbClr val="F3D3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2656775" y="1658775"/>
              <a:ext cx="739214" cy="739243"/>
            </a:xfrm>
            <a:custGeom>
              <a:avLst/>
              <a:gdLst/>
              <a:ahLst/>
              <a:cxnLst/>
              <a:rect l="l" t="t" r="r" b="b"/>
              <a:pathLst>
                <a:path w="25227" h="25228" extrusionOk="0">
                  <a:moveTo>
                    <a:pt x="25226" y="12615"/>
                  </a:moveTo>
                  <a:cubicBezTo>
                    <a:pt x="25226" y="15959"/>
                    <a:pt x="23898" y="19168"/>
                    <a:pt x="21532" y="21533"/>
                  </a:cubicBezTo>
                  <a:cubicBezTo>
                    <a:pt x="19167" y="23899"/>
                    <a:pt x="15958" y="25227"/>
                    <a:pt x="12613" y="25227"/>
                  </a:cubicBezTo>
                  <a:cubicBezTo>
                    <a:pt x="9268" y="25227"/>
                    <a:pt x="6060" y="23899"/>
                    <a:pt x="3694" y="21533"/>
                  </a:cubicBezTo>
                  <a:cubicBezTo>
                    <a:pt x="1329" y="19168"/>
                    <a:pt x="0" y="15959"/>
                    <a:pt x="0" y="12615"/>
                  </a:cubicBezTo>
                  <a:cubicBezTo>
                    <a:pt x="0" y="9269"/>
                    <a:pt x="1329" y="6061"/>
                    <a:pt x="3694" y="3695"/>
                  </a:cubicBezTo>
                  <a:cubicBezTo>
                    <a:pt x="6060" y="1330"/>
                    <a:pt x="9268" y="1"/>
                    <a:pt x="12613" y="1"/>
                  </a:cubicBezTo>
                  <a:cubicBezTo>
                    <a:pt x="15958" y="1"/>
                    <a:pt x="19167" y="1330"/>
                    <a:pt x="21532" y="3695"/>
                  </a:cubicBezTo>
                  <a:cubicBezTo>
                    <a:pt x="23898" y="6061"/>
                    <a:pt x="25226" y="9269"/>
                    <a:pt x="25226" y="12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2683162" y="1685187"/>
              <a:ext cx="686440" cy="686440"/>
            </a:xfrm>
            <a:custGeom>
              <a:avLst/>
              <a:gdLst/>
              <a:ahLst/>
              <a:cxnLst/>
              <a:rect l="l" t="t" r="r" b="b"/>
              <a:pathLst>
                <a:path w="23812" h="23812" extrusionOk="0">
                  <a:moveTo>
                    <a:pt x="23812" y="11907"/>
                  </a:moveTo>
                  <a:cubicBezTo>
                    <a:pt x="23812" y="15064"/>
                    <a:pt x="22558" y="18092"/>
                    <a:pt x="20326" y="20326"/>
                  </a:cubicBezTo>
                  <a:cubicBezTo>
                    <a:pt x="18092" y="22558"/>
                    <a:pt x="15064" y="23812"/>
                    <a:pt x="11906" y="23812"/>
                  </a:cubicBezTo>
                  <a:cubicBezTo>
                    <a:pt x="8749" y="23812"/>
                    <a:pt x="5720" y="22558"/>
                    <a:pt x="3487" y="20326"/>
                  </a:cubicBezTo>
                  <a:cubicBezTo>
                    <a:pt x="1255" y="18092"/>
                    <a:pt x="1" y="15064"/>
                    <a:pt x="1" y="11907"/>
                  </a:cubicBezTo>
                  <a:cubicBezTo>
                    <a:pt x="1" y="8749"/>
                    <a:pt x="1255" y="5720"/>
                    <a:pt x="3487" y="3488"/>
                  </a:cubicBezTo>
                  <a:cubicBezTo>
                    <a:pt x="5720" y="1255"/>
                    <a:pt x="8749" y="1"/>
                    <a:pt x="11906" y="1"/>
                  </a:cubicBezTo>
                  <a:cubicBezTo>
                    <a:pt x="15064" y="1"/>
                    <a:pt x="18092" y="1255"/>
                    <a:pt x="20326" y="3488"/>
                  </a:cubicBezTo>
                  <a:cubicBezTo>
                    <a:pt x="22558" y="5720"/>
                    <a:pt x="23812" y="8749"/>
                    <a:pt x="23812" y="119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3203289" y="1733792"/>
              <a:ext cx="55724" cy="62786"/>
            </a:xfrm>
            <a:custGeom>
              <a:avLst/>
              <a:gdLst/>
              <a:ahLst/>
              <a:cxnLst/>
              <a:rect l="l" t="t" r="r" b="b"/>
              <a:pathLst>
                <a:path w="1933" h="2178" extrusionOk="0">
                  <a:moveTo>
                    <a:pt x="1345" y="1"/>
                  </a:moveTo>
                  <a:cubicBezTo>
                    <a:pt x="1337" y="1"/>
                    <a:pt x="1328" y="5"/>
                    <a:pt x="1322" y="12"/>
                  </a:cubicBezTo>
                  <a:lnTo>
                    <a:pt x="10" y="1700"/>
                  </a:lnTo>
                  <a:cubicBezTo>
                    <a:pt x="0" y="1712"/>
                    <a:pt x="3" y="1731"/>
                    <a:pt x="15" y="1740"/>
                  </a:cubicBezTo>
                  <a:lnTo>
                    <a:pt x="570" y="2171"/>
                  </a:lnTo>
                  <a:cubicBezTo>
                    <a:pt x="575" y="2175"/>
                    <a:pt x="582" y="2178"/>
                    <a:pt x="588" y="2178"/>
                  </a:cubicBezTo>
                  <a:cubicBezTo>
                    <a:pt x="596" y="2178"/>
                    <a:pt x="605" y="2174"/>
                    <a:pt x="611" y="2167"/>
                  </a:cubicBezTo>
                  <a:lnTo>
                    <a:pt x="1923" y="479"/>
                  </a:lnTo>
                  <a:cubicBezTo>
                    <a:pt x="1933" y="467"/>
                    <a:pt x="1930" y="448"/>
                    <a:pt x="1918" y="438"/>
                  </a:cubicBezTo>
                  <a:lnTo>
                    <a:pt x="1363" y="8"/>
                  </a:lnTo>
                  <a:cubicBezTo>
                    <a:pt x="1358" y="3"/>
                    <a:pt x="1351"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3056954" y="1665324"/>
              <a:ext cx="30269" cy="65525"/>
            </a:xfrm>
            <a:custGeom>
              <a:avLst/>
              <a:gdLst/>
              <a:ahLst/>
              <a:cxnLst/>
              <a:rect l="l" t="t" r="r" b="b"/>
              <a:pathLst>
                <a:path w="1050" h="2273" extrusionOk="0">
                  <a:moveTo>
                    <a:pt x="323" y="0"/>
                  </a:moveTo>
                  <a:cubicBezTo>
                    <a:pt x="310" y="0"/>
                    <a:pt x="298" y="11"/>
                    <a:pt x="295" y="25"/>
                  </a:cubicBezTo>
                  <a:lnTo>
                    <a:pt x="2" y="2142"/>
                  </a:lnTo>
                  <a:cubicBezTo>
                    <a:pt x="1" y="2159"/>
                    <a:pt x="12" y="2173"/>
                    <a:pt x="28" y="2176"/>
                  </a:cubicBezTo>
                  <a:lnTo>
                    <a:pt x="723" y="2272"/>
                  </a:lnTo>
                  <a:cubicBezTo>
                    <a:pt x="724" y="2272"/>
                    <a:pt x="725" y="2272"/>
                    <a:pt x="726" y="2272"/>
                  </a:cubicBezTo>
                  <a:cubicBezTo>
                    <a:pt x="740" y="2272"/>
                    <a:pt x="753" y="2262"/>
                    <a:pt x="756" y="2248"/>
                  </a:cubicBezTo>
                  <a:lnTo>
                    <a:pt x="1049" y="129"/>
                  </a:lnTo>
                  <a:cubicBezTo>
                    <a:pt x="1050" y="114"/>
                    <a:pt x="1039" y="99"/>
                    <a:pt x="1023" y="97"/>
                  </a:cubicBezTo>
                  <a:lnTo>
                    <a:pt x="328" y="1"/>
                  </a:lnTo>
                  <a:cubicBezTo>
                    <a:pt x="326" y="1"/>
                    <a:pt x="325"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2878880" y="1686283"/>
              <a:ext cx="43847" cy="66390"/>
            </a:xfrm>
            <a:custGeom>
              <a:avLst/>
              <a:gdLst/>
              <a:ahLst/>
              <a:cxnLst/>
              <a:rect l="l" t="t" r="r" b="b"/>
              <a:pathLst>
                <a:path w="1521" h="2303" extrusionOk="0">
                  <a:moveTo>
                    <a:pt x="683" y="1"/>
                  </a:moveTo>
                  <a:cubicBezTo>
                    <a:pt x="679" y="1"/>
                    <a:pt x="675" y="1"/>
                    <a:pt x="672" y="3"/>
                  </a:cubicBezTo>
                  <a:lnTo>
                    <a:pt x="22" y="268"/>
                  </a:lnTo>
                  <a:cubicBezTo>
                    <a:pt x="7" y="273"/>
                    <a:pt x="1" y="291"/>
                    <a:pt x="6" y="305"/>
                  </a:cubicBezTo>
                  <a:lnTo>
                    <a:pt x="811" y="2285"/>
                  </a:lnTo>
                  <a:cubicBezTo>
                    <a:pt x="816" y="2296"/>
                    <a:pt x="827" y="2303"/>
                    <a:pt x="838" y="2303"/>
                  </a:cubicBezTo>
                  <a:cubicBezTo>
                    <a:pt x="842" y="2303"/>
                    <a:pt x="845" y="2302"/>
                    <a:pt x="848" y="2301"/>
                  </a:cubicBezTo>
                  <a:lnTo>
                    <a:pt x="1499" y="2036"/>
                  </a:lnTo>
                  <a:cubicBezTo>
                    <a:pt x="1514" y="2031"/>
                    <a:pt x="1521" y="2014"/>
                    <a:pt x="1515" y="1999"/>
                  </a:cubicBezTo>
                  <a:lnTo>
                    <a:pt x="709" y="19"/>
                  </a:lnTo>
                  <a:cubicBezTo>
                    <a:pt x="705" y="8"/>
                    <a:pt x="694"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2731652" y="1795918"/>
              <a:ext cx="62988" cy="55522"/>
            </a:xfrm>
            <a:custGeom>
              <a:avLst/>
              <a:gdLst/>
              <a:ahLst/>
              <a:cxnLst/>
              <a:rect l="l" t="t" r="r" b="b"/>
              <a:pathLst>
                <a:path w="2185" h="1926" extrusionOk="0">
                  <a:moveTo>
                    <a:pt x="465" y="1"/>
                  </a:moveTo>
                  <a:cubicBezTo>
                    <a:pt x="457" y="1"/>
                    <a:pt x="448" y="5"/>
                    <a:pt x="442" y="12"/>
                  </a:cubicBezTo>
                  <a:lnTo>
                    <a:pt x="10" y="567"/>
                  </a:lnTo>
                  <a:cubicBezTo>
                    <a:pt x="1" y="579"/>
                    <a:pt x="4" y="596"/>
                    <a:pt x="16" y="607"/>
                  </a:cubicBezTo>
                  <a:lnTo>
                    <a:pt x="1704" y="1920"/>
                  </a:lnTo>
                  <a:cubicBezTo>
                    <a:pt x="1709" y="1923"/>
                    <a:pt x="1715" y="1925"/>
                    <a:pt x="1721" y="1925"/>
                  </a:cubicBezTo>
                  <a:cubicBezTo>
                    <a:pt x="1730" y="1925"/>
                    <a:pt x="1738" y="1921"/>
                    <a:pt x="1744" y="1914"/>
                  </a:cubicBezTo>
                  <a:lnTo>
                    <a:pt x="2175" y="1359"/>
                  </a:lnTo>
                  <a:cubicBezTo>
                    <a:pt x="2184" y="1347"/>
                    <a:pt x="2183" y="1330"/>
                    <a:pt x="2169" y="1319"/>
                  </a:cubicBezTo>
                  <a:lnTo>
                    <a:pt x="483" y="6"/>
                  </a:lnTo>
                  <a:cubicBezTo>
                    <a:pt x="477" y="2"/>
                    <a:pt x="471"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2663241" y="1967622"/>
              <a:ext cx="65611" cy="30211"/>
            </a:xfrm>
            <a:custGeom>
              <a:avLst/>
              <a:gdLst/>
              <a:ahLst/>
              <a:cxnLst/>
              <a:rect l="l" t="t" r="r" b="b"/>
              <a:pathLst>
                <a:path w="2276" h="1048" extrusionOk="0">
                  <a:moveTo>
                    <a:pt x="128" y="1"/>
                  </a:moveTo>
                  <a:cubicBezTo>
                    <a:pt x="114" y="1"/>
                    <a:pt x="101" y="11"/>
                    <a:pt x="99" y="26"/>
                  </a:cubicBezTo>
                  <a:lnTo>
                    <a:pt x="3" y="722"/>
                  </a:lnTo>
                  <a:cubicBezTo>
                    <a:pt x="0" y="737"/>
                    <a:pt x="11" y="752"/>
                    <a:pt x="27" y="754"/>
                  </a:cubicBezTo>
                  <a:lnTo>
                    <a:pt x="2144" y="1047"/>
                  </a:lnTo>
                  <a:cubicBezTo>
                    <a:pt x="2145" y="1047"/>
                    <a:pt x="2146" y="1047"/>
                    <a:pt x="2147" y="1047"/>
                  </a:cubicBezTo>
                  <a:cubicBezTo>
                    <a:pt x="2162" y="1047"/>
                    <a:pt x="2176" y="1037"/>
                    <a:pt x="2177" y="1023"/>
                  </a:cubicBezTo>
                  <a:lnTo>
                    <a:pt x="2274" y="326"/>
                  </a:lnTo>
                  <a:cubicBezTo>
                    <a:pt x="2275" y="311"/>
                    <a:pt x="2265" y="297"/>
                    <a:pt x="2248" y="294"/>
                  </a:cubicBezTo>
                  <a:lnTo>
                    <a:pt x="131" y="1"/>
                  </a:lnTo>
                  <a:cubicBezTo>
                    <a:pt x="130" y="1"/>
                    <a:pt x="12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2684142" y="2132205"/>
              <a:ext cx="66620" cy="43645"/>
            </a:xfrm>
            <a:custGeom>
              <a:avLst/>
              <a:gdLst/>
              <a:ahLst/>
              <a:cxnLst/>
              <a:rect l="l" t="t" r="r" b="b"/>
              <a:pathLst>
                <a:path w="2311" h="1514" extrusionOk="0">
                  <a:moveTo>
                    <a:pt x="2013" y="0"/>
                  </a:moveTo>
                  <a:cubicBezTo>
                    <a:pt x="2010" y="0"/>
                    <a:pt x="2006" y="1"/>
                    <a:pt x="2003" y="2"/>
                  </a:cubicBezTo>
                  <a:lnTo>
                    <a:pt x="22" y="808"/>
                  </a:lnTo>
                  <a:cubicBezTo>
                    <a:pt x="7" y="813"/>
                    <a:pt x="0" y="831"/>
                    <a:pt x="7" y="846"/>
                  </a:cubicBezTo>
                  <a:lnTo>
                    <a:pt x="272" y="1495"/>
                  </a:lnTo>
                  <a:cubicBezTo>
                    <a:pt x="276" y="1507"/>
                    <a:pt x="286" y="1514"/>
                    <a:pt x="297" y="1514"/>
                  </a:cubicBezTo>
                  <a:cubicBezTo>
                    <a:pt x="301" y="1514"/>
                    <a:pt x="305" y="1513"/>
                    <a:pt x="308" y="1512"/>
                  </a:cubicBezTo>
                  <a:lnTo>
                    <a:pt x="2289" y="707"/>
                  </a:lnTo>
                  <a:cubicBezTo>
                    <a:pt x="2304" y="700"/>
                    <a:pt x="2311" y="684"/>
                    <a:pt x="2305" y="669"/>
                  </a:cubicBezTo>
                  <a:lnTo>
                    <a:pt x="2041" y="18"/>
                  </a:lnTo>
                  <a:cubicBezTo>
                    <a:pt x="2035" y="7"/>
                    <a:pt x="2025"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2793777" y="2260290"/>
              <a:ext cx="55752" cy="62757"/>
            </a:xfrm>
            <a:custGeom>
              <a:avLst/>
              <a:gdLst/>
              <a:ahLst/>
              <a:cxnLst/>
              <a:rect l="l" t="t" r="r" b="b"/>
              <a:pathLst>
                <a:path w="1934" h="2177" extrusionOk="0">
                  <a:moveTo>
                    <a:pt x="1345" y="1"/>
                  </a:moveTo>
                  <a:cubicBezTo>
                    <a:pt x="1337" y="1"/>
                    <a:pt x="1328" y="4"/>
                    <a:pt x="1323" y="12"/>
                  </a:cubicBezTo>
                  <a:lnTo>
                    <a:pt x="10" y="1699"/>
                  </a:lnTo>
                  <a:cubicBezTo>
                    <a:pt x="1" y="1712"/>
                    <a:pt x="4" y="1730"/>
                    <a:pt x="16" y="1739"/>
                  </a:cubicBezTo>
                  <a:lnTo>
                    <a:pt x="569" y="2171"/>
                  </a:lnTo>
                  <a:cubicBezTo>
                    <a:pt x="575" y="2175"/>
                    <a:pt x="581" y="2177"/>
                    <a:pt x="587" y="2177"/>
                  </a:cubicBezTo>
                  <a:cubicBezTo>
                    <a:pt x="596" y="2177"/>
                    <a:pt x="604" y="2173"/>
                    <a:pt x="610" y="2166"/>
                  </a:cubicBezTo>
                  <a:lnTo>
                    <a:pt x="1922" y="478"/>
                  </a:lnTo>
                  <a:cubicBezTo>
                    <a:pt x="1933" y="466"/>
                    <a:pt x="1930" y="448"/>
                    <a:pt x="1918" y="437"/>
                  </a:cubicBezTo>
                  <a:lnTo>
                    <a:pt x="1363" y="7"/>
                  </a:lnTo>
                  <a:cubicBezTo>
                    <a:pt x="1358" y="3"/>
                    <a:pt x="1352"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2965567" y="2326020"/>
              <a:ext cx="30269" cy="65496"/>
            </a:xfrm>
            <a:custGeom>
              <a:avLst/>
              <a:gdLst/>
              <a:ahLst/>
              <a:cxnLst/>
              <a:rect l="l" t="t" r="r" b="b"/>
              <a:pathLst>
                <a:path w="1050" h="2272" extrusionOk="0">
                  <a:moveTo>
                    <a:pt x="325" y="0"/>
                  </a:moveTo>
                  <a:cubicBezTo>
                    <a:pt x="311" y="0"/>
                    <a:pt x="297" y="11"/>
                    <a:pt x="295" y="26"/>
                  </a:cubicBezTo>
                  <a:lnTo>
                    <a:pt x="2" y="2143"/>
                  </a:lnTo>
                  <a:cubicBezTo>
                    <a:pt x="1" y="2159"/>
                    <a:pt x="11" y="2173"/>
                    <a:pt x="26" y="2176"/>
                  </a:cubicBezTo>
                  <a:lnTo>
                    <a:pt x="723" y="2272"/>
                  </a:lnTo>
                  <a:cubicBezTo>
                    <a:pt x="724" y="2272"/>
                    <a:pt x="726" y="2272"/>
                    <a:pt x="727" y="2272"/>
                  </a:cubicBezTo>
                  <a:cubicBezTo>
                    <a:pt x="741" y="2272"/>
                    <a:pt x="753" y="2262"/>
                    <a:pt x="755" y="2247"/>
                  </a:cubicBezTo>
                  <a:lnTo>
                    <a:pt x="1048" y="130"/>
                  </a:lnTo>
                  <a:cubicBezTo>
                    <a:pt x="1050" y="114"/>
                    <a:pt x="1039" y="99"/>
                    <a:pt x="1023" y="98"/>
                  </a:cubicBezTo>
                  <a:lnTo>
                    <a:pt x="327" y="0"/>
                  </a:lnTo>
                  <a:cubicBezTo>
                    <a:pt x="326" y="0"/>
                    <a:pt x="326" y="0"/>
                    <a:pt x="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3130064" y="2304168"/>
              <a:ext cx="43847" cy="66419"/>
            </a:xfrm>
            <a:custGeom>
              <a:avLst/>
              <a:gdLst/>
              <a:ahLst/>
              <a:cxnLst/>
              <a:rect l="l" t="t" r="r" b="b"/>
              <a:pathLst>
                <a:path w="1521" h="2304" extrusionOk="0">
                  <a:moveTo>
                    <a:pt x="683" y="0"/>
                  </a:moveTo>
                  <a:cubicBezTo>
                    <a:pt x="680" y="0"/>
                    <a:pt x="676" y="1"/>
                    <a:pt x="673" y="2"/>
                  </a:cubicBezTo>
                  <a:lnTo>
                    <a:pt x="22" y="267"/>
                  </a:lnTo>
                  <a:cubicBezTo>
                    <a:pt x="7" y="274"/>
                    <a:pt x="1" y="290"/>
                    <a:pt x="6" y="305"/>
                  </a:cubicBezTo>
                  <a:lnTo>
                    <a:pt x="812" y="2286"/>
                  </a:lnTo>
                  <a:cubicBezTo>
                    <a:pt x="816" y="2297"/>
                    <a:pt x="826" y="2303"/>
                    <a:pt x="837" y="2303"/>
                  </a:cubicBezTo>
                  <a:cubicBezTo>
                    <a:pt x="841" y="2303"/>
                    <a:pt x="845" y="2302"/>
                    <a:pt x="849" y="2300"/>
                  </a:cubicBezTo>
                  <a:lnTo>
                    <a:pt x="1499" y="2037"/>
                  </a:lnTo>
                  <a:cubicBezTo>
                    <a:pt x="1514" y="2030"/>
                    <a:pt x="1521" y="2014"/>
                    <a:pt x="1516" y="1999"/>
                  </a:cubicBezTo>
                  <a:lnTo>
                    <a:pt x="711" y="19"/>
                  </a:lnTo>
                  <a:cubicBezTo>
                    <a:pt x="706" y="7"/>
                    <a:pt x="695" y="0"/>
                    <a:pt x="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3258179" y="2205429"/>
              <a:ext cx="62959" cy="55493"/>
            </a:xfrm>
            <a:custGeom>
              <a:avLst/>
              <a:gdLst/>
              <a:ahLst/>
              <a:cxnLst/>
              <a:rect l="l" t="t" r="r" b="b"/>
              <a:pathLst>
                <a:path w="2184" h="1925" extrusionOk="0">
                  <a:moveTo>
                    <a:pt x="463" y="0"/>
                  </a:moveTo>
                  <a:cubicBezTo>
                    <a:pt x="454" y="0"/>
                    <a:pt x="446" y="4"/>
                    <a:pt x="440" y="11"/>
                  </a:cubicBezTo>
                  <a:lnTo>
                    <a:pt x="10" y="566"/>
                  </a:lnTo>
                  <a:cubicBezTo>
                    <a:pt x="0" y="578"/>
                    <a:pt x="2" y="597"/>
                    <a:pt x="15" y="607"/>
                  </a:cubicBezTo>
                  <a:lnTo>
                    <a:pt x="1702" y="1919"/>
                  </a:lnTo>
                  <a:cubicBezTo>
                    <a:pt x="1707" y="1923"/>
                    <a:pt x="1713" y="1925"/>
                    <a:pt x="1719" y="1925"/>
                  </a:cubicBezTo>
                  <a:cubicBezTo>
                    <a:pt x="1728" y="1925"/>
                    <a:pt x="1736" y="1921"/>
                    <a:pt x="1742" y="1914"/>
                  </a:cubicBezTo>
                  <a:lnTo>
                    <a:pt x="2174" y="1360"/>
                  </a:lnTo>
                  <a:cubicBezTo>
                    <a:pt x="2184" y="1347"/>
                    <a:pt x="2181" y="1329"/>
                    <a:pt x="2169" y="1320"/>
                  </a:cubicBezTo>
                  <a:lnTo>
                    <a:pt x="481" y="7"/>
                  </a:lnTo>
                  <a:cubicBezTo>
                    <a:pt x="476" y="3"/>
                    <a:pt x="469"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3323966" y="2059037"/>
              <a:ext cx="65611" cy="30182"/>
            </a:xfrm>
            <a:custGeom>
              <a:avLst/>
              <a:gdLst/>
              <a:ahLst/>
              <a:cxnLst/>
              <a:rect l="l" t="t" r="r" b="b"/>
              <a:pathLst>
                <a:path w="2276" h="1047" extrusionOk="0">
                  <a:moveTo>
                    <a:pt x="128" y="0"/>
                  </a:moveTo>
                  <a:cubicBezTo>
                    <a:pt x="113" y="0"/>
                    <a:pt x="100" y="11"/>
                    <a:pt x="99" y="26"/>
                  </a:cubicBezTo>
                  <a:lnTo>
                    <a:pt x="1" y="721"/>
                  </a:lnTo>
                  <a:cubicBezTo>
                    <a:pt x="0" y="737"/>
                    <a:pt x="11" y="751"/>
                    <a:pt x="27" y="754"/>
                  </a:cubicBezTo>
                  <a:lnTo>
                    <a:pt x="2144" y="1047"/>
                  </a:lnTo>
                  <a:cubicBezTo>
                    <a:pt x="2146" y="1047"/>
                    <a:pt x="2147" y="1047"/>
                    <a:pt x="2148" y="1047"/>
                  </a:cubicBezTo>
                  <a:cubicBezTo>
                    <a:pt x="2162" y="1047"/>
                    <a:pt x="2174" y="1036"/>
                    <a:pt x="2177" y="1022"/>
                  </a:cubicBezTo>
                  <a:lnTo>
                    <a:pt x="2273" y="327"/>
                  </a:lnTo>
                  <a:cubicBezTo>
                    <a:pt x="2275" y="311"/>
                    <a:pt x="2264" y="296"/>
                    <a:pt x="2248" y="293"/>
                  </a:cubicBezTo>
                  <a:lnTo>
                    <a:pt x="131" y="0"/>
                  </a:lnTo>
                  <a:cubicBezTo>
                    <a:pt x="130" y="0"/>
                    <a:pt x="129"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3302027" y="1881020"/>
              <a:ext cx="66649" cy="43645"/>
            </a:xfrm>
            <a:custGeom>
              <a:avLst/>
              <a:gdLst/>
              <a:ahLst/>
              <a:cxnLst/>
              <a:rect l="l" t="t" r="r" b="b"/>
              <a:pathLst>
                <a:path w="2312" h="1514" extrusionOk="0">
                  <a:moveTo>
                    <a:pt x="2013" y="0"/>
                  </a:moveTo>
                  <a:cubicBezTo>
                    <a:pt x="2010" y="0"/>
                    <a:pt x="2006" y="1"/>
                    <a:pt x="2003" y="2"/>
                  </a:cubicBezTo>
                  <a:lnTo>
                    <a:pt x="23" y="807"/>
                  </a:lnTo>
                  <a:cubicBezTo>
                    <a:pt x="8" y="813"/>
                    <a:pt x="1" y="830"/>
                    <a:pt x="6" y="844"/>
                  </a:cubicBezTo>
                  <a:lnTo>
                    <a:pt x="271" y="1495"/>
                  </a:lnTo>
                  <a:cubicBezTo>
                    <a:pt x="275" y="1507"/>
                    <a:pt x="286" y="1513"/>
                    <a:pt x="298" y="1513"/>
                  </a:cubicBezTo>
                  <a:cubicBezTo>
                    <a:pt x="302" y="1513"/>
                    <a:pt x="305" y="1513"/>
                    <a:pt x="309" y="1511"/>
                  </a:cubicBezTo>
                  <a:lnTo>
                    <a:pt x="2288" y="707"/>
                  </a:lnTo>
                  <a:cubicBezTo>
                    <a:pt x="2303" y="700"/>
                    <a:pt x="2311" y="684"/>
                    <a:pt x="2304" y="669"/>
                  </a:cubicBezTo>
                  <a:lnTo>
                    <a:pt x="2040" y="18"/>
                  </a:lnTo>
                  <a:cubicBezTo>
                    <a:pt x="2036" y="7"/>
                    <a:pt x="2024"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043001" y="1985178"/>
              <a:ext cx="264896" cy="59500"/>
            </a:xfrm>
            <a:custGeom>
              <a:avLst/>
              <a:gdLst/>
              <a:ahLst/>
              <a:cxnLst/>
              <a:rect l="l" t="t" r="r" b="b"/>
              <a:pathLst>
                <a:path w="9189" h="2064" extrusionOk="0">
                  <a:moveTo>
                    <a:pt x="9065" y="0"/>
                  </a:moveTo>
                  <a:cubicBezTo>
                    <a:pt x="8339" y="0"/>
                    <a:pt x="4513" y="35"/>
                    <a:pt x="0" y="729"/>
                  </a:cubicBezTo>
                  <a:lnTo>
                    <a:pt x="205" y="2064"/>
                  </a:lnTo>
                  <a:cubicBezTo>
                    <a:pt x="5224" y="1293"/>
                    <a:pt x="9188" y="1"/>
                    <a:pt x="9188" y="1"/>
                  </a:cubicBezTo>
                  <a:cubicBezTo>
                    <a:pt x="9188" y="1"/>
                    <a:pt x="9146" y="0"/>
                    <a:pt x="9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2917222" y="2039261"/>
              <a:ext cx="119605" cy="252241"/>
            </a:xfrm>
            <a:custGeom>
              <a:avLst/>
              <a:gdLst/>
              <a:ahLst/>
              <a:cxnLst/>
              <a:rect l="l" t="t" r="r" b="b"/>
              <a:pathLst>
                <a:path w="4149" h="8750" extrusionOk="0">
                  <a:moveTo>
                    <a:pt x="2899" y="0"/>
                  </a:moveTo>
                  <a:cubicBezTo>
                    <a:pt x="954" y="4688"/>
                    <a:pt x="1" y="8750"/>
                    <a:pt x="1" y="8750"/>
                  </a:cubicBezTo>
                  <a:cubicBezTo>
                    <a:pt x="1" y="8750"/>
                    <a:pt x="2201" y="5207"/>
                    <a:pt x="4148" y="517"/>
                  </a:cubicBezTo>
                  <a:lnTo>
                    <a:pt x="2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2978915" y="1980941"/>
              <a:ext cx="94958" cy="94958"/>
            </a:xfrm>
            <a:custGeom>
              <a:avLst/>
              <a:gdLst/>
              <a:ahLst/>
              <a:cxnLst/>
              <a:rect l="l" t="t" r="r" b="b"/>
              <a:pathLst>
                <a:path w="3294" h="3294" extrusionOk="0">
                  <a:moveTo>
                    <a:pt x="1647" y="1"/>
                  </a:moveTo>
                  <a:cubicBezTo>
                    <a:pt x="738" y="1"/>
                    <a:pt x="1" y="738"/>
                    <a:pt x="1" y="1648"/>
                  </a:cubicBezTo>
                  <a:cubicBezTo>
                    <a:pt x="1" y="2557"/>
                    <a:pt x="738" y="3294"/>
                    <a:pt x="1647" y="3294"/>
                  </a:cubicBezTo>
                  <a:cubicBezTo>
                    <a:pt x="2557" y="3294"/>
                    <a:pt x="3294" y="2557"/>
                    <a:pt x="3294" y="1648"/>
                  </a:cubicBezTo>
                  <a:cubicBezTo>
                    <a:pt x="3294" y="738"/>
                    <a:pt x="2557" y="1"/>
                    <a:pt x="1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49;p30">
            <a:extLst>
              <a:ext uri="{FF2B5EF4-FFF2-40B4-BE49-F238E27FC236}">
                <a16:creationId xmlns:a16="http://schemas.microsoft.com/office/drawing/2014/main" id="{9174539F-4B34-5E5E-D386-ADF7BA95F8E6}"/>
              </a:ext>
            </a:extLst>
          </p:cNvPr>
          <p:cNvSpPr txBox="1">
            <a:spLocks/>
          </p:cNvSpPr>
          <p:nvPr/>
        </p:nvSpPr>
        <p:spPr>
          <a:xfrm>
            <a:off x="4208586" y="4109171"/>
            <a:ext cx="734700" cy="572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ko"/>
              <a:buNone/>
              <a:defRPr sz="3000" b="1" i="0" u="none" strike="noStrike" cap="none">
                <a:solidFill>
                  <a:schemeClr val="lt1"/>
                </a:solidFill>
                <a:latin typeface="Teko"/>
                <a:ea typeface="Teko"/>
                <a:cs typeface="Teko"/>
                <a:sym typeface="Teko"/>
              </a:defRPr>
            </a:lvl1pPr>
            <a:lvl2pPr marR="0" lvl="1"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000"/>
              <a:buFont typeface="Teko"/>
              <a:buNone/>
              <a:defRPr sz="3000" b="1" i="0" u="none" strike="noStrike" cap="none">
                <a:solidFill>
                  <a:schemeClr val="dk1"/>
                </a:solidFill>
                <a:latin typeface="Teko"/>
                <a:ea typeface="Teko"/>
                <a:cs typeface="Teko"/>
                <a:sym typeface="Teko"/>
              </a:defRPr>
            </a:lvl9pPr>
          </a:lstStyle>
          <a:p>
            <a:r>
              <a:rPr lang="en" dirty="0"/>
              <a:t>07</a:t>
            </a:r>
          </a:p>
        </p:txBody>
      </p:sp>
      <p:sp>
        <p:nvSpPr>
          <p:cNvPr id="3" name="Google Shape;255;p30">
            <a:extLst>
              <a:ext uri="{FF2B5EF4-FFF2-40B4-BE49-F238E27FC236}">
                <a16:creationId xmlns:a16="http://schemas.microsoft.com/office/drawing/2014/main" id="{5BFB28D8-E53E-72D5-15B5-38FFE0430F6A}"/>
              </a:ext>
            </a:extLst>
          </p:cNvPr>
          <p:cNvSpPr txBox="1">
            <a:spLocks/>
          </p:cNvSpPr>
          <p:nvPr/>
        </p:nvSpPr>
        <p:spPr>
          <a:xfrm>
            <a:off x="3459691" y="4667225"/>
            <a:ext cx="2305500" cy="85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2400" b="1" i="0" u="none" strike="noStrike" cap="none">
                <a:solidFill>
                  <a:schemeClr val="dk1"/>
                </a:solidFill>
                <a:latin typeface="Teko"/>
                <a:ea typeface="Teko"/>
                <a:cs typeface="Teko"/>
                <a:sym typeface="Teko"/>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5" name="Google Shape;3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26" name="Google Shape;326;p33"/>
          <p:cNvSpPr txBox="1">
            <a:spLocks noGrp="1"/>
          </p:cNvSpPr>
          <p:nvPr>
            <p:ph type="subTitle" idx="3"/>
          </p:nvPr>
        </p:nvSpPr>
        <p:spPr>
          <a:xfrm>
            <a:off x="413687" y="1879825"/>
            <a:ext cx="8270642" cy="1056170"/>
          </a:xfrm>
          <a:prstGeom prst="rect">
            <a:avLst/>
          </a:prstGeom>
        </p:spPr>
        <p:txBody>
          <a:bodyPr spcFirstLastPara="1" wrap="square" lIns="91425" tIns="91425" rIns="91425" bIns="91425" anchor="t" anchorCtr="0">
            <a:noAutofit/>
          </a:bodyPr>
          <a:lstStyle/>
          <a:p>
            <a:r>
              <a:rPr lang="en-GB" dirty="0"/>
              <a:t>Imagine you're in the middle of a home workout, feeling confident you're nailing every move. But did you know that incorrect exercise form can lead to injuries and hinder your progress? That's why maintaining the correct position during exercises is absolutely essential. </a:t>
            </a:r>
          </a:p>
          <a:p>
            <a:r>
              <a:rPr lang="en-GB" dirty="0"/>
              <a:t>Stay safe with OQLA!</a:t>
            </a:r>
          </a:p>
          <a:p>
            <a:endParaRPr lang="en-GB" dirty="0"/>
          </a:p>
        </p:txBody>
      </p:sp>
      <p:grpSp>
        <p:nvGrpSpPr>
          <p:cNvPr id="330" name="Google Shape;330;p33"/>
          <p:cNvGrpSpPr/>
          <p:nvPr/>
        </p:nvGrpSpPr>
        <p:grpSpPr>
          <a:xfrm flipH="1">
            <a:off x="50050" y="4128575"/>
            <a:ext cx="1551350" cy="1342825"/>
            <a:chOff x="305350" y="253700"/>
            <a:chExt cx="1551350" cy="1342825"/>
          </a:xfrm>
        </p:grpSpPr>
        <p:sp>
          <p:nvSpPr>
            <p:cNvPr id="331" name="Google Shape;331;p33"/>
            <p:cNvSpPr/>
            <p:nvPr/>
          </p:nvSpPr>
          <p:spPr>
            <a:xfrm>
              <a:off x="305350" y="743175"/>
              <a:ext cx="721625" cy="853350"/>
            </a:xfrm>
            <a:custGeom>
              <a:avLst/>
              <a:gdLst/>
              <a:ahLst/>
              <a:cxnLst/>
              <a:rect l="l" t="t" r="r" b="b"/>
              <a:pathLst>
                <a:path w="28865" h="34134" extrusionOk="0">
                  <a:moveTo>
                    <a:pt x="22788" y="30913"/>
                  </a:moveTo>
                  <a:lnTo>
                    <a:pt x="24099" y="30157"/>
                  </a:lnTo>
                  <a:lnTo>
                    <a:pt x="24028" y="30034"/>
                  </a:lnTo>
                  <a:cubicBezTo>
                    <a:pt x="28463" y="26270"/>
                    <a:pt x="28864" y="18121"/>
                    <a:pt x="24708" y="10924"/>
                  </a:cubicBezTo>
                  <a:cubicBezTo>
                    <a:pt x="20554" y="3727"/>
                    <a:pt x="13296" y="1"/>
                    <a:pt x="7820" y="1960"/>
                  </a:cubicBezTo>
                  <a:lnTo>
                    <a:pt x="7753" y="1845"/>
                  </a:lnTo>
                  <a:lnTo>
                    <a:pt x="6698" y="2456"/>
                  </a:lnTo>
                  <a:cubicBezTo>
                    <a:pt x="6611" y="2501"/>
                    <a:pt x="6523" y="2545"/>
                    <a:pt x="6437" y="2593"/>
                  </a:cubicBezTo>
                  <a:cubicBezTo>
                    <a:pt x="862" y="5814"/>
                    <a:pt x="0" y="14763"/>
                    <a:pt x="4516" y="22584"/>
                  </a:cubicBezTo>
                  <a:cubicBezTo>
                    <a:pt x="9031" y="30403"/>
                    <a:pt x="17212" y="34133"/>
                    <a:pt x="22788" y="309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346775" y="703625"/>
              <a:ext cx="730600" cy="868975"/>
            </a:xfrm>
            <a:custGeom>
              <a:avLst/>
              <a:gdLst/>
              <a:ahLst/>
              <a:cxnLst/>
              <a:rect l="l" t="t" r="r" b="b"/>
              <a:pathLst>
                <a:path w="29224" h="34759" extrusionOk="0">
                  <a:moveTo>
                    <a:pt x="4515" y="23208"/>
                  </a:moveTo>
                  <a:cubicBezTo>
                    <a:pt x="0" y="15388"/>
                    <a:pt x="860" y="6438"/>
                    <a:pt x="6437" y="3219"/>
                  </a:cubicBezTo>
                  <a:cubicBezTo>
                    <a:pt x="12013" y="0"/>
                    <a:pt x="20193" y="3730"/>
                    <a:pt x="24708" y="11550"/>
                  </a:cubicBezTo>
                  <a:cubicBezTo>
                    <a:pt x="29223" y="19371"/>
                    <a:pt x="28363" y="28320"/>
                    <a:pt x="22787" y="31539"/>
                  </a:cubicBezTo>
                  <a:cubicBezTo>
                    <a:pt x="17212" y="34758"/>
                    <a:pt x="9030" y="31029"/>
                    <a:pt x="4515" y="232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80850" y="1000550"/>
              <a:ext cx="250425" cy="275000"/>
            </a:xfrm>
            <a:custGeom>
              <a:avLst/>
              <a:gdLst/>
              <a:ahLst/>
              <a:cxnLst/>
              <a:rect l="l" t="t" r="r" b="b"/>
              <a:pathLst>
                <a:path w="10017" h="11000" extrusionOk="0">
                  <a:moveTo>
                    <a:pt x="3911" y="1"/>
                  </a:moveTo>
                  <a:cubicBezTo>
                    <a:pt x="3345" y="1"/>
                    <a:pt x="2801" y="134"/>
                    <a:pt x="2313" y="416"/>
                  </a:cubicBezTo>
                  <a:cubicBezTo>
                    <a:pt x="310" y="1573"/>
                    <a:pt x="1" y="4787"/>
                    <a:pt x="1623" y="7594"/>
                  </a:cubicBezTo>
                  <a:cubicBezTo>
                    <a:pt x="2402" y="8943"/>
                    <a:pt x="3530" y="10015"/>
                    <a:pt x="4761" y="10576"/>
                  </a:cubicBezTo>
                  <a:cubicBezTo>
                    <a:pt x="5379" y="10858"/>
                    <a:pt x="5998" y="10999"/>
                    <a:pt x="6583" y="10999"/>
                  </a:cubicBezTo>
                  <a:cubicBezTo>
                    <a:pt x="7161" y="10999"/>
                    <a:pt x="7706" y="10862"/>
                    <a:pt x="8183" y="10586"/>
                  </a:cubicBezTo>
                  <a:cubicBezTo>
                    <a:pt x="9146" y="10031"/>
                    <a:pt x="9758" y="8963"/>
                    <a:pt x="9887" y="7617"/>
                  </a:cubicBezTo>
                  <a:cubicBezTo>
                    <a:pt x="10017" y="6271"/>
                    <a:pt x="9652" y="4757"/>
                    <a:pt x="8873" y="3408"/>
                  </a:cubicBezTo>
                  <a:cubicBezTo>
                    <a:pt x="7648" y="1284"/>
                    <a:pt x="5669" y="1"/>
                    <a:pt x="39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48250" y="1062175"/>
              <a:ext cx="127675" cy="151850"/>
            </a:xfrm>
            <a:custGeom>
              <a:avLst/>
              <a:gdLst/>
              <a:ahLst/>
              <a:cxnLst/>
              <a:rect l="l" t="t" r="r" b="b"/>
              <a:pathLst>
                <a:path w="5107" h="6074" extrusionOk="0">
                  <a:moveTo>
                    <a:pt x="789" y="4055"/>
                  </a:moveTo>
                  <a:cubicBezTo>
                    <a:pt x="0" y="2689"/>
                    <a:pt x="150" y="1125"/>
                    <a:pt x="1125" y="564"/>
                  </a:cubicBezTo>
                  <a:cubicBezTo>
                    <a:pt x="2098" y="1"/>
                    <a:pt x="3528" y="653"/>
                    <a:pt x="4317" y="2019"/>
                  </a:cubicBezTo>
                  <a:cubicBezTo>
                    <a:pt x="5107" y="3386"/>
                    <a:pt x="4955" y="4949"/>
                    <a:pt x="3982" y="5511"/>
                  </a:cubicBezTo>
                  <a:cubicBezTo>
                    <a:pt x="3007" y="6074"/>
                    <a:pt x="1577" y="5422"/>
                    <a:pt x="789" y="4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76350" y="672825"/>
              <a:ext cx="770175" cy="527125"/>
            </a:xfrm>
            <a:custGeom>
              <a:avLst/>
              <a:gdLst/>
              <a:ahLst/>
              <a:cxnLst/>
              <a:rect l="l" t="t" r="r" b="b"/>
              <a:pathLst>
                <a:path w="30807" h="21085" extrusionOk="0">
                  <a:moveTo>
                    <a:pt x="1" y="16138"/>
                  </a:moveTo>
                  <a:lnTo>
                    <a:pt x="27951" y="1"/>
                  </a:lnTo>
                  <a:lnTo>
                    <a:pt x="30806" y="4950"/>
                  </a:lnTo>
                  <a:lnTo>
                    <a:pt x="2858" y="210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058775" y="326700"/>
              <a:ext cx="712450" cy="834800"/>
            </a:xfrm>
            <a:custGeom>
              <a:avLst/>
              <a:gdLst/>
              <a:ahLst/>
              <a:cxnLst/>
              <a:rect l="l" t="t" r="r" b="b"/>
              <a:pathLst>
                <a:path w="28498" h="33392" extrusionOk="0">
                  <a:moveTo>
                    <a:pt x="22787" y="30173"/>
                  </a:moveTo>
                  <a:lnTo>
                    <a:pt x="25480" y="28619"/>
                  </a:lnTo>
                  <a:lnTo>
                    <a:pt x="25184" y="28106"/>
                  </a:lnTo>
                  <a:cubicBezTo>
                    <a:pt x="28497" y="23988"/>
                    <a:pt x="28469" y="16696"/>
                    <a:pt x="24709" y="10184"/>
                  </a:cubicBezTo>
                  <a:cubicBezTo>
                    <a:pt x="20949" y="3672"/>
                    <a:pt x="14649" y="1"/>
                    <a:pt x="9427" y="812"/>
                  </a:cubicBezTo>
                  <a:lnTo>
                    <a:pt x="9130" y="299"/>
                  </a:lnTo>
                  <a:lnTo>
                    <a:pt x="6437" y="1853"/>
                  </a:lnTo>
                  <a:cubicBezTo>
                    <a:pt x="861" y="5072"/>
                    <a:pt x="1" y="14021"/>
                    <a:pt x="4516" y="21842"/>
                  </a:cubicBezTo>
                  <a:cubicBezTo>
                    <a:pt x="9031" y="29663"/>
                    <a:pt x="17212" y="33392"/>
                    <a:pt x="22787" y="301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1126075" y="253700"/>
              <a:ext cx="730625" cy="868950"/>
            </a:xfrm>
            <a:custGeom>
              <a:avLst/>
              <a:gdLst/>
              <a:ahLst/>
              <a:cxnLst/>
              <a:rect l="l" t="t" r="r" b="b"/>
              <a:pathLst>
                <a:path w="29225" h="34758" extrusionOk="0">
                  <a:moveTo>
                    <a:pt x="4516" y="23208"/>
                  </a:moveTo>
                  <a:cubicBezTo>
                    <a:pt x="1" y="15387"/>
                    <a:pt x="861" y="6438"/>
                    <a:pt x="6438" y="3219"/>
                  </a:cubicBezTo>
                  <a:cubicBezTo>
                    <a:pt x="12014" y="0"/>
                    <a:pt x="20194" y="3729"/>
                    <a:pt x="24709" y="11550"/>
                  </a:cubicBezTo>
                  <a:cubicBezTo>
                    <a:pt x="29224" y="19369"/>
                    <a:pt x="28364" y="28320"/>
                    <a:pt x="22788" y="31539"/>
                  </a:cubicBezTo>
                  <a:cubicBezTo>
                    <a:pt x="17212" y="34758"/>
                    <a:pt x="9031" y="31028"/>
                    <a:pt x="4516" y="23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206025" y="360425"/>
              <a:ext cx="574075" cy="672650"/>
            </a:xfrm>
            <a:custGeom>
              <a:avLst/>
              <a:gdLst/>
              <a:ahLst/>
              <a:cxnLst/>
              <a:rect l="l" t="t" r="r" b="b"/>
              <a:pathLst>
                <a:path w="22963" h="26906" extrusionOk="0">
                  <a:moveTo>
                    <a:pt x="18361" y="24312"/>
                  </a:moveTo>
                  <a:lnTo>
                    <a:pt x="20531" y="23058"/>
                  </a:lnTo>
                  <a:lnTo>
                    <a:pt x="20292" y="22645"/>
                  </a:lnTo>
                  <a:cubicBezTo>
                    <a:pt x="22962" y="19328"/>
                    <a:pt x="22938" y="13453"/>
                    <a:pt x="19910" y="8206"/>
                  </a:cubicBezTo>
                  <a:cubicBezTo>
                    <a:pt x="16880" y="2959"/>
                    <a:pt x="11803" y="0"/>
                    <a:pt x="7595" y="654"/>
                  </a:cubicBezTo>
                  <a:lnTo>
                    <a:pt x="7356" y="241"/>
                  </a:lnTo>
                  <a:lnTo>
                    <a:pt x="5187" y="1493"/>
                  </a:lnTo>
                  <a:cubicBezTo>
                    <a:pt x="694" y="4088"/>
                    <a:pt x="0" y="11298"/>
                    <a:pt x="3639" y="17599"/>
                  </a:cubicBezTo>
                  <a:cubicBezTo>
                    <a:pt x="7277" y="23900"/>
                    <a:pt x="13869" y="26905"/>
                    <a:pt x="18361" y="243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260275" y="301600"/>
              <a:ext cx="588675" cy="700175"/>
            </a:xfrm>
            <a:custGeom>
              <a:avLst/>
              <a:gdLst/>
              <a:ahLst/>
              <a:cxnLst/>
              <a:rect l="l" t="t" r="r" b="b"/>
              <a:pathLst>
                <a:path w="23547" h="28007" extrusionOk="0">
                  <a:moveTo>
                    <a:pt x="3638" y="18699"/>
                  </a:moveTo>
                  <a:cubicBezTo>
                    <a:pt x="0" y="12398"/>
                    <a:pt x="693" y="5188"/>
                    <a:pt x="5186" y="2594"/>
                  </a:cubicBezTo>
                  <a:cubicBezTo>
                    <a:pt x="9679" y="0"/>
                    <a:pt x="16270" y="3004"/>
                    <a:pt x="19908" y="9306"/>
                  </a:cubicBezTo>
                  <a:cubicBezTo>
                    <a:pt x="23547" y="15607"/>
                    <a:pt x="22853" y="22818"/>
                    <a:pt x="18361" y="25411"/>
                  </a:cubicBezTo>
                  <a:cubicBezTo>
                    <a:pt x="13867" y="28007"/>
                    <a:pt x="7277" y="25001"/>
                    <a:pt x="3638" y="186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473500" y="589800"/>
              <a:ext cx="124325" cy="147775"/>
            </a:xfrm>
            <a:custGeom>
              <a:avLst/>
              <a:gdLst/>
              <a:ahLst/>
              <a:cxnLst/>
              <a:rect l="l" t="t" r="r" b="b"/>
              <a:pathLst>
                <a:path w="4973" h="5911" extrusionOk="0">
                  <a:moveTo>
                    <a:pt x="3982" y="5347"/>
                  </a:moveTo>
                  <a:lnTo>
                    <a:pt x="4672" y="4949"/>
                  </a:lnTo>
                  <a:lnTo>
                    <a:pt x="4559" y="4752"/>
                  </a:lnTo>
                  <a:cubicBezTo>
                    <a:pt x="4972" y="4011"/>
                    <a:pt x="4909" y="2878"/>
                    <a:pt x="4319" y="1856"/>
                  </a:cubicBezTo>
                  <a:cubicBezTo>
                    <a:pt x="3727" y="832"/>
                    <a:pt x="2778" y="210"/>
                    <a:pt x="1930" y="197"/>
                  </a:cubicBezTo>
                  <a:lnTo>
                    <a:pt x="1815" y="0"/>
                  </a:lnTo>
                  <a:lnTo>
                    <a:pt x="1125" y="400"/>
                  </a:lnTo>
                  <a:cubicBezTo>
                    <a:pt x="150" y="962"/>
                    <a:pt x="1" y="2525"/>
                    <a:pt x="789" y="3892"/>
                  </a:cubicBezTo>
                  <a:cubicBezTo>
                    <a:pt x="1579" y="5258"/>
                    <a:pt x="3008" y="5910"/>
                    <a:pt x="3982" y="5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490750" y="575750"/>
              <a:ext cx="127700" cy="151875"/>
            </a:xfrm>
            <a:custGeom>
              <a:avLst/>
              <a:gdLst/>
              <a:ahLst/>
              <a:cxnLst/>
              <a:rect l="l" t="t" r="r" b="b"/>
              <a:pathLst>
                <a:path w="5108" h="6075" extrusionOk="0">
                  <a:moveTo>
                    <a:pt x="790" y="4055"/>
                  </a:moveTo>
                  <a:cubicBezTo>
                    <a:pt x="1" y="2689"/>
                    <a:pt x="152" y="1125"/>
                    <a:pt x="1125" y="562"/>
                  </a:cubicBezTo>
                  <a:cubicBezTo>
                    <a:pt x="2100" y="1"/>
                    <a:pt x="3530" y="651"/>
                    <a:pt x="4319" y="2018"/>
                  </a:cubicBezTo>
                  <a:cubicBezTo>
                    <a:pt x="5107" y="3384"/>
                    <a:pt x="4957" y="4948"/>
                    <a:pt x="3982" y="5511"/>
                  </a:cubicBezTo>
                  <a:cubicBezTo>
                    <a:pt x="3009" y="6074"/>
                    <a:pt x="1579" y="5422"/>
                    <a:pt x="790" y="40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33"/>
          <p:cNvGrpSpPr/>
          <p:nvPr/>
        </p:nvGrpSpPr>
        <p:grpSpPr>
          <a:xfrm>
            <a:off x="969889" y="990094"/>
            <a:ext cx="389472" cy="389472"/>
            <a:chOff x="1181595" y="1469939"/>
            <a:chExt cx="345982" cy="345982"/>
          </a:xfrm>
        </p:grpSpPr>
        <p:sp>
          <p:nvSpPr>
            <p:cNvPr id="343" name="Google Shape;343;p33"/>
            <p:cNvSpPr/>
            <p:nvPr/>
          </p:nvSpPr>
          <p:spPr>
            <a:xfrm>
              <a:off x="1181595" y="1469939"/>
              <a:ext cx="345982" cy="345982"/>
            </a:xfrm>
            <a:custGeom>
              <a:avLst/>
              <a:gdLst/>
              <a:ahLst/>
              <a:cxnLst/>
              <a:rect l="l" t="t" r="r" b="b"/>
              <a:pathLst>
                <a:path w="633" h="633" extrusionOk="0">
                  <a:moveTo>
                    <a:pt x="146" y="95"/>
                  </a:moveTo>
                  <a:lnTo>
                    <a:pt x="146" y="148"/>
                  </a:lnTo>
                  <a:lnTo>
                    <a:pt x="117" y="148"/>
                  </a:lnTo>
                  <a:lnTo>
                    <a:pt x="117" y="95"/>
                  </a:lnTo>
                  <a:close/>
                  <a:moveTo>
                    <a:pt x="608" y="25"/>
                  </a:moveTo>
                  <a:lnTo>
                    <a:pt x="608" y="70"/>
                  </a:lnTo>
                  <a:lnTo>
                    <a:pt x="373" y="70"/>
                  </a:lnTo>
                  <a:cubicBezTo>
                    <a:pt x="366" y="70"/>
                    <a:pt x="360" y="74"/>
                    <a:pt x="360" y="82"/>
                  </a:cubicBezTo>
                  <a:cubicBezTo>
                    <a:pt x="360" y="89"/>
                    <a:pt x="366" y="95"/>
                    <a:pt x="373" y="95"/>
                  </a:cubicBezTo>
                  <a:lnTo>
                    <a:pt x="462" y="95"/>
                  </a:lnTo>
                  <a:lnTo>
                    <a:pt x="462" y="148"/>
                  </a:lnTo>
                  <a:lnTo>
                    <a:pt x="171" y="148"/>
                  </a:lnTo>
                  <a:lnTo>
                    <a:pt x="171" y="95"/>
                  </a:lnTo>
                  <a:lnTo>
                    <a:pt x="262" y="95"/>
                  </a:lnTo>
                  <a:cubicBezTo>
                    <a:pt x="267" y="95"/>
                    <a:pt x="273" y="89"/>
                    <a:pt x="273" y="82"/>
                  </a:cubicBezTo>
                  <a:cubicBezTo>
                    <a:pt x="273" y="74"/>
                    <a:pt x="267" y="70"/>
                    <a:pt x="262" y="70"/>
                  </a:cubicBezTo>
                  <a:lnTo>
                    <a:pt x="25" y="70"/>
                  </a:lnTo>
                  <a:lnTo>
                    <a:pt x="25" y="25"/>
                  </a:lnTo>
                  <a:close/>
                  <a:moveTo>
                    <a:pt x="516" y="95"/>
                  </a:moveTo>
                  <a:lnTo>
                    <a:pt x="516" y="148"/>
                  </a:lnTo>
                  <a:lnTo>
                    <a:pt x="487" y="148"/>
                  </a:lnTo>
                  <a:lnTo>
                    <a:pt x="487" y="95"/>
                  </a:lnTo>
                  <a:close/>
                  <a:moveTo>
                    <a:pt x="571" y="173"/>
                  </a:moveTo>
                  <a:cubicBezTo>
                    <a:pt x="591" y="173"/>
                    <a:pt x="608" y="190"/>
                    <a:pt x="608" y="210"/>
                  </a:cubicBezTo>
                  <a:lnTo>
                    <a:pt x="608" y="571"/>
                  </a:lnTo>
                  <a:cubicBezTo>
                    <a:pt x="608" y="592"/>
                    <a:pt x="591" y="608"/>
                    <a:pt x="571" y="608"/>
                  </a:cubicBezTo>
                  <a:lnTo>
                    <a:pt x="62" y="608"/>
                  </a:lnTo>
                  <a:cubicBezTo>
                    <a:pt x="42" y="608"/>
                    <a:pt x="25" y="592"/>
                    <a:pt x="25" y="571"/>
                  </a:cubicBezTo>
                  <a:lnTo>
                    <a:pt x="25" y="210"/>
                  </a:lnTo>
                  <a:cubicBezTo>
                    <a:pt x="25" y="190"/>
                    <a:pt x="42" y="173"/>
                    <a:pt x="62" y="173"/>
                  </a:cubicBezTo>
                  <a:close/>
                  <a:moveTo>
                    <a:pt x="13" y="1"/>
                  </a:moveTo>
                  <a:cubicBezTo>
                    <a:pt x="6" y="1"/>
                    <a:pt x="0" y="7"/>
                    <a:pt x="0" y="12"/>
                  </a:cubicBezTo>
                  <a:lnTo>
                    <a:pt x="0" y="82"/>
                  </a:lnTo>
                  <a:cubicBezTo>
                    <a:pt x="0" y="89"/>
                    <a:pt x="6" y="95"/>
                    <a:pt x="13" y="95"/>
                  </a:cubicBezTo>
                  <a:lnTo>
                    <a:pt x="93" y="95"/>
                  </a:lnTo>
                  <a:lnTo>
                    <a:pt x="93" y="148"/>
                  </a:lnTo>
                  <a:lnTo>
                    <a:pt x="62" y="148"/>
                  </a:lnTo>
                  <a:cubicBezTo>
                    <a:pt x="28" y="148"/>
                    <a:pt x="0" y="176"/>
                    <a:pt x="0" y="210"/>
                  </a:cubicBezTo>
                  <a:lnTo>
                    <a:pt x="0" y="571"/>
                  </a:lnTo>
                  <a:cubicBezTo>
                    <a:pt x="0" y="605"/>
                    <a:pt x="28" y="632"/>
                    <a:pt x="62" y="632"/>
                  </a:cubicBezTo>
                  <a:lnTo>
                    <a:pt x="571" y="632"/>
                  </a:lnTo>
                  <a:cubicBezTo>
                    <a:pt x="605" y="632"/>
                    <a:pt x="633" y="605"/>
                    <a:pt x="633" y="571"/>
                  </a:cubicBezTo>
                  <a:lnTo>
                    <a:pt x="633" y="210"/>
                  </a:lnTo>
                  <a:cubicBezTo>
                    <a:pt x="633" y="176"/>
                    <a:pt x="605" y="148"/>
                    <a:pt x="571" y="148"/>
                  </a:cubicBezTo>
                  <a:lnTo>
                    <a:pt x="542" y="148"/>
                  </a:lnTo>
                  <a:lnTo>
                    <a:pt x="542" y="95"/>
                  </a:lnTo>
                  <a:lnTo>
                    <a:pt x="620" y="95"/>
                  </a:lnTo>
                  <a:cubicBezTo>
                    <a:pt x="627" y="95"/>
                    <a:pt x="633" y="89"/>
                    <a:pt x="633" y="82"/>
                  </a:cubicBezTo>
                  <a:lnTo>
                    <a:pt x="633" y="12"/>
                  </a:lnTo>
                  <a:cubicBezTo>
                    <a:pt x="633" y="7"/>
                    <a:pt x="627"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398039" y="1590186"/>
              <a:ext cx="77614" cy="73241"/>
            </a:xfrm>
            <a:custGeom>
              <a:avLst/>
              <a:gdLst/>
              <a:ahLst/>
              <a:cxnLst/>
              <a:rect l="l" t="t" r="r" b="b"/>
              <a:pathLst>
                <a:path w="142" h="134" extrusionOk="0">
                  <a:moveTo>
                    <a:pt x="33" y="0"/>
                  </a:moveTo>
                  <a:cubicBezTo>
                    <a:pt x="27" y="0"/>
                    <a:pt x="22" y="6"/>
                    <a:pt x="20" y="12"/>
                  </a:cubicBezTo>
                  <a:lnTo>
                    <a:pt x="1" y="117"/>
                  </a:lnTo>
                  <a:cubicBezTo>
                    <a:pt x="0" y="125"/>
                    <a:pt x="4" y="132"/>
                    <a:pt x="12" y="132"/>
                  </a:cubicBezTo>
                  <a:cubicBezTo>
                    <a:pt x="12" y="132"/>
                    <a:pt x="13" y="132"/>
                    <a:pt x="14" y="132"/>
                  </a:cubicBezTo>
                  <a:cubicBezTo>
                    <a:pt x="19" y="132"/>
                    <a:pt x="25" y="128"/>
                    <a:pt x="26" y="123"/>
                  </a:cubicBezTo>
                  <a:lnTo>
                    <a:pt x="38" y="58"/>
                  </a:lnTo>
                  <a:lnTo>
                    <a:pt x="56" y="123"/>
                  </a:lnTo>
                  <a:cubicBezTo>
                    <a:pt x="58" y="129"/>
                    <a:pt x="64" y="133"/>
                    <a:pt x="71" y="133"/>
                  </a:cubicBezTo>
                  <a:cubicBezTo>
                    <a:pt x="77" y="133"/>
                    <a:pt x="82" y="129"/>
                    <a:pt x="84" y="123"/>
                  </a:cubicBezTo>
                  <a:lnTo>
                    <a:pt x="85" y="123"/>
                  </a:lnTo>
                  <a:lnTo>
                    <a:pt x="103" y="58"/>
                  </a:lnTo>
                  <a:lnTo>
                    <a:pt x="116" y="123"/>
                  </a:lnTo>
                  <a:cubicBezTo>
                    <a:pt x="117" y="128"/>
                    <a:pt x="121" y="132"/>
                    <a:pt x="127" y="132"/>
                  </a:cubicBezTo>
                  <a:cubicBezTo>
                    <a:pt x="128" y="132"/>
                    <a:pt x="129" y="132"/>
                    <a:pt x="130" y="132"/>
                  </a:cubicBezTo>
                  <a:cubicBezTo>
                    <a:pt x="137" y="132"/>
                    <a:pt x="142" y="125"/>
                    <a:pt x="140" y="117"/>
                  </a:cubicBezTo>
                  <a:lnTo>
                    <a:pt x="120" y="12"/>
                  </a:lnTo>
                  <a:cubicBezTo>
                    <a:pt x="118" y="5"/>
                    <a:pt x="113" y="0"/>
                    <a:pt x="105" y="0"/>
                  </a:cubicBezTo>
                  <a:cubicBezTo>
                    <a:pt x="100" y="0"/>
                    <a:pt x="92" y="5"/>
                    <a:pt x="91" y="11"/>
                  </a:cubicBezTo>
                  <a:lnTo>
                    <a:pt x="71" y="83"/>
                  </a:lnTo>
                  <a:lnTo>
                    <a:pt x="49" y="11"/>
                  </a:lnTo>
                  <a:cubicBezTo>
                    <a:pt x="46" y="3"/>
                    <a:pt x="40"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234613" y="1590186"/>
              <a:ext cx="68868" cy="73241"/>
            </a:xfrm>
            <a:custGeom>
              <a:avLst/>
              <a:gdLst/>
              <a:ahLst/>
              <a:cxnLst/>
              <a:rect l="l" t="t" r="r" b="b"/>
              <a:pathLst>
                <a:path w="126" h="134" extrusionOk="0">
                  <a:moveTo>
                    <a:pt x="66" y="0"/>
                  </a:moveTo>
                  <a:cubicBezTo>
                    <a:pt x="30" y="0"/>
                    <a:pt x="0" y="31"/>
                    <a:pt x="0" y="67"/>
                  </a:cubicBezTo>
                  <a:cubicBezTo>
                    <a:pt x="0" y="103"/>
                    <a:pt x="30" y="133"/>
                    <a:pt x="66" y="133"/>
                  </a:cubicBezTo>
                  <a:cubicBezTo>
                    <a:pt x="101" y="133"/>
                    <a:pt x="126" y="106"/>
                    <a:pt x="126" y="67"/>
                  </a:cubicBezTo>
                  <a:cubicBezTo>
                    <a:pt x="126" y="60"/>
                    <a:pt x="121" y="54"/>
                    <a:pt x="114" y="54"/>
                  </a:cubicBezTo>
                  <a:lnTo>
                    <a:pt x="81" y="54"/>
                  </a:lnTo>
                  <a:cubicBezTo>
                    <a:pt x="75" y="54"/>
                    <a:pt x="69" y="60"/>
                    <a:pt x="69" y="67"/>
                  </a:cubicBezTo>
                  <a:cubicBezTo>
                    <a:pt x="69" y="74"/>
                    <a:pt x="75" y="80"/>
                    <a:pt x="81" y="80"/>
                  </a:cubicBezTo>
                  <a:lnTo>
                    <a:pt x="100" y="80"/>
                  </a:lnTo>
                  <a:cubicBezTo>
                    <a:pt x="97" y="94"/>
                    <a:pt x="87" y="109"/>
                    <a:pt x="66" y="109"/>
                  </a:cubicBezTo>
                  <a:cubicBezTo>
                    <a:pt x="43" y="109"/>
                    <a:pt x="25" y="90"/>
                    <a:pt x="25" y="67"/>
                  </a:cubicBezTo>
                  <a:cubicBezTo>
                    <a:pt x="25" y="44"/>
                    <a:pt x="43" y="25"/>
                    <a:pt x="66" y="25"/>
                  </a:cubicBezTo>
                  <a:cubicBezTo>
                    <a:pt x="75" y="25"/>
                    <a:pt x="84" y="28"/>
                    <a:pt x="91" y="32"/>
                  </a:cubicBezTo>
                  <a:cubicBezTo>
                    <a:pt x="93" y="34"/>
                    <a:pt x="95" y="35"/>
                    <a:pt x="98" y="35"/>
                  </a:cubicBezTo>
                  <a:cubicBezTo>
                    <a:pt x="101" y="35"/>
                    <a:pt x="105" y="33"/>
                    <a:pt x="107" y="29"/>
                  </a:cubicBezTo>
                  <a:cubicBezTo>
                    <a:pt x="111" y="24"/>
                    <a:pt x="110" y="15"/>
                    <a:pt x="104" y="12"/>
                  </a:cubicBezTo>
                  <a:cubicBezTo>
                    <a:pt x="94" y="5"/>
                    <a:pt x="81" y="0"/>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324251" y="1590186"/>
              <a:ext cx="53564" cy="73241"/>
            </a:xfrm>
            <a:custGeom>
              <a:avLst/>
              <a:gdLst/>
              <a:ahLst/>
              <a:cxnLst/>
              <a:rect l="l" t="t" r="r" b="b"/>
              <a:pathLst>
                <a:path w="98" h="134" extrusionOk="0">
                  <a:moveTo>
                    <a:pt x="14" y="0"/>
                  </a:moveTo>
                  <a:cubicBezTo>
                    <a:pt x="12" y="0"/>
                    <a:pt x="10" y="1"/>
                    <a:pt x="8" y="2"/>
                  </a:cubicBezTo>
                  <a:cubicBezTo>
                    <a:pt x="2" y="6"/>
                    <a:pt x="1" y="13"/>
                    <a:pt x="4" y="19"/>
                  </a:cubicBezTo>
                  <a:lnTo>
                    <a:pt x="37" y="70"/>
                  </a:lnTo>
                  <a:lnTo>
                    <a:pt x="37" y="122"/>
                  </a:lnTo>
                  <a:cubicBezTo>
                    <a:pt x="37" y="128"/>
                    <a:pt x="43" y="133"/>
                    <a:pt x="48" y="133"/>
                  </a:cubicBezTo>
                  <a:cubicBezTo>
                    <a:pt x="56" y="133"/>
                    <a:pt x="61" y="128"/>
                    <a:pt x="61" y="122"/>
                  </a:cubicBezTo>
                  <a:lnTo>
                    <a:pt x="61" y="70"/>
                  </a:lnTo>
                  <a:lnTo>
                    <a:pt x="95" y="19"/>
                  </a:lnTo>
                  <a:cubicBezTo>
                    <a:pt x="97" y="13"/>
                    <a:pt x="96" y="6"/>
                    <a:pt x="90" y="2"/>
                  </a:cubicBezTo>
                  <a:cubicBezTo>
                    <a:pt x="88" y="1"/>
                    <a:pt x="86" y="0"/>
                    <a:pt x="84" y="0"/>
                  </a:cubicBezTo>
                  <a:cubicBezTo>
                    <a:pt x="80" y="0"/>
                    <a:pt x="76" y="2"/>
                    <a:pt x="73" y="6"/>
                  </a:cubicBezTo>
                  <a:lnTo>
                    <a:pt x="50" y="44"/>
                  </a:lnTo>
                  <a:lnTo>
                    <a:pt x="25" y="6"/>
                  </a:lnTo>
                  <a:cubicBezTo>
                    <a:pt x="22" y="2"/>
                    <a:pt x="18" y="0"/>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234613" y="1677638"/>
              <a:ext cx="240493" cy="110955"/>
            </a:xfrm>
            <a:custGeom>
              <a:avLst/>
              <a:gdLst/>
              <a:ahLst/>
              <a:cxnLst/>
              <a:rect l="l" t="t" r="r" b="b"/>
              <a:pathLst>
                <a:path w="440" h="203" extrusionOk="0">
                  <a:moveTo>
                    <a:pt x="282" y="74"/>
                  </a:moveTo>
                  <a:lnTo>
                    <a:pt x="282" y="129"/>
                  </a:lnTo>
                  <a:lnTo>
                    <a:pt x="157" y="129"/>
                  </a:lnTo>
                  <a:lnTo>
                    <a:pt x="157" y="74"/>
                  </a:lnTo>
                  <a:close/>
                  <a:moveTo>
                    <a:pt x="100" y="25"/>
                  </a:moveTo>
                  <a:cubicBezTo>
                    <a:pt x="118" y="25"/>
                    <a:pt x="133" y="40"/>
                    <a:pt x="133" y="59"/>
                  </a:cubicBezTo>
                  <a:lnTo>
                    <a:pt x="133" y="145"/>
                  </a:lnTo>
                  <a:cubicBezTo>
                    <a:pt x="133" y="164"/>
                    <a:pt x="118" y="178"/>
                    <a:pt x="100" y="178"/>
                  </a:cubicBezTo>
                  <a:lnTo>
                    <a:pt x="59" y="178"/>
                  </a:lnTo>
                  <a:cubicBezTo>
                    <a:pt x="40" y="178"/>
                    <a:pt x="25" y="164"/>
                    <a:pt x="25" y="145"/>
                  </a:cubicBezTo>
                  <a:lnTo>
                    <a:pt x="25" y="59"/>
                  </a:lnTo>
                  <a:cubicBezTo>
                    <a:pt x="25" y="40"/>
                    <a:pt x="40" y="25"/>
                    <a:pt x="59" y="25"/>
                  </a:cubicBezTo>
                  <a:close/>
                  <a:moveTo>
                    <a:pt x="381" y="25"/>
                  </a:moveTo>
                  <a:cubicBezTo>
                    <a:pt x="399" y="25"/>
                    <a:pt x="415" y="40"/>
                    <a:pt x="415" y="59"/>
                  </a:cubicBezTo>
                  <a:lnTo>
                    <a:pt x="415" y="145"/>
                  </a:lnTo>
                  <a:cubicBezTo>
                    <a:pt x="415" y="164"/>
                    <a:pt x="399" y="178"/>
                    <a:pt x="381" y="178"/>
                  </a:cubicBezTo>
                  <a:lnTo>
                    <a:pt x="339" y="178"/>
                  </a:lnTo>
                  <a:cubicBezTo>
                    <a:pt x="321" y="178"/>
                    <a:pt x="306" y="164"/>
                    <a:pt x="306" y="145"/>
                  </a:cubicBezTo>
                  <a:lnTo>
                    <a:pt x="306" y="59"/>
                  </a:lnTo>
                  <a:cubicBezTo>
                    <a:pt x="306" y="40"/>
                    <a:pt x="321" y="25"/>
                    <a:pt x="339" y="25"/>
                  </a:cubicBezTo>
                  <a:close/>
                  <a:moveTo>
                    <a:pt x="59" y="1"/>
                  </a:moveTo>
                  <a:cubicBezTo>
                    <a:pt x="26" y="1"/>
                    <a:pt x="0" y="27"/>
                    <a:pt x="0" y="59"/>
                  </a:cubicBezTo>
                  <a:lnTo>
                    <a:pt x="0" y="145"/>
                  </a:lnTo>
                  <a:cubicBezTo>
                    <a:pt x="0" y="177"/>
                    <a:pt x="26" y="203"/>
                    <a:pt x="59" y="203"/>
                  </a:cubicBezTo>
                  <a:lnTo>
                    <a:pt x="100" y="203"/>
                  </a:lnTo>
                  <a:cubicBezTo>
                    <a:pt x="129" y="203"/>
                    <a:pt x="153" y="181"/>
                    <a:pt x="157" y="154"/>
                  </a:cubicBezTo>
                  <a:lnTo>
                    <a:pt x="282" y="154"/>
                  </a:lnTo>
                  <a:cubicBezTo>
                    <a:pt x="286" y="181"/>
                    <a:pt x="311" y="203"/>
                    <a:pt x="339" y="203"/>
                  </a:cubicBezTo>
                  <a:lnTo>
                    <a:pt x="381" y="203"/>
                  </a:lnTo>
                  <a:cubicBezTo>
                    <a:pt x="413" y="203"/>
                    <a:pt x="439" y="177"/>
                    <a:pt x="439" y="145"/>
                  </a:cubicBezTo>
                  <a:lnTo>
                    <a:pt x="439" y="59"/>
                  </a:lnTo>
                  <a:cubicBezTo>
                    <a:pt x="439" y="27"/>
                    <a:pt x="413" y="1"/>
                    <a:pt x="381" y="1"/>
                  </a:cubicBezTo>
                  <a:lnTo>
                    <a:pt x="339" y="1"/>
                  </a:lnTo>
                  <a:cubicBezTo>
                    <a:pt x="311" y="1"/>
                    <a:pt x="286" y="22"/>
                    <a:pt x="282" y="50"/>
                  </a:cubicBezTo>
                  <a:lnTo>
                    <a:pt x="157" y="50"/>
                  </a:lnTo>
                  <a:cubicBezTo>
                    <a:pt x="153" y="22"/>
                    <a:pt x="12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1348301" y="1508199"/>
              <a:ext cx="13664" cy="13664"/>
            </a:xfrm>
            <a:custGeom>
              <a:avLst/>
              <a:gdLst/>
              <a:ahLst/>
              <a:cxnLst/>
              <a:rect l="l" t="t" r="r" b="b"/>
              <a:pathLst>
                <a:path w="25" h="25" extrusionOk="0">
                  <a:moveTo>
                    <a:pt x="12" y="0"/>
                  </a:moveTo>
                  <a:cubicBezTo>
                    <a:pt x="9" y="0"/>
                    <a:pt x="6" y="2"/>
                    <a:pt x="3" y="3"/>
                  </a:cubicBezTo>
                  <a:cubicBezTo>
                    <a:pt x="0" y="6"/>
                    <a:pt x="0" y="9"/>
                    <a:pt x="0" y="12"/>
                  </a:cubicBezTo>
                  <a:cubicBezTo>
                    <a:pt x="0" y="15"/>
                    <a:pt x="0" y="19"/>
                    <a:pt x="3" y="20"/>
                  </a:cubicBezTo>
                  <a:cubicBezTo>
                    <a:pt x="6" y="23"/>
                    <a:pt x="9" y="25"/>
                    <a:pt x="12" y="25"/>
                  </a:cubicBezTo>
                  <a:cubicBezTo>
                    <a:pt x="14" y="25"/>
                    <a:pt x="19" y="23"/>
                    <a:pt x="20" y="20"/>
                  </a:cubicBezTo>
                  <a:cubicBezTo>
                    <a:pt x="23" y="19"/>
                    <a:pt x="25" y="15"/>
                    <a:pt x="25" y="12"/>
                  </a:cubicBezTo>
                  <a:cubicBezTo>
                    <a:pt x="25" y="9"/>
                    <a:pt x="23" y="6"/>
                    <a:pt x="20" y="3"/>
                  </a:cubicBezTo>
                  <a:cubicBezTo>
                    <a:pt x="19" y="2"/>
                    <a:pt x="14"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33"/>
          <p:cNvGrpSpPr/>
          <p:nvPr/>
        </p:nvGrpSpPr>
        <p:grpSpPr>
          <a:xfrm>
            <a:off x="6204727" y="1550685"/>
            <a:ext cx="389437" cy="389437"/>
            <a:chOff x="4037450" y="1469939"/>
            <a:chExt cx="345982" cy="345982"/>
          </a:xfrm>
        </p:grpSpPr>
        <p:sp>
          <p:nvSpPr>
            <p:cNvPr id="350" name="Google Shape;350;p33"/>
            <p:cNvSpPr/>
            <p:nvPr/>
          </p:nvSpPr>
          <p:spPr>
            <a:xfrm>
              <a:off x="4037450" y="1469939"/>
              <a:ext cx="345982" cy="345982"/>
            </a:xfrm>
            <a:custGeom>
              <a:avLst/>
              <a:gdLst/>
              <a:ahLst/>
              <a:cxnLst/>
              <a:rect l="l" t="t" r="r" b="b"/>
              <a:pathLst>
                <a:path w="633" h="633" extrusionOk="0">
                  <a:moveTo>
                    <a:pt x="249" y="25"/>
                  </a:moveTo>
                  <a:cubicBezTo>
                    <a:pt x="257" y="25"/>
                    <a:pt x="263" y="31"/>
                    <a:pt x="263" y="40"/>
                  </a:cubicBezTo>
                  <a:lnTo>
                    <a:pt x="263" y="82"/>
                  </a:lnTo>
                  <a:lnTo>
                    <a:pt x="234" y="82"/>
                  </a:lnTo>
                  <a:lnTo>
                    <a:pt x="234" y="40"/>
                  </a:lnTo>
                  <a:cubicBezTo>
                    <a:pt x="234" y="31"/>
                    <a:pt x="240" y="25"/>
                    <a:pt x="249" y="25"/>
                  </a:cubicBezTo>
                  <a:close/>
                  <a:moveTo>
                    <a:pt x="384" y="25"/>
                  </a:moveTo>
                  <a:cubicBezTo>
                    <a:pt x="393" y="25"/>
                    <a:pt x="399" y="31"/>
                    <a:pt x="399" y="40"/>
                  </a:cubicBezTo>
                  <a:lnTo>
                    <a:pt x="399" y="82"/>
                  </a:lnTo>
                  <a:lnTo>
                    <a:pt x="370" y="82"/>
                  </a:lnTo>
                  <a:lnTo>
                    <a:pt x="370" y="40"/>
                  </a:lnTo>
                  <a:cubicBezTo>
                    <a:pt x="370" y="31"/>
                    <a:pt x="376" y="25"/>
                    <a:pt x="384" y="25"/>
                  </a:cubicBezTo>
                  <a:close/>
                  <a:moveTo>
                    <a:pt x="399" y="106"/>
                  </a:moveTo>
                  <a:lnTo>
                    <a:pt x="399" y="141"/>
                  </a:lnTo>
                  <a:lnTo>
                    <a:pt x="234" y="141"/>
                  </a:lnTo>
                  <a:lnTo>
                    <a:pt x="234" y="106"/>
                  </a:lnTo>
                  <a:close/>
                  <a:moveTo>
                    <a:pt x="202" y="67"/>
                  </a:moveTo>
                  <a:cubicBezTo>
                    <a:pt x="205" y="67"/>
                    <a:pt x="210" y="70"/>
                    <a:pt x="210" y="74"/>
                  </a:cubicBezTo>
                  <a:lnTo>
                    <a:pt x="210" y="173"/>
                  </a:lnTo>
                  <a:cubicBezTo>
                    <a:pt x="210" y="177"/>
                    <a:pt x="205" y="180"/>
                    <a:pt x="202" y="180"/>
                  </a:cubicBezTo>
                  <a:lnTo>
                    <a:pt x="162" y="180"/>
                  </a:lnTo>
                  <a:cubicBezTo>
                    <a:pt x="158" y="180"/>
                    <a:pt x="155" y="177"/>
                    <a:pt x="155" y="173"/>
                  </a:cubicBezTo>
                  <a:lnTo>
                    <a:pt x="155" y="74"/>
                  </a:lnTo>
                  <a:cubicBezTo>
                    <a:pt x="155" y="70"/>
                    <a:pt x="158" y="67"/>
                    <a:pt x="162" y="67"/>
                  </a:cubicBezTo>
                  <a:close/>
                  <a:moveTo>
                    <a:pt x="471" y="67"/>
                  </a:moveTo>
                  <a:cubicBezTo>
                    <a:pt x="475" y="67"/>
                    <a:pt x="478" y="70"/>
                    <a:pt x="478" y="74"/>
                  </a:cubicBezTo>
                  <a:lnTo>
                    <a:pt x="478" y="173"/>
                  </a:lnTo>
                  <a:cubicBezTo>
                    <a:pt x="478" y="177"/>
                    <a:pt x="475" y="180"/>
                    <a:pt x="471" y="180"/>
                  </a:cubicBezTo>
                  <a:lnTo>
                    <a:pt x="431" y="180"/>
                  </a:lnTo>
                  <a:cubicBezTo>
                    <a:pt x="428" y="180"/>
                    <a:pt x="423" y="177"/>
                    <a:pt x="423" y="173"/>
                  </a:cubicBezTo>
                  <a:lnTo>
                    <a:pt x="423" y="74"/>
                  </a:lnTo>
                  <a:cubicBezTo>
                    <a:pt x="423" y="70"/>
                    <a:pt x="428" y="67"/>
                    <a:pt x="431" y="67"/>
                  </a:cubicBezTo>
                  <a:close/>
                  <a:moveTo>
                    <a:pt x="210" y="205"/>
                  </a:moveTo>
                  <a:lnTo>
                    <a:pt x="210" y="242"/>
                  </a:lnTo>
                  <a:lnTo>
                    <a:pt x="179" y="242"/>
                  </a:lnTo>
                  <a:lnTo>
                    <a:pt x="179" y="212"/>
                  </a:lnTo>
                  <a:cubicBezTo>
                    <a:pt x="179" y="209"/>
                    <a:pt x="179" y="207"/>
                    <a:pt x="178" y="205"/>
                  </a:cubicBezTo>
                  <a:close/>
                  <a:moveTo>
                    <a:pt x="263" y="166"/>
                  </a:moveTo>
                  <a:lnTo>
                    <a:pt x="263" y="242"/>
                  </a:lnTo>
                  <a:lnTo>
                    <a:pt x="234" y="242"/>
                  </a:lnTo>
                  <a:lnTo>
                    <a:pt x="234" y="166"/>
                  </a:lnTo>
                  <a:close/>
                  <a:moveTo>
                    <a:pt x="345" y="166"/>
                  </a:moveTo>
                  <a:lnTo>
                    <a:pt x="345" y="242"/>
                  </a:lnTo>
                  <a:lnTo>
                    <a:pt x="288" y="242"/>
                  </a:lnTo>
                  <a:lnTo>
                    <a:pt x="288" y="166"/>
                  </a:lnTo>
                  <a:close/>
                  <a:moveTo>
                    <a:pt x="399" y="166"/>
                  </a:moveTo>
                  <a:lnTo>
                    <a:pt x="399" y="242"/>
                  </a:lnTo>
                  <a:lnTo>
                    <a:pt x="370" y="242"/>
                  </a:lnTo>
                  <a:lnTo>
                    <a:pt x="370" y="166"/>
                  </a:lnTo>
                  <a:close/>
                  <a:moveTo>
                    <a:pt x="454" y="205"/>
                  </a:moveTo>
                  <a:cubicBezTo>
                    <a:pt x="454" y="207"/>
                    <a:pt x="454" y="209"/>
                    <a:pt x="454" y="212"/>
                  </a:cubicBezTo>
                  <a:lnTo>
                    <a:pt x="454" y="242"/>
                  </a:lnTo>
                  <a:lnTo>
                    <a:pt x="423" y="242"/>
                  </a:lnTo>
                  <a:lnTo>
                    <a:pt x="423" y="205"/>
                  </a:lnTo>
                  <a:close/>
                  <a:moveTo>
                    <a:pt x="454" y="267"/>
                  </a:moveTo>
                  <a:lnTo>
                    <a:pt x="454" y="301"/>
                  </a:lnTo>
                  <a:lnTo>
                    <a:pt x="179" y="301"/>
                  </a:lnTo>
                  <a:lnTo>
                    <a:pt x="179" y="267"/>
                  </a:lnTo>
                  <a:close/>
                  <a:moveTo>
                    <a:pt x="155" y="213"/>
                  </a:moveTo>
                  <a:lnTo>
                    <a:pt x="155" y="356"/>
                  </a:lnTo>
                  <a:lnTo>
                    <a:pt x="116" y="356"/>
                  </a:lnTo>
                  <a:lnTo>
                    <a:pt x="116" y="213"/>
                  </a:lnTo>
                  <a:close/>
                  <a:moveTo>
                    <a:pt x="517" y="213"/>
                  </a:moveTo>
                  <a:lnTo>
                    <a:pt x="517" y="356"/>
                  </a:lnTo>
                  <a:lnTo>
                    <a:pt x="478" y="356"/>
                  </a:lnTo>
                  <a:lnTo>
                    <a:pt x="478" y="213"/>
                  </a:lnTo>
                  <a:close/>
                  <a:moveTo>
                    <a:pt x="210" y="326"/>
                  </a:moveTo>
                  <a:lnTo>
                    <a:pt x="210" y="426"/>
                  </a:lnTo>
                  <a:lnTo>
                    <a:pt x="149" y="426"/>
                  </a:lnTo>
                  <a:lnTo>
                    <a:pt x="149" y="381"/>
                  </a:lnTo>
                  <a:lnTo>
                    <a:pt x="156" y="381"/>
                  </a:lnTo>
                  <a:cubicBezTo>
                    <a:pt x="169" y="381"/>
                    <a:pt x="179" y="371"/>
                    <a:pt x="179" y="358"/>
                  </a:cubicBezTo>
                  <a:lnTo>
                    <a:pt x="179" y="326"/>
                  </a:lnTo>
                  <a:close/>
                  <a:moveTo>
                    <a:pt x="263" y="326"/>
                  </a:moveTo>
                  <a:lnTo>
                    <a:pt x="263" y="426"/>
                  </a:lnTo>
                  <a:lnTo>
                    <a:pt x="234" y="426"/>
                  </a:lnTo>
                  <a:lnTo>
                    <a:pt x="234" y="326"/>
                  </a:lnTo>
                  <a:close/>
                  <a:moveTo>
                    <a:pt x="345" y="326"/>
                  </a:moveTo>
                  <a:lnTo>
                    <a:pt x="345" y="426"/>
                  </a:lnTo>
                  <a:lnTo>
                    <a:pt x="288" y="426"/>
                  </a:lnTo>
                  <a:lnTo>
                    <a:pt x="288" y="326"/>
                  </a:lnTo>
                  <a:close/>
                  <a:moveTo>
                    <a:pt x="399" y="326"/>
                  </a:moveTo>
                  <a:lnTo>
                    <a:pt x="399" y="426"/>
                  </a:lnTo>
                  <a:lnTo>
                    <a:pt x="370" y="426"/>
                  </a:lnTo>
                  <a:lnTo>
                    <a:pt x="370" y="326"/>
                  </a:lnTo>
                  <a:close/>
                  <a:moveTo>
                    <a:pt x="454" y="326"/>
                  </a:moveTo>
                  <a:lnTo>
                    <a:pt x="454" y="358"/>
                  </a:lnTo>
                  <a:cubicBezTo>
                    <a:pt x="454" y="371"/>
                    <a:pt x="464" y="381"/>
                    <a:pt x="477" y="381"/>
                  </a:cubicBezTo>
                  <a:lnTo>
                    <a:pt x="484" y="381"/>
                  </a:lnTo>
                  <a:lnTo>
                    <a:pt x="484" y="426"/>
                  </a:lnTo>
                  <a:lnTo>
                    <a:pt x="423" y="426"/>
                  </a:lnTo>
                  <a:lnTo>
                    <a:pt x="423" y="326"/>
                  </a:lnTo>
                  <a:close/>
                  <a:moveTo>
                    <a:pt x="484" y="450"/>
                  </a:moveTo>
                  <a:lnTo>
                    <a:pt x="484" y="485"/>
                  </a:lnTo>
                  <a:lnTo>
                    <a:pt x="149" y="485"/>
                  </a:lnTo>
                  <a:lnTo>
                    <a:pt x="149" y="450"/>
                  </a:lnTo>
                  <a:close/>
                  <a:moveTo>
                    <a:pt x="59" y="424"/>
                  </a:moveTo>
                  <a:lnTo>
                    <a:pt x="59" y="509"/>
                  </a:lnTo>
                  <a:lnTo>
                    <a:pt x="25" y="509"/>
                  </a:lnTo>
                  <a:lnTo>
                    <a:pt x="25" y="424"/>
                  </a:lnTo>
                  <a:close/>
                  <a:moveTo>
                    <a:pt x="608" y="424"/>
                  </a:moveTo>
                  <a:lnTo>
                    <a:pt x="608" y="509"/>
                  </a:lnTo>
                  <a:lnTo>
                    <a:pt x="574" y="509"/>
                  </a:lnTo>
                  <a:lnTo>
                    <a:pt x="574" y="424"/>
                  </a:lnTo>
                  <a:close/>
                  <a:moveTo>
                    <a:pt x="124" y="381"/>
                  </a:moveTo>
                  <a:lnTo>
                    <a:pt x="124" y="554"/>
                  </a:lnTo>
                  <a:lnTo>
                    <a:pt x="84" y="554"/>
                  </a:lnTo>
                  <a:lnTo>
                    <a:pt x="84" y="381"/>
                  </a:lnTo>
                  <a:close/>
                  <a:moveTo>
                    <a:pt x="210" y="509"/>
                  </a:moveTo>
                  <a:lnTo>
                    <a:pt x="210" y="554"/>
                  </a:lnTo>
                  <a:lnTo>
                    <a:pt x="149" y="554"/>
                  </a:lnTo>
                  <a:lnTo>
                    <a:pt x="149" y="509"/>
                  </a:lnTo>
                  <a:close/>
                  <a:moveTo>
                    <a:pt x="263" y="509"/>
                  </a:moveTo>
                  <a:lnTo>
                    <a:pt x="263" y="554"/>
                  </a:lnTo>
                  <a:lnTo>
                    <a:pt x="234" y="554"/>
                  </a:lnTo>
                  <a:lnTo>
                    <a:pt x="234" y="509"/>
                  </a:lnTo>
                  <a:close/>
                  <a:moveTo>
                    <a:pt x="345" y="509"/>
                  </a:moveTo>
                  <a:lnTo>
                    <a:pt x="345" y="554"/>
                  </a:lnTo>
                  <a:lnTo>
                    <a:pt x="288" y="554"/>
                  </a:lnTo>
                  <a:lnTo>
                    <a:pt x="288" y="509"/>
                  </a:lnTo>
                  <a:close/>
                  <a:moveTo>
                    <a:pt x="399" y="509"/>
                  </a:moveTo>
                  <a:lnTo>
                    <a:pt x="399" y="554"/>
                  </a:lnTo>
                  <a:lnTo>
                    <a:pt x="370" y="554"/>
                  </a:lnTo>
                  <a:lnTo>
                    <a:pt x="370" y="509"/>
                  </a:lnTo>
                  <a:close/>
                  <a:moveTo>
                    <a:pt x="484" y="509"/>
                  </a:moveTo>
                  <a:lnTo>
                    <a:pt x="484" y="554"/>
                  </a:lnTo>
                  <a:lnTo>
                    <a:pt x="423" y="554"/>
                  </a:lnTo>
                  <a:lnTo>
                    <a:pt x="423" y="509"/>
                  </a:lnTo>
                  <a:close/>
                  <a:moveTo>
                    <a:pt x="549" y="381"/>
                  </a:moveTo>
                  <a:lnTo>
                    <a:pt x="549" y="554"/>
                  </a:lnTo>
                  <a:lnTo>
                    <a:pt x="509" y="554"/>
                  </a:lnTo>
                  <a:lnTo>
                    <a:pt x="509" y="381"/>
                  </a:lnTo>
                  <a:close/>
                  <a:moveTo>
                    <a:pt x="249" y="1"/>
                  </a:moveTo>
                  <a:cubicBezTo>
                    <a:pt x="227" y="1"/>
                    <a:pt x="210" y="18"/>
                    <a:pt x="210" y="40"/>
                  </a:cubicBezTo>
                  <a:lnTo>
                    <a:pt x="210" y="43"/>
                  </a:lnTo>
                  <a:lnTo>
                    <a:pt x="162" y="43"/>
                  </a:lnTo>
                  <a:cubicBezTo>
                    <a:pt x="145" y="43"/>
                    <a:pt x="130" y="57"/>
                    <a:pt x="130" y="74"/>
                  </a:cubicBezTo>
                  <a:lnTo>
                    <a:pt x="130" y="173"/>
                  </a:lnTo>
                  <a:cubicBezTo>
                    <a:pt x="130" y="179"/>
                    <a:pt x="132" y="184"/>
                    <a:pt x="134" y="189"/>
                  </a:cubicBezTo>
                  <a:lnTo>
                    <a:pt x="114" y="189"/>
                  </a:lnTo>
                  <a:cubicBezTo>
                    <a:pt x="101" y="189"/>
                    <a:pt x="91" y="199"/>
                    <a:pt x="91" y="212"/>
                  </a:cubicBezTo>
                  <a:lnTo>
                    <a:pt x="91" y="356"/>
                  </a:lnTo>
                  <a:lnTo>
                    <a:pt x="82" y="356"/>
                  </a:lnTo>
                  <a:cubicBezTo>
                    <a:pt x="69" y="356"/>
                    <a:pt x="59" y="366"/>
                    <a:pt x="59" y="379"/>
                  </a:cubicBezTo>
                  <a:lnTo>
                    <a:pt x="59" y="400"/>
                  </a:lnTo>
                  <a:lnTo>
                    <a:pt x="23" y="400"/>
                  </a:lnTo>
                  <a:cubicBezTo>
                    <a:pt x="10" y="400"/>
                    <a:pt x="0" y="410"/>
                    <a:pt x="0" y="423"/>
                  </a:cubicBezTo>
                  <a:lnTo>
                    <a:pt x="0" y="511"/>
                  </a:lnTo>
                  <a:cubicBezTo>
                    <a:pt x="0" y="524"/>
                    <a:pt x="10" y="534"/>
                    <a:pt x="23" y="534"/>
                  </a:cubicBezTo>
                  <a:lnTo>
                    <a:pt x="59" y="534"/>
                  </a:lnTo>
                  <a:lnTo>
                    <a:pt x="59" y="554"/>
                  </a:lnTo>
                  <a:cubicBezTo>
                    <a:pt x="59" y="558"/>
                    <a:pt x="61" y="561"/>
                    <a:pt x="62" y="564"/>
                  </a:cubicBezTo>
                  <a:cubicBezTo>
                    <a:pt x="43" y="576"/>
                    <a:pt x="32" y="597"/>
                    <a:pt x="32" y="621"/>
                  </a:cubicBezTo>
                  <a:cubicBezTo>
                    <a:pt x="32" y="626"/>
                    <a:pt x="36" y="632"/>
                    <a:pt x="43" y="632"/>
                  </a:cubicBezTo>
                  <a:lnTo>
                    <a:pt x="262" y="632"/>
                  </a:lnTo>
                  <a:cubicBezTo>
                    <a:pt x="267" y="632"/>
                    <a:pt x="273" y="626"/>
                    <a:pt x="273" y="621"/>
                  </a:cubicBezTo>
                  <a:cubicBezTo>
                    <a:pt x="273" y="613"/>
                    <a:pt x="267" y="608"/>
                    <a:pt x="262" y="608"/>
                  </a:cubicBezTo>
                  <a:lnTo>
                    <a:pt x="58" y="608"/>
                  </a:lnTo>
                  <a:cubicBezTo>
                    <a:pt x="64" y="590"/>
                    <a:pt x="80" y="579"/>
                    <a:pt x="98" y="579"/>
                  </a:cubicBezTo>
                  <a:lnTo>
                    <a:pt x="535" y="579"/>
                  </a:lnTo>
                  <a:cubicBezTo>
                    <a:pt x="553" y="579"/>
                    <a:pt x="569" y="590"/>
                    <a:pt x="575" y="608"/>
                  </a:cubicBezTo>
                  <a:lnTo>
                    <a:pt x="373" y="608"/>
                  </a:lnTo>
                  <a:cubicBezTo>
                    <a:pt x="366" y="608"/>
                    <a:pt x="360" y="613"/>
                    <a:pt x="360" y="621"/>
                  </a:cubicBezTo>
                  <a:cubicBezTo>
                    <a:pt x="360" y="626"/>
                    <a:pt x="366" y="632"/>
                    <a:pt x="373" y="632"/>
                  </a:cubicBezTo>
                  <a:lnTo>
                    <a:pt x="589" y="632"/>
                  </a:lnTo>
                  <a:cubicBezTo>
                    <a:pt x="597" y="632"/>
                    <a:pt x="601" y="626"/>
                    <a:pt x="601" y="621"/>
                  </a:cubicBezTo>
                  <a:cubicBezTo>
                    <a:pt x="601" y="597"/>
                    <a:pt x="589" y="576"/>
                    <a:pt x="571" y="564"/>
                  </a:cubicBezTo>
                  <a:cubicBezTo>
                    <a:pt x="572" y="561"/>
                    <a:pt x="574" y="558"/>
                    <a:pt x="574" y="554"/>
                  </a:cubicBezTo>
                  <a:lnTo>
                    <a:pt x="574" y="534"/>
                  </a:lnTo>
                  <a:lnTo>
                    <a:pt x="608" y="534"/>
                  </a:lnTo>
                  <a:cubicBezTo>
                    <a:pt x="621" y="534"/>
                    <a:pt x="633" y="524"/>
                    <a:pt x="633" y="511"/>
                  </a:cubicBezTo>
                  <a:lnTo>
                    <a:pt x="633" y="423"/>
                  </a:lnTo>
                  <a:cubicBezTo>
                    <a:pt x="633" y="410"/>
                    <a:pt x="621" y="400"/>
                    <a:pt x="608" y="400"/>
                  </a:cubicBezTo>
                  <a:lnTo>
                    <a:pt x="574" y="400"/>
                  </a:lnTo>
                  <a:lnTo>
                    <a:pt x="574" y="379"/>
                  </a:lnTo>
                  <a:cubicBezTo>
                    <a:pt x="574" y="366"/>
                    <a:pt x="562" y="356"/>
                    <a:pt x="549" y="356"/>
                  </a:cubicBezTo>
                  <a:lnTo>
                    <a:pt x="542" y="356"/>
                  </a:lnTo>
                  <a:lnTo>
                    <a:pt x="542" y="212"/>
                  </a:lnTo>
                  <a:cubicBezTo>
                    <a:pt x="542" y="199"/>
                    <a:pt x="532" y="189"/>
                    <a:pt x="519" y="189"/>
                  </a:cubicBezTo>
                  <a:lnTo>
                    <a:pt x="498" y="189"/>
                  </a:lnTo>
                  <a:cubicBezTo>
                    <a:pt x="501" y="184"/>
                    <a:pt x="503" y="179"/>
                    <a:pt x="503" y="173"/>
                  </a:cubicBezTo>
                  <a:lnTo>
                    <a:pt x="503" y="74"/>
                  </a:lnTo>
                  <a:cubicBezTo>
                    <a:pt x="503" y="57"/>
                    <a:pt x="488" y="43"/>
                    <a:pt x="471" y="43"/>
                  </a:cubicBezTo>
                  <a:lnTo>
                    <a:pt x="423" y="43"/>
                  </a:lnTo>
                  <a:lnTo>
                    <a:pt x="423" y="40"/>
                  </a:lnTo>
                  <a:cubicBezTo>
                    <a:pt x="423" y="18"/>
                    <a:pt x="406" y="1"/>
                    <a:pt x="384" y="1"/>
                  </a:cubicBezTo>
                  <a:cubicBezTo>
                    <a:pt x="363" y="1"/>
                    <a:pt x="345" y="18"/>
                    <a:pt x="345" y="40"/>
                  </a:cubicBezTo>
                  <a:lnTo>
                    <a:pt x="345" y="82"/>
                  </a:lnTo>
                  <a:lnTo>
                    <a:pt x="288" y="82"/>
                  </a:lnTo>
                  <a:lnTo>
                    <a:pt x="288" y="40"/>
                  </a:lnTo>
                  <a:cubicBezTo>
                    <a:pt x="288" y="18"/>
                    <a:pt x="270"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203608" y="1801710"/>
              <a:ext cx="14211" cy="14211"/>
            </a:xfrm>
            <a:custGeom>
              <a:avLst/>
              <a:gdLst/>
              <a:ahLst/>
              <a:cxnLst/>
              <a:rect l="l" t="t" r="r" b="b"/>
              <a:pathLst>
                <a:path w="26" h="26" extrusionOk="0">
                  <a:moveTo>
                    <a:pt x="12" y="1"/>
                  </a:moveTo>
                  <a:cubicBezTo>
                    <a:pt x="10" y="1"/>
                    <a:pt x="7" y="2"/>
                    <a:pt x="4" y="5"/>
                  </a:cubicBezTo>
                  <a:cubicBezTo>
                    <a:pt x="1" y="6"/>
                    <a:pt x="1" y="9"/>
                    <a:pt x="1" y="14"/>
                  </a:cubicBezTo>
                  <a:cubicBezTo>
                    <a:pt x="1" y="16"/>
                    <a:pt x="1" y="19"/>
                    <a:pt x="4" y="22"/>
                  </a:cubicBezTo>
                  <a:cubicBezTo>
                    <a:pt x="7" y="24"/>
                    <a:pt x="10" y="25"/>
                    <a:pt x="12" y="25"/>
                  </a:cubicBezTo>
                  <a:cubicBezTo>
                    <a:pt x="15" y="25"/>
                    <a:pt x="20" y="24"/>
                    <a:pt x="21" y="22"/>
                  </a:cubicBezTo>
                  <a:cubicBezTo>
                    <a:pt x="24" y="19"/>
                    <a:pt x="25" y="16"/>
                    <a:pt x="25" y="14"/>
                  </a:cubicBezTo>
                  <a:cubicBezTo>
                    <a:pt x="25" y="9"/>
                    <a:pt x="24" y="6"/>
                    <a:pt x="21" y="5"/>
                  </a:cubicBezTo>
                  <a:cubicBezTo>
                    <a:pt x="20" y="2"/>
                    <a:pt x="15"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5" name="Google Shape;3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solution we provide</a:t>
            </a:r>
          </a:p>
        </p:txBody>
      </p:sp>
      <p:sp>
        <p:nvSpPr>
          <p:cNvPr id="326" name="Google Shape;326;p33"/>
          <p:cNvSpPr txBox="1">
            <a:spLocks noGrp="1"/>
          </p:cNvSpPr>
          <p:nvPr>
            <p:ph type="subTitle" idx="3"/>
          </p:nvPr>
        </p:nvSpPr>
        <p:spPr>
          <a:xfrm>
            <a:off x="418883" y="1681459"/>
            <a:ext cx="8270642" cy="691925"/>
          </a:xfrm>
          <a:prstGeom prst="rect">
            <a:avLst/>
          </a:prstGeom>
        </p:spPr>
        <p:txBody>
          <a:bodyPr spcFirstLastPara="1" wrap="square" lIns="91425" tIns="91425" rIns="91425" bIns="91425" anchor="t" anchorCtr="0">
            <a:noAutofit/>
          </a:bodyPr>
          <a:lstStyle/>
          <a:p>
            <a:r>
              <a:rPr lang="en-GB" dirty="0"/>
              <a:t>Our solution provides a virtual personal coach using computer vision to analyse and evaluate exercise forms in real-time, providing immediate feedback on user movements' accuracy. The solution includes:</a:t>
            </a:r>
          </a:p>
        </p:txBody>
      </p:sp>
      <p:grpSp>
        <p:nvGrpSpPr>
          <p:cNvPr id="342" name="Google Shape;342;p33"/>
          <p:cNvGrpSpPr/>
          <p:nvPr/>
        </p:nvGrpSpPr>
        <p:grpSpPr>
          <a:xfrm>
            <a:off x="969889" y="990094"/>
            <a:ext cx="389472" cy="389472"/>
            <a:chOff x="1181595" y="1469939"/>
            <a:chExt cx="345982" cy="345982"/>
          </a:xfrm>
        </p:grpSpPr>
        <p:sp>
          <p:nvSpPr>
            <p:cNvPr id="343" name="Google Shape;343;p33"/>
            <p:cNvSpPr/>
            <p:nvPr/>
          </p:nvSpPr>
          <p:spPr>
            <a:xfrm>
              <a:off x="1181595" y="1469939"/>
              <a:ext cx="345982" cy="345982"/>
            </a:xfrm>
            <a:custGeom>
              <a:avLst/>
              <a:gdLst/>
              <a:ahLst/>
              <a:cxnLst/>
              <a:rect l="l" t="t" r="r" b="b"/>
              <a:pathLst>
                <a:path w="633" h="633" extrusionOk="0">
                  <a:moveTo>
                    <a:pt x="146" y="95"/>
                  </a:moveTo>
                  <a:lnTo>
                    <a:pt x="146" y="148"/>
                  </a:lnTo>
                  <a:lnTo>
                    <a:pt x="117" y="148"/>
                  </a:lnTo>
                  <a:lnTo>
                    <a:pt x="117" y="95"/>
                  </a:lnTo>
                  <a:close/>
                  <a:moveTo>
                    <a:pt x="608" y="25"/>
                  </a:moveTo>
                  <a:lnTo>
                    <a:pt x="608" y="70"/>
                  </a:lnTo>
                  <a:lnTo>
                    <a:pt x="373" y="70"/>
                  </a:lnTo>
                  <a:cubicBezTo>
                    <a:pt x="366" y="70"/>
                    <a:pt x="360" y="74"/>
                    <a:pt x="360" y="82"/>
                  </a:cubicBezTo>
                  <a:cubicBezTo>
                    <a:pt x="360" y="89"/>
                    <a:pt x="366" y="95"/>
                    <a:pt x="373" y="95"/>
                  </a:cubicBezTo>
                  <a:lnTo>
                    <a:pt x="462" y="95"/>
                  </a:lnTo>
                  <a:lnTo>
                    <a:pt x="462" y="148"/>
                  </a:lnTo>
                  <a:lnTo>
                    <a:pt x="171" y="148"/>
                  </a:lnTo>
                  <a:lnTo>
                    <a:pt x="171" y="95"/>
                  </a:lnTo>
                  <a:lnTo>
                    <a:pt x="262" y="95"/>
                  </a:lnTo>
                  <a:cubicBezTo>
                    <a:pt x="267" y="95"/>
                    <a:pt x="273" y="89"/>
                    <a:pt x="273" y="82"/>
                  </a:cubicBezTo>
                  <a:cubicBezTo>
                    <a:pt x="273" y="74"/>
                    <a:pt x="267" y="70"/>
                    <a:pt x="262" y="70"/>
                  </a:cubicBezTo>
                  <a:lnTo>
                    <a:pt x="25" y="70"/>
                  </a:lnTo>
                  <a:lnTo>
                    <a:pt x="25" y="25"/>
                  </a:lnTo>
                  <a:close/>
                  <a:moveTo>
                    <a:pt x="516" y="95"/>
                  </a:moveTo>
                  <a:lnTo>
                    <a:pt x="516" y="148"/>
                  </a:lnTo>
                  <a:lnTo>
                    <a:pt x="487" y="148"/>
                  </a:lnTo>
                  <a:lnTo>
                    <a:pt x="487" y="95"/>
                  </a:lnTo>
                  <a:close/>
                  <a:moveTo>
                    <a:pt x="571" y="173"/>
                  </a:moveTo>
                  <a:cubicBezTo>
                    <a:pt x="591" y="173"/>
                    <a:pt x="608" y="190"/>
                    <a:pt x="608" y="210"/>
                  </a:cubicBezTo>
                  <a:lnTo>
                    <a:pt x="608" y="571"/>
                  </a:lnTo>
                  <a:cubicBezTo>
                    <a:pt x="608" y="592"/>
                    <a:pt x="591" y="608"/>
                    <a:pt x="571" y="608"/>
                  </a:cubicBezTo>
                  <a:lnTo>
                    <a:pt x="62" y="608"/>
                  </a:lnTo>
                  <a:cubicBezTo>
                    <a:pt x="42" y="608"/>
                    <a:pt x="25" y="592"/>
                    <a:pt x="25" y="571"/>
                  </a:cubicBezTo>
                  <a:lnTo>
                    <a:pt x="25" y="210"/>
                  </a:lnTo>
                  <a:cubicBezTo>
                    <a:pt x="25" y="190"/>
                    <a:pt x="42" y="173"/>
                    <a:pt x="62" y="173"/>
                  </a:cubicBezTo>
                  <a:close/>
                  <a:moveTo>
                    <a:pt x="13" y="1"/>
                  </a:moveTo>
                  <a:cubicBezTo>
                    <a:pt x="6" y="1"/>
                    <a:pt x="0" y="7"/>
                    <a:pt x="0" y="12"/>
                  </a:cubicBezTo>
                  <a:lnTo>
                    <a:pt x="0" y="82"/>
                  </a:lnTo>
                  <a:cubicBezTo>
                    <a:pt x="0" y="89"/>
                    <a:pt x="6" y="95"/>
                    <a:pt x="13" y="95"/>
                  </a:cubicBezTo>
                  <a:lnTo>
                    <a:pt x="93" y="95"/>
                  </a:lnTo>
                  <a:lnTo>
                    <a:pt x="93" y="148"/>
                  </a:lnTo>
                  <a:lnTo>
                    <a:pt x="62" y="148"/>
                  </a:lnTo>
                  <a:cubicBezTo>
                    <a:pt x="28" y="148"/>
                    <a:pt x="0" y="176"/>
                    <a:pt x="0" y="210"/>
                  </a:cubicBezTo>
                  <a:lnTo>
                    <a:pt x="0" y="571"/>
                  </a:lnTo>
                  <a:cubicBezTo>
                    <a:pt x="0" y="605"/>
                    <a:pt x="28" y="632"/>
                    <a:pt x="62" y="632"/>
                  </a:cubicBezTo>
                  <a:lnTo>
                    <a:pt x="571" y="632"/>
                  </a:lnTo>
                  <a:cubicBezTo>
                    <a:pt x="605" y="632"/>
                    <a:pt x="633" y="605"/>
                    <a:pt x="633" y="571"/>
                  </a:cubicBezTo>
                  <a:lnTo>
                    <a:pt x="633" y="210"/>
                  </a:lnTo>
                  <a:cubicBezTo>
                    <a:pt x="633" y="176"/>
                    <a:pt x="605" y="148"/>
                    <a:pt x="571" y="148"/>
                  </a:cubicBezTo>
                  <a:lnTo>
                    <a:pt x="542" y="148"/>
                  </a:lnTo>
                  <a:lnTo>
                    <a:pt x="542" y="95"/>
                  </a:lnTo>
                  <a:lnTo>
                    <a:pt x="620" y="95"/>
                  </a:lnTo>
                  <a:cubicBezTo>
                    <a:pt x="627" y="95"/>
                    <a:pt x="633" y="89"/>
                    <a:pt x="633" y="82"/>
                  </a:cubicBezTo>
                  <a:lnTo>
                    <a:pt x="633" y="12"/>
                  </a:lnTo>
                  <a:cubicBezTo>
                    <a:pt x="633" y="7"/>
                    <a:pt x="627"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398039" y="1590186"/>
              <a:ext cx="77614" cy="73241"/>
            </a:xfrm>
            <a:custGeom>
              <a:avLst/>
              <a:gdLst/>
              <a:ahLst/>
              <a:cxnLst/>
              <a:rect l="l" t="t" r="r" b="b"/>
              <a:pathLst>
                <a:path w="142" h="134" extrusionOk="0">
                  <a:moveTo>
                    <a:pt x="33" y="0"/>
                  </a:moveTo>
                  <a:cubicBezTo>
                    <a:pt x="27" y="0"/>
                    <a:pt x="22" y="6"/>
                    <a:pt x="20" y="12"/>
                  </a:cubicBezTo>
                  <a:lnTo>
                    <a:pt x="1" y="117"/>
                  </a:lnTo>
                  <a:cubicBezTo>
                    <a:pt x="0" y="125"/>
                    <a:pt x="4" y="132"/>
                    <a:pt x="12" y="132"/>
                  </a:cubicBezTo>
                  <a:cubicBezTo>
                    <a:pt x="12" y="132"/>
                    <a:pt x="13" y="132"/>
                    <a:pt x="14" y="132"/>
                  </a:cubicBezTo>
                  <a:cubicBezTo>
                    <a:pt x="19" y="132"/>
                    <a:pt x="25" y="128"/>
                    <a:pt x="26" y="123"/>
                  </a:cubicBezTo>
                  <a:lnTo>
                    <a:pt x="38" y="58"/>
                  </a:lnTo>
                  <a:lnTo>
                    <a:pt x="56" y="123"/>
                  </a:lnTo>
                  <a:cubicBezTo>
                    <a:pt x="58" y="129"/>
                    <a:pt x="64" y="133"/>
                    <a:pt x="71" y="133"/>
                  </a:cubicBezTo>
                  <a:cubicBezTo>
                    <a:pt x="77" y="133"/>
                    <a:pt x="82" y="129"/>
                    <a:pt x="84" y="123"/>
                  </a:cubicBezTo>
                  <a:lnTo>
                    <a:pt x="85" y="123"/>
                  </a:lnTo>
                  <a:lnTo>
                    <a:pt x="103" y="58"/>
                  </a:lnTo>
                  <a:lnTo>
                    <a:pt x="116" y="123"/>
                  </a:lnTo>
                  <a:cubicBezTo>
                    <a:pt x="117" y="128"/>
                    <a:pt x="121" y="132"/>
                    <a:pt x="127" y="132"/>
                  </a:cubicBezTo>
                  <a:cubicBezTo>
                    <a:pt x="128" y="132"/>
                    <a:pt x="129" y="132"/>
                    <a:pt x="130" y="132"/>
                  </a:cubicBezTo>
                  <a:cubicBezTo>
                    <a:pt x="137" y="132"/>
                    <a:pt x="142" y="125"/>
                    <a:pt x="140" y="117"/>
                  </a:cubicBezTo>
                  <a:lnTo>
                    <a:pt x="120" y="12"/>
                  </a:lnTo>
                  <a:cubicBezTo>
                    <a:pt x="118" y="5"/>
                    <a:pt x="113" y="0"/>
                    <a:pt x="105" y="0"/>
                  </a:cubicBezTo>
                  <a:cubicBezTo>
                    <a:pt x="100" y="0"/>
                    <a:pt x="92" y="5"/>
                    <a:pt x="91" y="11"/>
                  </a:cubicBezTo>
                  <a:lnTo>
                    <a:pt x="71" y="83"/>
                  </a:lnTo>
                  <a:lnTo>
                    <a:pt x="49" y="11"/>
                  </a:lnTo>
                  <a:cubicBezTo>
                    <a:pt x="46" y="3"/>
                    <a:pt x="40"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234613" y="1590186"/>
              <a:ext cx="68868" cy="73241"/>
            </a:xfrm>
            <a:custGeom>
              <a:avLst/>
              <a:gdLst/>
              <a:ahLst/>
              <a:cxnLst/>
              <a:rect l="l" t="t" r="r" b="b"/>
              <a:pathLst>
                <a:path w="126" h="134" extrusionOk="0">
                  <a:moveTo>
                    <a:pt x="66" y="0"/>
                  </a:moveTo>
                  <a:cubicBezTo>
                    <a:pt x="30" y="0"/>
                    <a:pt x="0" y="31"/>
                    <a:pt x="0" y="67"/>
                  </a:cubicBezTo>
                  <a:cubicBezTo>
                    <a:pt x="0" y="103"/>
                    <a:pt x="30" y="133"/>
                    <a:pt x="66" y="133"/>
                  </a:cubicBezTo>
                  <a:cubicBezTo>
                    <a:pt x="101" y="133"/>
                    <a:pt x="126" y="106"/>
                    <a:pt x="126" y="67"/>
                  </a:cubicBezTo>
                  <a:cubicBezTo>
                    <a:pt x="126" y="60"/>
                    <a:pt x="121" y="54"/>
                    <a:pt x="114" y="54"/>
                  </a:cubicBezTo>
                  <a:lnTo>
                    <a:pt x="81" y="54"/>
                  </a:lnTo>
                  <a:cubicBezTo>
                    <a:pt x="75" y="54"/>
                    <a:pt x="69" y="60"/>
                    <a:pt x="69" y="67"/>
                  </a:cubicBezTo>
                  <a:cubicBezTo>
                    <a:pt x="69" y="74"/>
                    <a:pt x="75" y="80"/>
                    <a:pt x="81" y="80"/>
                  </a:cubicBezTo>
                  <a:lnTo>
                    <a:pt x="100" y="80"/>
                  </a:lnTo>
                  <a:cubicBezTo>
                    <a:pt x="97" y="94"/>
                    <a:pt x="87" y="109"/>
                    <a:pt x="66" y="109"/>
                  </a:cubicBezTo>
                  <a:cubicBezTo>
                    <a:pt x="43" y="109"/>
                    <a:pt x="25" y="90"/>
                    <a:pt x="25" y="67"/>
                  </a:cubicBezTo>
                  <a:cubicBezTo>
                    <a:pt x="25" y="44"/>
                    <a:pt x="43" y="25"/>
                    <a:pt x="66" y="25"/>
                  </a:cubicBezTo>
                  <a:cubicBezTo>
                    <a:pt x="75" y="25"/>
                    <a:pt x="84" y="28"/>
                    <a:pt x="91" y="32"/>
                  </a:cubicBezTo>
                  <a:cubicBezTo>
                    <a:pt x="93" y="34"/>
                    <a:pt x="95" y="35"/>
                    <a:pt x="98" y="35"/>
                  </a:cubicBezTo>
                  <a:cubicBezTo>
                    <a:pt x="101" y="35"/>
                    <a:pt x="105" y="33"/>
                    <a:pt x="107" y="29"/>
                  </a:cubicBezTo>
                  <a:cubicBezTo>
                    <a:pt x="111" y="24"/>
                    <a:pt x="110" y="15"/>
                    <a:pt x="104" y="12"/>
                  </a:cubicBezTo>
                  <a:cubicBezTo>
                    <a:pt x="94" y="5"/>
                    <a:pt x="81" y="0"/>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324251" y="1590186"/>
              <a:ext cx="53564" cy="73241"/>
            </a:xfrm>
            <a:custGeom>
              <a:avLst/>
              <a:gdLst/>
              <a:ahLst/>
              <a:cxnLst/>
              <a:rect l="l" t="t" r="r" b="b"/>
              <a:pathLst>
                <a:path w="98" h="134" extrusionOk="0">
                  <a:moveTo>
                    <a:pt x="14" y="0"/>
                  </a:moveTo>
                  <a:cubicBezTo>
                    <a:pt x="12" y="0"/>
                    <a:pt x="10" y="1"/>
                    <a:pt x="8" y="2"/>
                  </a:cubicBezTo>
                  <a:cubicBezTo>
                    <a:pt x="2" y="6"/>
                    <a:pt x="1" y="13"/>
                    <a:pt x="4" y="19"/>
                  </a:cubicBezTo>
                  <a:lnTo>
                    <a:pt x="37" y="70"/>
                  </a:lnTo>
                  <a:lnTo>
                    <a:pt x="37" y="122"/>
                  </a:lnTo>
                  <a:cubicBezTo>
                    <a:pt x="37" y="128"/>
                    <a:pt x="43" y="133"/>
                    <a:pt x="48" y="133"/>
                  </a:cubicBezTo>
                  <a:cubicBezTo>
                    <a:pt x="56" y="133"/>
                    <a:pt x="61" y="128"/>
                    <a:pt x="61" y="122"/>
                  </a:cubicBezTo>
                  <a:lnTo>
                    <a:pt x="61" y="70"/>
                  </a:lnTo>
                  <a:lnTo>
                    <a:pt x="95" y="19"/>
                  </a:lnTo>
                  <a:cubicBezTo>
                    <a:pt x="97" y="13"/>
                    <a:pt x="96" y="6"/>
                    <a:pt x="90" y="2"/>
                  </a:cubicBezTo>
                  <a:cubicBezTo>
                    <a:pt x="88" y="1"/>
                    <a:pt x="86" y="0"/>
                    <a:pt x="84" y="0"/>
                  </a:cubicBezTo>
                  <a:cubicBezTo>
                    <a:pt x="80" y="0"/>
                    <a:pt x="76" y="2"/>
                    <a:pt x="73" y="6"/>
                  </a:cubicBezTo>
                  <a:lnTo>
                    <a:pt x="50" y="44"/>
                  </a:lnTo>
                  <a:lnTo>
                    <a:pt x="25" y="6"/>
                  </a:lnTo>
                  <a:cubicBezTo>
                    <a:pt x="22" y="2"/>
                    <a:pt x="18" y="0"/>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234613" y="1677638"/>
              <a:ext cx="240493" cy="110955"/>
            </a:xfrm>
            <a:custGeom>
              <a:avLst/>
              <a:gdLst/>
              <a:ahLst/>
              <a:cxnLst/>
              <a:rect l="l" t="t" r="r" b="b"/>
              <a:pathLst>
                <a:path w="440" h="203" extrusionOk="0">
                  <a:moveTo>
                    <a:pt x="282" y="74"/>
                  </a:moveTo>
                  <a:lnTo>
                    <a:pt x="282" y="129"/>
                  </a:lnTo>
                  <a:lnTo>
                    <a:pt x="157" y="129"/>
                  </a:lnTo>
                  <a:lnTo>
                    <a:pt x="157" y="74"/>
                  </a:lnTo>
                  <a:close/>
                  <a:moveTo>
                    <a:pt x="100" y="25"/>
                  </a:moveTo>
                  <a:cubicBezTo>
                    <a:pt x="118" y="25"/>
                    <a:pt x="133" y="40"/>
                    <a:pt x="133" y="59"/>
                  </a:cubicBezTo>
                  <a:lnTo>
                    <a:pt x="133" y="145"/>
                  </a:lnTo>
                  <a:cubicBezTo>
                    <a:pt x="133" y="164"/>
                    <a:pt x="118" y="178"/>
                    <a:pt x="100" y="178"/>
                  </a:cubicBezTo>
                  <a:lnTo>
                    <a:pt x="59" y="178"/>
                  </a:lnTo>
                  <a:cubicBezTo>
                    <a:pt x="40" y="178"/>
                    <a:pt x="25" y="164"/>
                    <a:pt x="25" y="145"/>
                  </a:cubicBezTo>
                  <a:lnTo>
                    <a:pt x="25" y="59"/>
                  </a:lnTo>
                  <a:cubicBezTo>
                    <a:pt x="25" y="40"/>
                    <a:pt x="40" y="25"/>
                    <a:pt x="59" y="25"/>
                  </a:cubicBezTo>
                  <a:close/>
                  <a:moveTo>
                    <a:pt x="381" y="25"/>
                  </a:moveTo>
                  <a:cubicBezTo>
                    <a:pt x="399" y="25"/>
                    <a:pt x="415" y="40"/>
                    <a:pt x="415" y="59"/>
                  </a:cubicBezTo>
                  <a:lnTo>
                    <a:pt x="415" y="145"/>
                  </a:lnTo>
                  <a:cubicBezTo>
                    <a:pt x="415" y="164"/>
                    <a:pt x="399" y="178"/>
                    <a:pt x="381" y="178"/>
                  </a:cubicBezTo>
                  <a:lnTo>
                    <a:pt x="339" y="178"/>
                  </a:lnTo>
                  <a:cubicBezTo>
                    <a:pt x="321" y="178"/>
                    <a:pt x="306" y="164"/>
                    <a:pt x="306" y="145"/>
                  </a:cubicBezTo>
                  <a:lnTo>
                    <a:pt x="306" y="59"/>
                  </a:lnTo>
                  <a:cubicBezTo>
                    <a:pt x="306" y="40"/>
                    <a:pt x="321" y="25"/>
                    <a:pt x="339" y="25"/>
                  </a:cubicBezTo>
                  <a:close/>
                  <a:moveTo>
                    <a:pt x="59" y="1"/>
                  </a:moveTo>
                  <a:cubicBezTo>
                    <a:pt x="26" y="1"/>
                    <a:pt x="0" y="27"/>
                    <a:pt x="0" y="59"/>
                  </a:cubicBezTo>
                  <a:lnTo>
                    <a:pt x="0" y="145"/>
                  </a:lnTo>
                  <a:cubicBezTo>
                    <a:pt x="0" y="177"/>
                    <a:pt x="26" y="203"/>
                    <a:pt x="59" y="203"/>
                  </a:cubicBezTo>
                  <a:lnTo>
                    <a:pt x="100" y="203"/>
                  </a:lnTo>
                  <a:cubicBezTo>
                    <a:pt x="129" y="203"/>
                    <a:pt x="153" y="181"/>
                    <a:pt x="157" y="154"/>
                  </a:cubicBezTo>
                  <a:lnTo>
                    <a:pt x="282" y="154"/>
                  </a:lnTo>
                  <a:cubicBezTo>
                    <a:pt x="286" y="181"/>
                    <a:pt x="311" y="203"/>
                    <a:pt x="339" y="203"/>
                  </a:cubicBezTo>
                  <a:lnTo>
                    <a:pt x="381" y="203"/>
                  </a:lnTo>
                  <a:cubicBezTo>
                    <a:pt x="413" y="203"/>
                    <a:pt x="439" y="177"/>
                    <a:pt x="439" y="145"/>
                  </a:cubicBezTo>
                  <a:lnTo>
                    <a:pt x="439" y="59"/>
                  </a:lnTo>
                  <a:cubicBezTo>
                    <a:pt x="439" y="27"/>
                    <a:pt x="413" y="1"/>
                    <a:pt x="381" y="1"/>
                  </a:cubicBezTo>
                  <a:lnTo>
                    <a:pt x="339" y="1"/>
                  </a:lnTo>
                  <a:cubicBezTo>
                    <a:pt x="311" y="1"/>
                    <a:pt x="286" y="22"/>
                    <a:pt x="282" y="50"/>
                  </a:cubicBezTo>
                  <a:lnTo>
                    <a:pt x="157" y="50"/>
                  </a:lnTo>
                  <a:cubicBezTo>
                    <a:pt x="153" y="22"/>
                    <a:pt x="12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1348301" y="1508199"/>
              <a:ext cx="13664" cy="13664"/>
            </a:xfrm>
            <a:custGeom>
              <a:avLst/>
              <a:gdLst/>
              <a:ahLst/>
              <a:cxnLst/>
              <a:rect l="l" t="t" r="r" b="b"/>
              <a:pathLst>
                <a:path w="25" h="25" extrusionOk="0">
                  <a:moveTo>
                    <a:pt x="12" y="0"/>
                  </a:moveTo>
                  <a:cubicBezTo>
                    <a:pt x="9" y="0"/>
                    <a:pt x="6" y="2"/>
                    <a:pt x="3" y="3"/>
                  </a:cubicBezTo>
                  <a:cubicBezTo>
                    <a:pt x="0" y="6"/>
                    <a:pt x="0" y="9"/>
                    <a:pt x="0" y="12"/>
                  </a:cubicBezTo>
                  <a:cubicBezTo>
                    <a:pt x="0" y="15"/>
                    <a:pt x="0" y="19"/>
                    <a:pt x="3" y="20"/>
                  </a:cubicBezTo>
                  <a:cubicBezTo>
                    <a:pt x="6" y="23"/>
                    <a:pt x="9" y="25"/>
                    <a:pt x="12" y="25"/>
                  </a:cubicBezTo>
                  <a:cubicBezTo>
                    <a:pt x="14" y="25"/>
                    <a:pt x="19" y="23"/>
                    <a:pt x="20" y="20"/>
                  </a:cubicBezTo>
                  <a:cubicBezTo>
                    <a:pt x="23" y="19"/>
                    <a:pt x="25" y="15"/>
                    <a:pt x="25" y="12"/>
                  </a:cubicBezTo>
                  <a:cubicBezTo>
                    <a:pt x="25" y="9"/>
                    <a:pt x="23" y="6"/>
                    <a:pt x="20" y="3"/>
                  </a:cubicBezTo>
                  <a:cubicBezTo>
                    <a:pt x="19" y="2"/>
                    <a:pt x="14"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33"/>
          <p:cNvGrpSpPr/>
          <p:nvPr/>
        </p:nvGrpSpPr>
        <p:grpSpPr>
          <a:xfrm>
            <a:off x="6204727" y="1550685"/>
            <a:ext cx="389437" cy="389437"/>
            <a:chOff x="4037450" y="1469939"/>
            <a:chExt cx="345982" cy="345982"/>
          </a:xfrm>
        </p:grpSpPr>
        <p:sp>
          <p:nvSpPr>
            <p:cNvPr id="350" name="Google Shape;350;p33"/>
            <p:cNvSpPr/>
            <p:nvPr/>
          </p:nvSpPr>
          <p:spPr>
            <a:xfrm>
              <a:off x="4037450" y="1469939"/>
              <a:ext cx="345982" cy="345982"/>
            </a:xfrm>
            <a:custGeom>
              <a:avLst/>
              <a:gdLst/>
              <a:ahLst/>
              <a:cxnLst/>
              <a:rect l="l" t="t" r="r" b="b"/>
              <a:pathLst>
                <a:path w="633" h="633" extrusionOk="0">
                  <a:moveTo>
                    <a:pt x="249" y="25"/>
                  </a:moveTo>
                  <a:cubicBezTo>
                    <a:pt x="257" y="25"/>
                    <a:pt x="263" y="31"/>
                    <a:pt x="263" y="40"/>
                  </a:cubicBezTo>
                  <a:lnTo>
                    <a:pt x="263" y="82"/>
                  </a:lnTo>
                  <a:lnTo>
                    <a:pt x="234" y="82"/>
                  </a:lnTo>
                  <a:lnTo>
                    <a:pt x="234" y="40"/>
                  </a:lnTo>
                  <a:cubicBezTo>
                    <a:pt x="234" y="31"/>
                    <a:pt x="240" y="25"/>
                    <a:pt x="249" y="25"/>
                  </a:cubicBezTo>
                  <a:close/>
                  <a:moveTo>
                    <a:pt x="384" y="25"/>
                  </a:moveTo>
                  <a:cubicBezTo>
                    <a:pt x="393" y="25"/>
                    <a:pt x="399" y="31"/>
                    <a:pt x="399" y="40"/>
                  </a:cubicBezTo>
                  <a:lnTo>
                    <a:pt x="399" y="82"/>
                  </a:lnTo>
                  <a:lnTo>
                    <a:pt x="370" y="82"/>
                  </a:lnTo>
                  <a:lnTo>
                    <a:pt x="370" y="40"/>
                  </a:lnTo>
                  <a:cubicBezTo>
                    <a:pt x="370" y="31"/>
                    <a:pt x="376" y="25"/>
                    <a:pt x="384" y="25"/>
                  </a:cubicBezTo>
                  <a:close/>
                  <a:moveTo>
                    <a:pt x="399" y="106"/>
                  </a:moveTo>
                  <a:lnTo>
                    <a:pt x="399" y="141"/>
                  </a:lnTo>
                  <a:lnTo>
                    <a:pt x="234" y="141"/>
                  </a:lnTo>
                  <a:lnTo>
                    <a:pt x="234" y="106"/>
                  </a:lnTo>
                  <a:close/>
                  <a:moveTo>
                    <a:pt x="202" y="67"/>
                  </a:moveTo>
                  <a:cubicBezTo>
                    <a:pt x="205" y="67"/>
                    <a:pt x="210" y="70"/>
                    <a:pt x="210" y="74"/>
                  </a:cubicBezTo>
                  <a:lnTo>
                    <a:pt x="210" y="173"/>
                  </a:lnTo>
                  <a:cubicBezTo>
                    <a:pt x="210" y="177"/>
                    <a:pt x="205" y="180"/>
                    <a:pt x="202" y="180"/>
                  </a:cubicBezTo>
                  <a:lnTo>
                    <a:pt x="162" y="180"/>
                  </a:lnTo>
                  <a:cubicBezTo>
                    <a:pt x="158" y="180"/>
                    <a:pt x="155" y="177"/>
                    <a:pt x="155" y="173"/>
                  </a:cubicBezTo>
                  <a:lnTo>
                    <a:pt x="155" y="74"/>
                  </a:lnTo>
                  <a:cubicBezTo>
                    <a:pt x="155" y="70"/>
                    <a:pt x="158" y="67"/>
                    <a:pt x="162" y="67"/>
                  </a:cubicBezTo>
                  <a:close/>
                  <a:moveTo>
                    <a:pt x="471" y="67"/>
                  </a:moveTo>
                  <a:cubicBezTo>
                    <a:pt x="475" y="67"/>
                    <a:pt x="478" y="70"/>
                    <a:pt x="478" y="74"/>
                  </a:cubicBezTo>
                  <a:lnTo>
                    <a:pt x="478" y="173"/>
                  </a:lnTo>
                  <a:cubicBezTo>
                    <a:pt x="478" y="177"/>
                    <a:pt x="475" y="180"/>
                    <a:pt x="471" y="180"/>
                  </a:cubicBezTo>
                  <a:lnTo>
                    <a:pt x="431" y="180"/>
                  </a:lnTo>
                  <a:cubicBezTo>
                    <a:pt x="428" y="180"/>
                    <a:pt x="423" y="177"/>
                    <a:pt x="423" y="173"/>
                  </a:cubicBezTo>
                  <a:lnTo>
                    <a:pt x="423" y="74"/>
                  </a:lnTo>
                  <a:cubicBezTo>
                    <a:pt x="423" y="70"/>
                    <a:pt x="428" y="67"/>
                    <a:pt x="431" y="67"/>
                  </a:cubicBezTo>
                  <a:close/>
                  <a:moveTo>
                    <a:pt x="210" y="205"/>
                  </a:moveTo>
                  <a:lnTo>
                    <a:pt x="210" y="242"/>
                  </a:lnTo>
                  <a:lnTo>
                    <a:pt x="179" y="242"/>
                  </a:lnTo>
                  <a:lnTo>
                    <a:pt x="179" y="212"/>
                  </a:lnTo>
                  <a:cubicBezTo>
                    <a:pt x="179" y="209"/>
                    <a:pt x="179" y="207"/>
                    <a:pt x="178" y="205"/>
                  </a:cubicBezTo>
                  <a:close/>
                  <a:moveTo>
                    <a:pt x="263" y="166"/>
                  </a:moveTo>
                  <a:lnTo>
                    <a:pt x="263" y="242"/>
                  </a:lnTo>
                  <a:lnTo>
                    <a:pt x="234" y="242"/>
                  </a:lnTo>
                  <a:lnTo>
                    <a:pt x="234" y="166"/>
                  </a:lnTo>
                  <a:close/>
                  <a:moveTo>
                    <a:pt x="345" y="166"/>
                  </a:moveTo>
                  <a:lnTo>
                    <a:pt x="345" y="242"/>
                  </a:lnTo>
                  <a:lnTo>
                    <a:pt x="288" y="242"/>
                  </a:lnTo>
                  <a:lnTo>
                    <a:pt x="288" y="166"/>
                  </a:lnTo>
                  <a:close/>
                  <a:moveTo>
                    <a:pt x="399" y="166"/>
                  </a:moveTo>
                  <a:lnTo>
                    <a:pt x="399" y="242"/>
                  </a:lnTo>
                  <a:lnTo>
                    <a:pt x="370" y="242"/>
                  </a:lnTo>
                  <a:lnTo>
                    <a:pt x="370" y="166"/>
                  </a:lnTo>
                  <a:close/>
                  <a:moveTo>
                    <a:pt x="454" y="205"/>
                  </a:moveTo>
                  <a:cubicBezTo>
                    <a:pt x="454" y="207"/>
                    <a:pt x="454" y="209"/>
                    <a:pt x="454" y="212"/>
                  </a:cubicBezTo>
                  <a:lnTo>
                    <a:pt x="454" y="242"/>
                  </a:lnTo>
                  <a:lnTo>
                    <a:pt x="423" y="242"/>
                  </a:lnTo>
                  <a:lnTo>
                    <a:pt x="423" y="205"/>
                  </a:lnTo>
                  <a:close/>
                  <a:moveTo>
                    <a:pt x="454" y="267"/>
                  </a:moveTo>
                  <a:lnTo>
                    <a:pt x="454" y="301"/>
                  </a:lnTo>
                  <a:lnTo>
                    <a:pt x="179" y="301"/>
                  </a:lnTo>
                  <a:lnTo>
                    <a:pt x="179" y="267"/>
                  </a:lnTo>
                  <a:close/>
                  <a:moveTo>
                    <a:pt x="155" y="213"/>
                  </a:moveTo>
                  <a:lnTo>
                    <a:pt x="155" y="356"/>
                  </a:lnTo>
                  <a:lnTo>
                    <a:pt x="116" y="356"/>
                  </a:lnTo>
                  <a:lnTo>
                    <a:pt x="116" y="213"/>
                  </a:lnTo>
                  <a:close/>
                  <a:moveTo>
                    <a:pt x="517" y="213"/>
                  </a:moveTo>
                  <a:lnTo>
                    <a:pt x="517" y="356"/>
                  </a:lnTo>
                  <a:lnTo>
                    <a:pt x="478" y="356"/>
                  </a:lnTo>
                  <a:lnTo>
                    <a:pt x="478" y="213"/>
                  </a:lnTo>
                  <a:close/>
                  <a:moveTo>
                    <a:pt x="210" y="326"/>
                  </a:moveTo>
                  <a:lnTo>
                    <a:pt x="210" y="426"/>
                  </a:lnTo>
                  <a:lnTo>
                    <a:pt x="149" y="426"/>
                  </a:lnTo>
                  <a:lnTo>
                    <a:pt x="149" y="381"/>
                  </a:lnTo>
                  <a:lnTo>
                    <a:pt x="156" y="381"/>
                  </a:lnTo>
                  <a:cubicBezTo>
                    <a:pt x="169" y="381"/>
                    <a:pt x="179" y="371"/>
                    <a:pt x="179" y="358"/>
                  </a:cubicBezTo>
                  <a:lnTo>
                    <a:pt x="179" y="326"/>
                  </a:lnTo>
                  <a:close/>
                  <a:moveTo>
                    <a:pt x="263" y="326"/>
                  </a:moveTo>
                  <a:lnTo>
                    <a:pt x="263" y="426"/>
                  </a:lnTo>
                  <a:lnTo>
                    <a:pt x="234" y="426"/>
                  </a:lnTo>
                  <a:lnTo>
                    <a:pt x="234" y="326"/>
                  </a:lnTo>
                  <a:close/>
                  <a:moveTo>
                    <a:pt x="345" y="326"/>
                  </a:moveTo>
                  <a:lnTo>
                    <a:pt x="345" y="426"/>
                  </a:lnTo>
                  <a:lnTo>
                    <a:pt x="288" y="426"/>
                  </a:lnTo>
                  <a:lnTo>
                    <a:pt x="288" y="326"/>
                  </a:lnTo>
                  <a:close/>
                  <a:moveTo>
                    <a:pt x="399" y="326"/>
                  </a:moveTo>
                  <a:lnTo>
                    <a:pt x="399" y="426"/>
                  </a:lnTo>
                  <a:lnTo>
                    <a:pt x="370" y="426"/>
                  </a:lnTo>
                  <a:lnTo>
                    <a:pt x="370" y="326"/>
                  </a:lnTo>
                  <a:close/>
                  <a:moveTo>
                    <a:pt x="454" y="326"/>
                  </a:moveTo>
                  <a:lnTo>
                    <a:pt x="454" y="358"/>
                  </a:lnTo>
                  <a:cubicBezTo>
                    <a:pt x="454" y="371"/>
                    <a:pt x="464" y="381"/>
                    <a:pt x="477" y="381"/>
                  </a:cubicBezTo>
                  <a:lnTo>
                    <a:pt x="484" y="381"/>
                  </a:lnTo>
                  <a:lnTo>
                    <a:pt x="484" y="426"/>
                  </a:lnTo>
                  <a:lnTo>
                    <a:pt x="423" y="426"/>
                  </a:lnTo>
                  <a:lnTo>
                    <a:pt x="423" y="326"/>
                  </a:lnTo>
                  <a:close/>
                  <a:moveTo>
                    <a:pt x="484" y="450"/>
                  </a:moveTo>
                  <a:lnTo>
                    <a:pt x="484" y="485"/>
                  </a:lnTo>
                  <a:lnTo>
                    <a:pt x="149" y="485"/>
                  </a:lnTo>
                  <a:lnTo>
                    <a:pt x="149" y="450"/>
                  </a:lnTo>
                  <a:close/>
                  <a:moveTo>
                    <a:pt x="59" y="424"/>
                  </a:moveTo>
                  <a:lnTo>
                    <a:pt x="59" y="509"/>
                  </a:lnTo>
                  <a:lnTo>
                    <a:pt x="25" y="509"/>
                  </a:lnTo>
                  <a:lnTo>
                    <a:pt x="25" y="424"/>
                  </a:lnTo>
                  <a:close/>
                  <a:moveTo>
                    <a:pt x="608" y="424"/>
                  </a:moveTo>
                  <a:lnTo>
                    <a:pt x="608" y="509"/>
                  </a:lnTo>
                  <a:lnTo>
                    <a:pt x="574" y="509"/>
                  </a:lnTo>
                  <a:lnTo>
                    <a:pt x="574" y="424"/>
                  </a:lnTo>
                  <a:close/>
                  <a:moveTo>
                    <a:pt x="124" y="381"/>
                  </a:moveTo>
                  <a:lnTo>
                    <a:pt x="124" y="554"/>
                  </a:lnTo>
                  <a:lnTo>
                    <a:pt x="84" y="554"/>
                  </a:lnTo>
                  <a:lnTo>
                    <a:pt x="84" y="381"/>
                  </a:lnTo>
                  <a:close/>
                  <a:moveTo>
                    <a:pt x="210" y="509"/>
                  </a:moveTo>
                  <a:lnTo>
                    <a:pt x="210" y="554"/>
                  </a:lnTo>
                  <a:lnTo>
                    <a:pt x="149" y="554"/>
                  </a:lnTo>
                  <a:lnTo>
                    <a:pt x="149" y="509"/>
                  </a:lnTo>
                  <a:close/>
                  <a:moveTo>
                    <a:pt x="263" y="509"/>
                  </a:moveTo>
                  <a:lnTo>
                    <a:pt x="263" y="554"/>
                  </a:lnTo>
                  <a:lnTo>
                    <a:pt x="234" y="554"/>
                  </a:lnTo>
                  <a:lnTo>
                    <a:pt x="234" y="509"/>
                  </a:lnTo>
                  <a:close/>
                  <a:moveTo>
                    <a:pt x="345" y="509"/>
                  </a:moveTo>
                  <a:lnTo>
                    <a:pt x="345" y="554"/>
                  </a:lnTo>
                  <a:lnTo>
                    <a:pt x="288" y="554"/>
                  </a:lnTo>
                  <a:lnTo>
                    <a:pt x="288" y="509"/>
                  </a:lnTo>
                  <a:close/>
                  <a:moveTo>
                    <a:pt x="399" y="509"/>
                  </a:moveTo>
                  <a:lnTo>
                    <a:pt x="399" y="554"/>
                  </a:lnTo>
                  <a:lnTo>
                    <a:pt x="370" y="554"/>
                  </a:lnTo>
                  <a:lnTo>
                    <a:pt x="370" y="509"/>
                  </a:lnTo>
                  <a:close/>
                  <a:moveTo>
                    <a:pt x="484" y="509"/>
                  </a:moveTo>
                  <a:lnTo>
                    <a:pt x="484" y="554"/>
                  </a:lnTo>
                  <a:lnTo>
                    <a:pt x="423" y="554"/>
                  </a:lnTo>
                  <a:lnTo>
                    <a:pt x="423" y="509"/>
                  </a:lnTo>
                  <a:close/>
                  <a:moveTo>
                    <a:pt x="549" y="381"/>
                  </a:moveTo>
                  <a:lnTo>
                    <a:pt x="549" y="554"/>
                  </a:lnTo>
                  <a:lnTo>
                    <a:pt x="509" y="554"/>
                  </a:lnTo>
                  <a:lnTo>
                    <a:pt x="509" y="381"/>
                  </a:lnTo>
                  <a:close/>
                  <a:moveTo>
                    <a:pt x="249" y="1"/>
                  </a:moveTo>
                  <a:cubicBezTo>
                    <a:pt x="227" y="1"/>
                    <a:pt x="210" y="18"/>
                    <a:pt x="210" y="40"/>
                  </a:cubicBezTo>
                  <a:lnTo>
                    <a:pt x="210" y="43"/>
                  </a:lnTo>
                  <a:lnTo>
                    <a:pt x="162" y="43"/>
                  </a:lnTo>
                  <a:cubicBezTo>
                    <a:pt x="145" y="43"/>
                    <a:pt x="130" y="57"/>
                    <a:pt x="130" y="74"/>
                  </a:cubicBezTo>
                  <a:lnTo>
                    <a:pt x="130" y="173"/>
                  </a:lnTo>
                  <a:cubicBezTo>
                    <a:pt x="130" y="179"/>
                    <a:pt x="132" y="184"/>
                    <a:pt x="134" y="189"/>
                  </a:cubicBezTo>
                  <a:lnTo>
                    <a:pt x="114" y="189"/>
                  </a:lnTo>
                  <a:cubicBezTo>
                    <a:pt x="101" y="189"/>
                    <a:pt x="91" y="199"/>
                    <a:pt x="91" y="212"/>
                  </a:cubicBezTo>
                  <a:lnTo>
                    <a:pt x="91" y="356"/>
                  </a:lnTo>
                  <a:lnTo>
                    <a:pt x="82" y="356"/>
                  </a:lnTo>
                  <a:cubicBezTo>
                    <a:pt x="69" y="356"/>
                    <a:pt x="59" y="366"/>
                    <a:pt x="59" y="379"/>
                  </a:cubicBezTo>
                  <a:lnTo>
                    <a:pt x="59" y="400"/>
                  </a:lnTo>
                  <a:lnTo>
                    <a:pt x="23" y="400"/>
                  </a:lnTo>
                  <a:cubicBezTo>
                    <a:pt x="10" y="400"/>
                    <a:pt x="0" y="410"/>
                    <a:pt x="0" y="423"/>
                  </a:cubicBezTo>
                  <a:lnTo>
                    <a:pt x="0" y="511"/>
                  </a:lnTo>
                  <a:cubicBezTo>
                    <a:pt x="0" y="524"/>
                    <a:pt x="10" y="534"/>
                    <a:pt x="23" y="534"/>
                  </a:cubicBezTo>
                  <a:lnTo>
                    <a:pt x="59" y="534"/>
                  </a:lnTo>
                  <a:lnTo>
                    <a:pt x="59" y="554"/>
                  </a:lnTo>
                  <a:cubicBezTo>
                    <a:pt x="59" y="558"/>
                    <a:pt x="61" y="561"/>
                    <a:pt x="62" y="564"/>
                  </a:cubicBezTo>
                  <a:cubicBezTo>
                    <a:pt x="43" y="576"/>
                    <a:pt x="32" y="597"/>
                    <a:pt x="32" y="621"/>
                  </a:cubicBezTo>
                  <a:cubicBezTo>
                    <a:pt x="32" y="626"/>
                    <a:pt x="36" y="632"/>
                    <a:pt x="43" y="632"/>
                  </a:cubicBezTo>
                  <a:lnTo>
                    <a:pt x="262" y="632"/>
                  </a:lnTo>
                  <a:cubicBezTo>
                    <a:pt x="267" y="632"/>
                    <a:pt x="273" y="626"/>
                    <a:pt x="273" y="621"/>
                  </a:cubicBezTo>
                  <a:cubicBezTo>
                    <a:pt x="273" y="613"/>
                    <a:pt x="267" y="608"/>
                    <a:pt x="262" y="608"/>
                  </a:cubicBezTo>
                  <a:lnTo>
                    <a:pt x="58" y="608"/>
                  </a:lnTo>
                  <a:cubicBezTo>
                    <a:pt x="64" y="590"/>
                    <a:pt x="80" y="579"/>
                    <a:pt x="98" y="579"/>
                  </a:cubicBezTo>
                  <a:lnTo>
                    <a:pt x="535" y="579"/>
                  </a:lnTo>
                  <a:cubicBezTo>
                    <a:pt x="553" y="579"/>
                    <a:pt x="569" y="590"/>
                    <a:pt x="575" y="608"/>
                  </a:cubicBezTo>
                  <a:lnTo>
                    <a:pt x="373" y="608"/>
                  </a:lnTo>
                  <a:cubicBezTo>
                    <a:pt x="366" y="608"/>
                    <a:pt x="360" y="613"/>
                    <a:pt x="360" y="621"/>
                  </a:cubicBezTo>
                  <a:cubicBezTo>
                    <a:pt x="360" y="626"/>
                    <a:pt x="366" y="632"/>
                    <a:pt x="373" y="632"/>
                  </a:cubicBezTo>
                  <a:lnTo>
                    <a:pt x="589" y="632"/>
                  </a:lnTo>
                  <a:cubicBezTo>
                    <a:pt x="597" y="632"/>
                    <a:pt x="601" y="626"/>
                    <a:pt x="601" y="621"/>
                  </a:cubicBezTo>
                  <a:cubicBezTo>
                    <a:pt x="601" y="597"/>
                    <a:pt x="589" y="576"/>
                    <a:pt x="571" y="564"/>
                  </a:cubicBezTo>
                  <a:cubicBezTo>
                    <a:pt x="572" y="561"/>
                    <a:pt x="574" y="558"/>
                    <a:pt x="574" y="554"/>
                  </a:cubicBezTo>
                  <a:lnTo>
                    <a:pt x="574" y="534"/>
                  </a:lnTo>
                  <a:lnTo>
                    <a:pt x="608" y="534"/>
                  </a:lnTo>
                  <a:cubicBezTo>
                    <a:pt x="621" y="534"/>
                    <a:pt x="633" y="524"/>
                    <a:pt x="633" y="511"/>
                  </a:cubicBezTo>
                  <a:lnTo>
                    <a:pt x="633" y="423"/>
                  </a:lnTo>
                  <a:cubicBezTo>
                    <a:pt x="633" y="410"/>
                    <a:pt x="621" y="400"/>
                    <a:pt x="608" y="400"/>
                  </a:cubicBezTo>
                  <a:lnTo>
                    <a:pt x="574" y="400"/>
                  </a:lnTo>
                  <a:lnTo>
                    <a:pt x="574" y="379"/>
                  </a:lnTo>
                  <a:cubicBezTo>
                    <a:pt x="574" y="366"/>
                    <a:pt x="562" y="356"/>
                    <a:pt x="549" y="356"/>
                  </a:cubicBezTo>
                  <a:lnTo>
                    <a:pt x="542" y="356"/>
                  </a:lnTo>
                  <a:lnTo>
                    <a:pt x="542" y="212"/>
                  </a:lnTo>
                  <a:cubicBezTo>
                    <a:pt x="542" y="199"/>
                    <a:pt x="532" y="189"/>
                    <a:pt x="519" y="189"/>
                  </a:cubicBezTo>
                  <a:lnTo>
                    <a:pt x="498" y="189"/>
                  </a:lnTo>
                  <a:cubicBezTo>
                    <a:pt x="501" y="184"/>
                    <a:pt x="503" y="179"/>
                    <a:pt x="503" y="173"/>
                  </a:cubicBezTo>
                  <a:lnTo>
                    <a:pt x="503" y="74"/>
                  </a:lnTo>
                  <a:cubicBezTo>
                    <a:pt x="503" y="57"/>
                    <a:pt x="488" y="43"/>
                    <a:pt x="471" y="43"/>
                  </a:cubicBezTo>
                  <a:lnTo>
                    <a:pt x="423" y="43"/>
                  </a:lnTo>
                  <a:lnTo>
                    <a:pt x="423" y="40"/>
                  </a:lnTo>
                  <a:cubicBezTo>
                    <a:pt x="423" y="18"/>
                    <a:pt x="406" y="1"/>
                    <a:pt x="384" y="1"/>
                  </a:cubicBezTo>
                  <a:cubicBezTo>
                    <a:pt x="363" y="1"/>
                    <a:pt x="345" y="18"/>
                    <a:pt x="345" y="40"/>
                  </a:cubicBezTo>
                  <a:lnTo>
                    <a:pt x="345" y="82"/>
                  </a:lnTo>
                  <a:lnTo>
                    <a:pt x="288" y="82"/>
                  </a:lnTo>
                  <a:lnTo>
                    <a:pt x="288" y="40"/>
                  </a:lnTo>
                  <a:cubicBezTo>
                    <a:pt x="288" y="18"/>
                    <a:pt x="270"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203608" y="1801710"/>
              <a:ext cx="14211" cy="14211"/>
            </a:xfrm>
            <a:custGeom>
              <a:avLst/>
              <a:gdLst/>
              <a:ahLst/>
              <a:cxnLst/>
              <a:rect l="l" t="t" r="r" b="b"/>
              <a:pathLst>
                <a:path w="26" h="26" extrusionOk="0">
                  <a:moveTo>
                    <a:pt x="12" y="1"/>
                  </a:moveTo>
                  <a:cubicBezTo>
                    <a:pt x="10" y="1"/>
                    <a:pt x="7" y="2"/>
                    <a:pt x="4" y="5"/>
                  </a:cubicBezTo>
                  <a:cubicBezTo>
                    <a:pt x="1" y="6"/>
                    <a:pt x="1" y="9"/>
                    <a:pt x="1" y="14"/>
                  </a:cubicBezTo>
                  <a:cubicBezTo>
                    <a:pt x="1" y="16"/>
                    <a:pt x="1" y="19"/>
                    <a:pt x="4" y="22"/>
                  </a:cubicBezTo>
                  <a:cubicBezTo>
                    <a:pt x="7" y="24"/>
                    <a:pt x="10" y="25"/>
                    <a:pt x="12" y="25"/>
                  </a:cubicBezTo>
                  <a:cubicBezTo>
                    <a:pt x="15" y="25"/>
                    <a:pt x="20" y="24"/>
                    <a:pt x="21" y="22"/>
                  </a:cubicBezTo>
                  <a:cubicBezTo>
                    <a:pt x="24" y="19"/>
                    <a:pt x="25" y="16"/>
                    <a:pt x="25" y="14"/>
                  </a:cubicBezTo>
                  <a:cubicBezTo>
                    <a:pt x="25" y="9"/>
                    <a:pt x="24" y="6"/>
                    <a:pt x="21" y="5"/>
                  </a:cubicBezTo>
                  <a:cubicBezTo>
                    <a:pt x="20" y="2"/>
                    <a:pt x="15"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108;p49">
            <a:extLst>
              <a:ext uri="{FF2B5EF4-FFF2-40B4-BE49-F238E27FC236}">
                <a16:creationId xmlns:a16="http://schemas.microsoft.com/office/drawing/2014/main" id="{7B8BB249-14C9-49F1-1E96-9CB568DAD158}"/>
              </a:ext>
            </a:extLst>
          </p:cNvPr>
          <p:cNvGrpSpPr/>
          <p:nvPr/>
        </p:nvGrpSpPr>
        <p:grpSpPr>
          <a:xfrm>
            <a:off x="418883" y="3692125"/>
            <a:ext cx="1298900" cy="1298900"/>
            <a:chOff x="2631425" y="2459350"/>
            <a:chExt cx="1298900" cy="1298900"/>
          </a:xfrm>
        </p:grpSpPr>
        <p:sp>
          <p:nvSpPr>
            <p:cNvPr id="4" name="Google Shape;1109;p49">
              <a:extLst>
                <a:ext uri="{FF2B5EF4-FFF2-40B4-BE49-F238E27FC236}">
                  <a16:creationId xmlns:a16="http://schemas.microsoft.com/office/drawing/2014/main" id="{59C4E490-F10D-D8FB-4627-6BE69324F461}"/>
                </a:ext>
              </a:extLst>
            </p:cNvPr>
            <p:cNvSpPr/>
            <p:nvPr/>
          </p:nvSpPr>
          <p:spPr>
            <a:xfrm>
              <a:off x="2631425" y="2459350"/>
              <a:ext cx="1298900" cy="1298900"/>
            </a:xfrm>
            <a:custGeom>
              <a:avLst/>
              <a:gdLst/>
              <a:ahLst/>
              <a:cxnLst/>
              <a:rect l="l" t="t" r="r" b="b"/>
              <a:pathLst>
                <a:path w="51956" h="51956" extrusionOk="0">
                  <a:moveTo>
                    <a:pt x="25978" y="0"/>
                  </a:moveTo>
                  <a:cubicBezTo>
                    <a:pt x="19089" y="0"/>
                    <a:pt x="12481" y="2738"/>
                    <a:pt x="7609" y="7609"/>
                  </a:cubicBezTo>
                  <a:cubicBezTo>
                    <a:pt x="2738" y="12481"/>
                    <a:pt x="1" y="19088"/>
                    <a:pt x="1" y="25978"/>
                  </a:cubicBezTo>
                  <a:cubicBezTo>
                    <a:pt x="1" y="32868"/>
                    <a:pt x="2738" y="39475"/>
                    <a:pt x="7609" y="44347"/>
                  </a:cubicBezTo>
                  <a:cubicBezTo>
                    <a:pt x="12481" y="49218"/>
                    <a:pt x="19089" y="51955"/>
                    <a:pt x="25978" y="51955"/>
                  </a:cubicBezTo>
                  <a:cubicBezTo>
                    <a:pt x="32868" y="51955"/>
                    <a:pt x="39476" y="49218"/>
                    <a:pt x="44347" y="44347"/>
                  </a:cubicBezTo>
                  <a:cubicBezTo>
                    <a:pt x="49218" y="39475"/>
                    <a:pt x="51956" y="32868"/>
                    <a:pt x="51956" y="25978"/>
                  </a:cubicBezTo>
                  <a:cubicBezTo>
                    <a:pt x="51956" y="19088"/>
                    <a:pt x="49218" y="12481"/>
                    <a:pt x="44347" y="7609"/>
                  </a:cubicBezTo>
                  <a:cubicBezTo>
                    <a:pt x="39476" y="2738"/>
                    <a:pt x="32868" y="0"/>
                    <a:pt x="25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0;p49">
              <a:extLst>
                <a:ext uri="{FF2B5EF4-FFF2-40B4-BE49-F238E27FC236}">
                  <a16:creationId xmlns:a16="http://schemas.microsoft.com/office/drawing/2014/main" id="{55D9037A-7ABC-CAE2-9046-416716886AA2}"/>
                </a:ext>
              </a:extLst>
            </p:cNvPr>
            <p:cNvSpPr/>
            <p:nvPr/>
          </p:nvSpPr>
          <p:spPr>
            <a:xfrm>
              <a:off x="2857050" y="2521250"/>
              <a:ext cx="1073275" cy="1237000"/>
            </a:xfrm>
            <a:custGeom>
              <a:avLst/>
              <a:gdLst/>
              <a:ahLst/>
              <a:cxnLst/>
              <a:rect l="l" t="t" r="r" b="b"/>
              <a:pathLst>
                <a:path w="42931" h="49480" extrusionOk="0">
                  <a:moveTo>
                    <a:pt x="28029" y="0"/>
                  </a:moveTo>
                  <a:cubicBezTo>
                    <a:pt x="33555" y="4764"/>
                    <a:pt x="37053" y="11814"/>
                    <a:pt x="37053" y="19682"/>
                  </a:cubicBezTo>
                  <a:cubicBezTo>
                    <a:pt x="37053" y="34030"/>
                    <a:pt x="25424" y="45659"/>
                    <a:pt x="11077" y="45659"/>
                  </a:cubicBezTo>
                  <a:cubicBezTo>
                    <a:pt x="7114" y="45659"/>
                    <a:pt x="3361" y="44771"/>
                    <a:pt x="1" y="43185"/>
                  </a:cubicBezTo>
                  <a:cubicBezTo>
                    <a:pt x="4550" y="47108"/>
                    <a:pt x="10474" y="49479"/>
                    <a:pt x="16953" y="49479"/>
                  </a:cubicBezTo>
                  <a:cubicBezTo>
                    <a:pt x="31300" y="49479"/>
                    <a:pt x="42931" y="37849"/>
                    <a:pt x="42931" y="23502"/>
                  </a:cubicBezTo>
                  <a:cubicBezTo>
                    <a:pt x="42931" y="13117"/>
                    <a:pt x="36836" y="4158"/>
                    <a:pt x="28029" y="0"/>
                  </a:cubicBezTo>
                  <a:close/>
                </a:path>
              </a:pathLst>
            </a:custGeom>
            <a:solidFill>
              <a:srgbClr val="2A265A">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1;p49">
              <a:extLst>
                <a:ext uri="{FF2B5EF4-FFF2-40B4-BE49-F238E27FC236}">
                  <a16:creationId xmlns:a16="http://schemas.microsoft.com/office/drawing/2014/main" id="{F988A382-E855-7365-A775-5AD87F772B9F}"/>
                </a:ext>
              </a:extLst>
            </p:cNvPr>
            <p:cNvSpPr/>
            <p:nvPr/>
          </p:nvSpPr>
          <p:spPr>
            <a:xfrm>
              <a:off x="2832525" y="2628300"/>
              <a:ext cx="896750" cy="205975"/>
            </a:xfrm>
            <a:custGeom>
              <a:avLst/>
              <a:gdLst/>
              <a:ahLst/>
              <a:cxnLst/>
              <a:rect l="l" t="t" r="r" b="b"/>
              <a:pathLst>
                <a:path w="35870" h="8239" extrusionOk="0">
                  <a:moveTo>
                    <a:pt x="459" y="1"/>
                  </a:moveTo>
                  <a:cubicBezTo>
                    <a:pt x="303" y="141"/>
                    <a:pt x="150" y="284"/>
                    <a:pt x="0" y="428"/>
                  </a:cubicBezTo>
                  <a:cubicBezTo>
                    <a:pt x="802" y="2254"/>
                    <a:pt x="2488" y="3921"/>
                    <a:pt x="4938" y="5270"/>
                  </a:cubicBezTo>
                  <a:cubicBezTo>
                    <a:pt x="8415" y="7185"/>
                    <a:pt x="13030" y="8239"/>
                    <a:pt x="17934" y="8239"/>
                  </a:cubicBezTo>
                  <a:cubicBezTo>
                    <a:pt x="22839" y="8239"/>
                    <a:pt x="27453" y="7185"/>
                    <a:pt x="30930" y="5270"/>
                  </a:cubicBezTo>
                  <a:cubicBezTo>
                    <a:pt x="33380" y="3921"/>
                    <a:pt x="35066" y="2254"/>
                    <a:pt x="35870" y="428"/>
                  </a:cubicBezTo>
                  <a:cubicBezTo>
                    <a:pt x="35718" y="284"/>
                    <a:pt x="35565" y="141"/>
                    <a:pt x="35411" y="1"/>
                  </a:cubicBezTo>
                  <a:cubicBezTo>
                    <a:pt x="33663" y="4369"/>
                    <a:pt x="26492" y="7651"/>
                    <a:pt x="17934" y="7651"/>
                  </a:cubicBezTo>
                  <a:cubicBezTo>
                    <a:pt x="9377" y="7651"/>
                    <a:pt x="2205" y="4369"/>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2;p49">
              <a:extLst>
                <a:ext uri="{FF2B5EF4-FFF2-40B4-BE49-F238E27FC236}">
                  <a16:creationId xmlns:a16="http://schemas.microsoft.com/office/drawing/2014/main" id="{4EC5EB02-4433-8314-7EFE-0F9AA9573638}"/>
                </a:ext>
              </a:extLst>
            </p:cNvPr>
            <p:cNvSpPr/>
            <p:nvPr/>
          </p:nvSpPr>
          <p:spPr>
            <a:xfrm>
              <a:off x="2674400" y="2860950"/>
              <a:ext cx="1212975" cy="219850"/>
            </a:xfrm>
            <a:custGeom>
              <a:avLst/>
              <a:gdLst/>
              <a:ahLst/>
              <a:cxnLst/>
              <a:rect l="l" t="t" r="r" b="b"/>
              <a:pathLst>
                <a:path w="48519" h="8794" extrusionOk="0">
                  <a:moveTo>
                    <a:pt x="243" y="0"/>
                  </a:moveTo>
                  <a:cubicBezTo>
                    <a:pt x="160" y="203"/>
                    <a:pt x="79" y="405"/>
                    <a:pt x="0" y="609"/>
                  </a:cubicBezTo>
                  <a:cubicBezTo>
                    <a:pt x="1292" y="1994"/>
                    <a:pt x="2978" y="3273"/>
                    <a:pt x="5027" y="4403"/>
                  </a:cubicBezTo>
                  <a:cubicBezTo>
                    <a:pt x="10169" y="7234"/>
                    <a:pt x="16999" y="8793"/>
                    <a:pt x="24259" y="8793"/>
                  </a:cubicBezTo>
                  <a:cubicBezTo>
                    <a:pt x="31519" y="8793"/>
                    <a:pt x="38349" y="7234"/>
                    <a:pt x="43491" y="4403"/>
                  </a:cubicBezTo>
                  <a:cubicBezTo>
                    <a:pt x="45542" y="3273"/>
                    <a:pt x="47227" y="1994"/>
                    <a:pt x="48518" y="609"/>
                  </a:cubicBezTo>
                  <a:cubicBezTo>
                    <a:pt x="48440" y="405"/>
                    <a:pt x="48359" y="203"/>
                    <a:pt x="48275" y="0"/>
                  </a:cubicBezTo>
                  <a:cubicBezTo>
                    <a:pt x="43937" y="4854"/>
                    <a:pt x="34803" y="8205"/>
                    <a:pt x="24259" y="8205"/>
                  </a:cubicBezTo>
                  <a:cubicBezTo>
                    <a:pt x="13716" y="8205"/>
                    <a:pt x="4581" y="4854"/>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3;p49">
              <a:extLst>
                <a:ext uri="{FF2B5EF4-FFF2-40B4-BE49-F238E27FC236}">
                  <a16:creationId xmlns:a16="http://schemas.microsoft.com/office/drawing/2014/main" id="{5B233C10-B3D5-17F6-6D4F-B9BCB7A33CCE}"/>
                </a:ext>
              </a:extLst>
            </p:cNvPr>
            <p:cNvSpPr/>
            <p:nvPr/>
          </p:nvSpPr>
          <p:spPr>
            <a:xfrm>
              <a:off x="2636475" y="3189825"/>
              <a:ext cx="1288825" cy="283775"/>
            </a:xfrm>
            <a:custGeom>
              <a:avLst/>
              <a:gdLst/>
              <a:ahLst/>
              <a:cxnLst/>
              <a:rect l="l" t="t" r="r" b="b"/>
              <a:pathLst>
                <a:path w="51553" h="11351" extrusionOk="0">
                  <a:moveTo>
                    <a:pt x="1" y="0"/>
                  </a:moveTo>
                  <a:cubicBezTo>
                    <a:pt x="67" y="535"/>
                    <a:pt x="150" y="1064"/>
                    <a:pt x="249" y="1588"/>
                  </a:cubicBezTo>
                  <a:cubicBezTo>
                    <a:pt x="1611" y="3585"/>
                    <a:pt x="3736" y="5414"/>
                    <a:pt x="6544" y="6959"/>
                  </a:cubicBezTo>
                  <a:cubicBezTo>
                    <a:pt x="11686" y="9791"/>
                    <a:pt x="18516" y="11351"/>
                    <a:pt x="25776" y="11351"/>
                  </a:cubicBezTo>
                  <a:cubicBezTo>
                    <a:pt x="33036" y="11351"/>
                    <a:pt x="39866" y="9791"/>
                    <a:pt x="45008" y="6959"/>
                  </a:cubicBezTo>
                  <a:cubicBezTo>
                    <a:pt x="47817" y="5414"/>
                    <a:pt x="49942" y="3585"/>
                    <a:pt x="51304" y="1588"/>
                  </a:cubicBezTo>
                  <a:cubicBezTo>
                    <a:pt x="51402" y="1064"/>
                    <a:pt x="51486" y="535"/>
                    <a:pt x="51553" y="0"/>
                  </a:cubicBezTo>
                  <a:lnTo>
                    <a:pt x="51553" y="0"/>
                  </a:lnTo>
                  <a:cubicBezTo>
                    <a:pt x="48476" y="6194"/>
                    <a:pt x="38086" y="10763"/>
                    <a:pt x="25776" y="10763"/>
                  </a:cubicBezTo>
                  <a:cubicBezTo>
                    <a:pt x="13467" y="10763"/>
                    <a:pt x="3078" y="619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4;p49">
              <a:extLst>
                <a:ext uri="{FF2B5EF4-FFF2-40B4-BE49-F238E27FC236}">
                  <a16:creationId xmlns:a16="http://schemas.microsoft.com/office/drawing/2014/main" id="{97873E38-107D-FD26-4CD0-418919752855}"/>
                </a:ext>
              </a:extLst>
            </p:cNvPr>
            <p:cNvSpPr/>
            <p:nvPr/>
          </p:nvSpPr>
          <p:spPr>
            <a:xfrm>
              <a:off x="2827925" y="3574150"/>
              <a:ext cx="905925" cy="111625"/>
            </a:xfrm>
            <a:custGeom>
              <a:avLst/>
              <a:gdLst/>
              <a:ahLst/>
              <a:cxnLst/>
              <a:rect l="l" t="t" r="r" b="b"/>
              <a:pathLst>
                <a:path w="36237" h="4465" extrusionOk="0">
                  <a:moveTo>
                    <a:pt x="1" y="0"/>
                  </a:moveTo>
                  <a:lnTo>
                    <a:pt x="1" y="0"/>
                  </a:lnTo>
                  <a:cubicBezTo>
                    <a:pt x="476" y="463"/>
                    <a:pt x="969" y="909"/>
                    <a:pt x="1479" y="1334"/>
                  </a:cubicBezTo>
                  <a:cubicBezTo>
                    <a:pt x="6224" y="3364"/>
                    <a:pt x="12020" y="4465"/>
                    <a:pt x="18118" y="4465"/>
                  </a:cubicBezTo>
                  <a:cubicBezTo>
                    <a:pt x="24217" y="4465"/>
                    <a:pt x="30012" y="3364"/>
                    <a:pt x="34757" y="1334"/>
                  </a:cubicBezTo>
                  <a:cubicBezTo>
                    <a:pt x="35268" y="909"/>
                    <a:pt x="35760" y="463"/>
                    <a:pt x="36237" y="0"/>
                  </a:cubicBezTo>
                  <a:lnTo>
                    <a:pt x="36237" y="0"/>
                  </a:lnTo>
                  <a:cubicBezTo>
                    <a:pt x="31473" y="2405"/>
                    <a:pt x="25105" y="3877"/>
                    <a:pt x="18118" y="3877"/>
                  </a:cubicBezTo>
                  <a:cubicBezTo>
                    <a:pt x="11131" y="3877"/>
                    <a:pt x="4765" y="240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5;p49">
              <a:extLst>
                <a:ext uri="{FF2B5EF4-FFF2-40B4-BE49-F238E27FC236}">
                  <a16:creationId xmlns:a16="http://schemas.microsoft.com/office/drawing/2014/main" id="{F7C0CEB3-9877-CE4C-6FD1-3084C16377BA}"/>
                </a:ext>
              </a:extLst>
            </p:cNvPr>
            <p:cNvSpPr/>
            <p:nvPr/>
          </p:nvSpPr>
          <p:spPr>
            <a:xfrm>
              <a:off x="3200400" y="2514725"/>
              <a:ext cx="160950" cy="84675"/>
            </a:xfrm>
            <a:custGeom>
              <a:avLst/>
              <a:gdLst/>
              <a:ahLst/>
              <a:cxnLst/>
              <a:rect l="l" t="t" r="r" b="b"/>
              <a:pathLst>
                <a:path w="6438" h="3387" extrusionOk="0">
                  <a:moveTo>
                    <a:pt x="3219" y="0"/>
                  </a:moveTo>
                  <a:cubicBezTo>
                    <a:pt x="2469" y="0"/>
                    <a:pt x="1718" y="166"/>
                    <a:pt x="1145" y="496"/>
                  </a:cubicBezTo>
                  <a:cubicBezTo>
                    <a:pt x="1" y="1157"/>
                    <a:pt x="1" y="2229"/>
                    <a:pt x="1145" y="2891"/>
                  </a:cubicBezTo>
                  <a:cubicBezTo>
                    <a:pt x="1718" y="3221"/>
                    <a:pt x="2469" y="3386"/>
                    <a:pt x="3219" y="3386"/>
                  </a:cubicBezTo>
                  <a:cubicBezTo>
                    <a:pt x="3970" y="3386"/>
                    <a:pt x="4720" y="3221"/>
                    <a:pt x="5293" y="2891"/>
                  </a:cubicBezTo>
                  <a:cubicBezTo>
                    <a:pt x="6438" y="2229"/>
                    <a:pt x="6438" y="1157"/>
                    <a:pt x="5293" y="496"/>
                  </a:cubicBezTo>
                  <a:cubicBezTo>
                    <a:pt x="4720" y="166"/>
                    <a:pt x="3970" y="0"/>
                    <a:pt x="3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6;p49">
              <a:extLst>
                <a:ext uri="{FF2B5EF4-FFF2-40B4-BE49-F238E27FC236}">
                  <a16:creationId xmlns:a16="http://schemas.microsoft.com/office/drawing/2014/main" id="{86BFC80F-52B8-350C-4F5A-0277010073BB}"/>
                </a:ext>
              </a:extLst>
            </p:cNvPr>
            <p:cNvSpPr/>
            <p:nvPr/>
          </p:nvSpPr>
          <p:spPr>
            <a:xfrm>
              <a:off x="2785225" y="2608550"/>
              <a:ext cx="315525" cy="352825"/>
            </a:xfrm>
            <a:custGeom>
              <a:avLst/>
              <a:gdLst/>
              <a:ahLst/>
              <a:cxnLst/>
              <a:rect l="l" t="t" r="r" b="b"/>
              <a:pathLst>
                <a:path w="12621" h="14113" extrusionOk="0">
                  <a:moveTo>
                    <a:pt x="9614" y="9706"/>
                  </a:moveTo>
                  <a:cubicBezTo>
                    <a:pt x="7136" y="12794"/>
                    <a:pt x="3650" y="14112"/>
                    <a:pt x="1825" y="12649"/>
                  </a:cubicBezTo>
                  <a:cubicBezTo>
                    <a:pt x="0" y="11186"/>
                    <a:pt x="530" y="7496"/>
                    <a:pt x="3008" y="4407"/>
                  </a:cubicBezTo>
                  <a:cubicBezTo>
                    <a:pt x="5485" y="1319"/>
                    <a:pt x="8972" y="1"/>
                    <a:pt x="10797" y="1464"/>
                  </a:cubicBezTo>
                  <a:cubicBezTo>
                    <a:pt x="12621" y="2928"/>
                    <a:pt x="12091" y="6617"/>
                    <a:pt x="9614" y="9706"/>
                  </a:cubicBezTo>
                  <a:close/>
                </a:path>
              </a:pathLst>
            </a:custGeom>
            <a:solidFill>
              <a:srgbClr val="F5F7FA">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574;p41">
            <a:extLst>
              <a:ext uri="{FF2B5EF4-FFF2-40B4-BE49-F238E27FC236}">
                <a16:creationId xmlns:a16="http://schemas.microsoft.com/office/drawing/2014/main" id="{613E2CE7-1596-A772-7150-C9CAB466D57D}"/>
              </a:ext>
            </a:extLst>
          </p:cNvPr>
          <p:cNvSpPr/>
          <p:nvPr/>
        </p:nvSpPr>
        <p:spPr>
          <a:xfrm>
            <a:off x="2955182" y="2599101"/>
            <a:ext cx="477000" cy="4770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aleway"/>
                <a:ea typeface="Raleway"/>
                <a:cs typeface="Raleway"/>
                <a:sym typeface="Raleway"/>
              </a:rPr>
              <a:t>1</a:t>
            </a:r>
            <a:endParaRPr sz="1800" b="1">
              <a:solidFill>
                <a:schemeClr val="lt1"/>
              </a:solidFill>
              <a:latin typeface="Raleway"/>
              <a:ea typeface="Raleway"/>
              <a:cs typeface="Raleway"/>
              <a:sym typeface="Raleway"/>
            </a:endParaRPr>
          </a:p>
        </p:txBody>
      </p:sp>
      <p:sp>
        <p:nvSpPr>
          <p:cNvPr id="31" name="Google Shape;326;p33">
            <a:extLst>
              <a:ext uri="{FF2B5EF4-FFF2-40B4-BE49-F238E27FC236}">
                <a16:creationId xmlns:a16="http://schemas.microsoft.com/office/drawing/2014/main" id="{EB400CC9-D2BA-B616-2A7D-E95BFC2C300D}"/>
              </a:ext>
            </a:extLst>
          </p:cNvPr>
          <p:cNvSpPr txBox="1">
            <a:spLocks/>
          </p:cNvSpPr>
          <p:nvPr/>
        </p:nvSpPr>
        <p:spPr>
          <a:xfrm>
            <a:off x="1674833" y="3115115"/>
            <a:ext cx="3037699" cy="18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1pPr>
            <a:lvl2pPr marL="914400" marR="0" lvl="1"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2pPr>
            <a:lvl3pPr marL="1371600" marR="0" lvl="2"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3pPr>
            <a:lvl4pPr marL="1828800" marR="0" lvl="3"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4pPr>
            <a:lvl5pPr marL="2286000" marR="0" lvl="4"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5pPr>
            <a:lvl6pPr marL="2743200" marR="0" lvl="5"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6pPr>
            <a:lvl7pPr marL="3200400" marR="0" lvl="6"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7pPr>
            <a:lvl8pPr marL="3657600" marR="0" lvl="7"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8pPr>
            <a:lvl9pPr marL="4114800" marR="0" lvl="8"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9pPr>
          </a:lstStyle>
          <a:p>
            <a:endParaRPr lang="en-GB" dirty="0"/>
          </a:p>
          <a:p>
            <a:pPr marL="152400" indent="0"/>
            <a:r>
              <a:rPr lang="en-GB" b="1" dirty="0"/>
              <a:t>Real-time Form Detection:</a:t>
            </a:r>
            <a:r>
              <a:rPr lang="en-GB" dirty="0"/>
              <a:t> Using Mediapipe to identify key body landmarks and assess the correctness of squats, push-ups, and lunges.</a:t>
            </a:r>
          </a:p>
        </p:txBody>
      </p:sp>
      <p:sp>
        <p:nvSpPr>
          <p:cNvPr id="32" name="Google Shape;575;p41">
            <a:extLst>
              <a:ext uri="{FF2B5EF4-FFF2-40B4-BE49-F238E27FC236}">
                <a16:creationId xmlns:a16="http://schemas.microsoft.com/office/drawing/2014/main" id="{9E3143B0-66BB-BE4E-220E-B63A99CC1F3D}"/>
              </a:ext>
            </a:extLst>
          </p:cNvPr>
          <p:cNvSpPr/>
          <p:nvPr/>
        </p:nvSpPr>
        <p:spPr>
          <a:xfrm>
            <a:off x="6204727" y="2616051"/>
            <a:ext cx="477000" cy="4770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Raleway"/>
                <a:ea typeface="Raleway"/>
                <a:cs typeface="Raleway"/>
                <a:sym typeface="Raleway"/>
              </a:rPr>
              <a:t>2</a:t>
            </a:r>
            <a:endParaRPr sz="1800" b="1">
              <a:solidFill>
                <a:schemeClr val="lt1"/>
              </a:solidFill>
              <a:latin typeface="Raleway"/>
              <a:ea typeface="Raleway"/>
              <a:cs typeface="Raleway"/>
              <a:sym typeface="Raleway"/>
            </a:endParaRPr>
          </a:p>
        </p:txBody>
      </p:sp>
      <p:sp>
        <p:nvSpPr>
          <p:cNvPr id="33" name="Google Shape;326;p33">
            <a:extLst>
              <a:ext uri="{FF2B5EF4-FFF2-40B4-BE49-F238E27FC236}">
                <a16:creationId xmlns:a16="http://schemas.microsoft.com/office/drawing/2014/main" id="{32E7EAFD-B324-BF58-0C35-941264B97F32}"/>
              </a:ext>
            </a:extLst>
          </p:cNvPr>
          <p:cNvSpPr txBox="1">
            <a:spLocks/>
          </p:cNvSpPr>
          <p:nvPr/>
        </p:nvSpPr>
        <p:spPr>
          <a:xfrm>
            <a:off x="4765020" y="3115115"/>
            <a:ext cx="3285460" cy="1677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1pPr>
            <a:lvl2pPr marL="914400" marR="0" lvl="1"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2pPr>
            <a:lvl3pPr marL="1371600" marR="0" lvl="2"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3pPr>
            <a:lvl4pPr marL="1828800" marR="0" lvl="3"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4pPr>
            <a:lvl5pPr marL="2286000" marR="0" lvl="4"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5pPr>
            <a:lvl6pPr marL="2743200" marR="0" lvl="5"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6pPr>
            <a:lvl7pPr marL="3200400" marR="0" lvl="6"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7pPr>
            <a:lvl8pPr marL="3657600" marR="0" lvl="7"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8pPr>
            <a:lvl9pPr marL="4114800" marR="0" lvl="8" indent="-304800" algn="ctr" rtl="0">
              <a:lnSpc>
                <a:spcPct val="100000"/>
              </a:lnSpc>
              <a:spcBef>
                <a:spcPts val="0"/>
              </a:spcBef>
              <a:spcAft>
                <a:spcPts val="0"/>
              </a:spcAft>
              <a:buClr>
                <a:schemeClr val="dk1"/>
              </a:buClr>
              <a:buSzPts val="1200"/>
              <a:buFont typeface="Noto Sans"/>
              <a:buNone/>
              <a:defRPr sz="1200" b="0" i="0" u="none" strike="noStrike" cap="none">
                <a:solidFill>
                  <a:schemeClr val="dk1"/>
                </a:solidFill>
                <a:latin typeface="Noto Sans"/>
                <a:ea typeface="Noto Sans"/>
                <a:cs typeface="Noto Sans"/>
                <a:sym typeface="Noto Sans"/>
              </a:defRPr>
            </a:lvl9pPr>
          </a:lstStyle>
          <a:p>
            <a:pPr>
              <a:buFont typeface="Arial" panose="020B0604020202020204" pitchFamily="34" charset="0"/>
              <a:buChar char="•"/>
            </a:pPr>
            <a:endParaRPr lang="en-GB" dirty="0"/>
          </a:p>
          <a:p>
            <a:pPr marL="152400" indent="0"/>
            <a:r>
              <a:rPr lang="en-GB" b="1" dirty="0"/>
              <a:t>Performance Dashboard:</a:t>
            </a:r>
            <a:r>
              <a:rPr lang="en-GB" dirty="0"/>
              <a:t> A summary of the user's workout performance, including correct repetitions, and overall form accuracy.</a:t>
            </a:r>
          </a:p>
        </p:txBody>
      </p:sp>
    </p:spTree>
    <p:extLst>
      <p:ext uri="{BB962C8B-B14F-4D97-AF65-F5344CB8AC3E}">
        <p14:creationId xmlns:p14="http://schemas.microsoft.com/office/powerpoint/2010/main" val="172642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workflow</a:t>
            </a:r>
            <a:endParaRPr dirty="0"/>
          </a:p>
        </p:txBody>
      </p:sp>
      <p:grpSp>
        <p:nvGrpSpPr>
          <p:cNvPr id="370" name="Google Shape;370;p34"/>
          <p:cNvGrpSpPr/>
          <p:nvPr/>
        </p:nvGrpSpPr>
        <p:grpSpPr>
          <a:xfrm>
            <a:off x="7144107" y="1730115"/>
            <a:ext cx="389409" cy="390060"/>
            <a:chOff x="2609796" y="1469939"/>
            <a:chExt cx="345435" cy="345982"/>
          </a:xfrm>
        </p:grpSpPr>
        <p:sp>
          <p:nvSpPr>
            <p:cNvPr id="371" name="Google Shape;371;p34"/>
            <p:cNvSpPr/>
            <p:nvPr/>
          </p:nvSpPr>
          <p:spPr>
            <a:xfrm>
              <a:off x="2844823" y="1688569"/>
              <a:ext cx="42633" cy="31701"/>
            </a:xfrm>
            <a:custGeom>
              <a:avLst/>
              <a:gdLst/>
              <a:ahLst/>
              <a:cxnLst/>
              <a:rect l="l" t="t" r="r" b="b"/>
              <a:pathLst>
                <a:path w="78" h="58" extrusionOk="0">
                  <a:moveTo>
                    <a:pt x="64" y="1"/>
                  </a:moveTo>
                  <a:cubicBezTo>
                    <a:pt x="61" y="1"/>
                    <a:pt x="58" y="2"/>
                    <a:pt x="56" y="4"/>
                  </a:cubicBezTo>
                  <a:lnTo>
                    <a:pt x="31" y="27"/>
                  </a:lnTo>
                  <a:lnTo>
                    <a:pt x="23" y="20"/>
                  </a:lnTo>
                  <a:cubicBezTo>
                    <a:pt x="20" y="17"/>
                    <a:pt x="17" y="15"/>
                    <a:pt x="14" y="15"/>
                  </a:cubicBezTo>
                  <a:cubicBezTo>
                    <a:pt x="11" y="15"/>
                    <a:pt x="8" y="17"/>
                    <a:pt x="5" y="20"/>
                  </a:cubicBezTo>
                  <a:cubicBezTo>
                    <a:pt x="1" y="24"/>
                    <a:pt x="1" y="31"/>
                    <a:pt x="5" y="37"/>
                  </a:cubicBezTo>
                  <a:lnTo>
                    <a:pt x="23" y="53"/>
                  </a:lnTo>
                  <a:cubicBezTo>
                    <a:pt x="25" y="56"/>
                    <a:pt x="28" y="57"/>
                    <a:pt x="31" y="57"/>
                  </a:cubicBezTo>
                  <a:cubicBezTo>
                    <a:pt x="34" y="57"/>
                    <a:pt x="37" y="56"/>
                    <a:pt x="40" y="53"/>
                  </a:cubicBezTo>
                  <a:lnTo>
                    <a:pt x="73" y="21"/>
                  </a:lnTo>
                  <a:cubicBezTo>
                    <a:pt x="77" y="17"/>
                    <a:pt x="77" y="8"/>
                    <a:pt x="73" y="4"/>
                  </a:cubicBezTo>
                  <a:cubicBezTo>
                    <a:pt x="70" y="2"/>
                    <a:pt x="67"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2845916" y="1738308"/>
              <a:ext cx="40447" cy="40993"/>
            </a:xfrm>
            <a:custGeom>
              <a:avLst/>
              <a:gdLst/>
              <a:ahLst/>
              <a:cxnLst/>
              <a:rect l="l" t="t" r="r" b="b"/>
              <a:pathLst>
                <a:path w="74" h="75" extrusionOk="0">
                  <a:moveTo>
                    <a:pt x="49" y="26"/>
                  </a:moveTo>
                  <a:lnTo>
                    <a:pt x="49" y="50"/>
                  </a:lnTo>
                  <a:lnTo>
                    <a:pt x="25" y="50"/>
                  </a:lnTo>
                  <a:lnTo>
                    <a:pt x="25" y="26"/>
                  </a:lnTo>
                  <a:close/>
                  <a:moveTo>
                    <a:pt x="12" y="1"/>
                  </a:moveTo>
                  <a:cubicBezTo>
                    <a:pt x="6" y="1"/>
                    <a:pt x="0" y="7"/>
                    <a:pt x="0" y="13"/>
                  </a:cubicBezTo>
                  <a:lnTo>
                    <a:pt x="0" y="63"/>
                  </a:lnTo>
                  <a:cubicBezTo>
                    <a:pt x="0" y="69"/>
                    <a:pt x="6" y="75"/>
                    <a:pt x="12" y="75"/>
                  </a:cubicBezTo>
                  <a:lnTo>
                    <a:pt x="62" y="75"/>
                  </a:lnTo>
                  <a:cubicBezTo>
                    <a:pt x="68" y="75"/>
                    <a:pt x="74" y="69"/>
                    <a:pt x="74" y="63"/>
                  </a:cubicBezTo>
                  <a:lnTo>
                    <a:pt x="74" y="13"/>
                  </a:lnTo>
                  <a:cubicBezTo>
                    <a:pt x="74" y="7"/>
                    <a:pt x="68"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2906586" y="1738308"/>
              <a:ext cx="21863" cy="14211"/>
            </a:xfrm>
            <a:custGeom>
              <a:avLst/>
              <a:gdLst/>
              <a:ahLst/>
              <a:cxnLst/>
              <a:rect l="l" t="t" r="r" b="b"/>
              <a:pathLst>
                <a:path w="40" h="26" extrusionOk="0">
                  <a:moveTo>
                    <a:pt x="12" y="1"/>
                  </a:moveTo>
                  <a:cubicBezTo>
                    <a:pt x="6" y="1"/>
                    <a:pt x="1" y="7"/>
                    <a:pt x="1" y="13"/>
                  </a:cubicBezTo>
                  <a:cubicBezTo>
                    <a:pt x="1" y="20"/>
                    <a:pt x="6" y="26"/>
                    <a:pt x="12" y="26"/>
                  </a:cubicBezTo>
                  <a:lnTo>
                    <a:pt x="28" y="26"/>
                  </a:lnTo>
                  <a:cubicBezTo>
                    <a:pt x="34" y="26"/>
                    <a:pt x="40" y="20"/>
                    <a:pt x="40" y="13"/>
                  </a:cubicBezTo>
                  <a:cubicBezTo>
                    <a:pt x="40" y="7"/>
                    <a:pt x="34"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2906586" y="1765636"/>
              <a:ext cx="21863" cy="13664"/>
            </a:xfrm>
            <a:custGeom>
              <a:avLst/>
              <a:gdLst/>
              <a:ahLst/>
              <a:cxnLst/>
              <a:rect l="l" t="t" r="r" b="b"/>
              <a:pathLst>
                <a:path w="40" h="25" extrusionOk="0">
                  <a:moveTo>
                    <a:pt x="12" y="0"/>
                  </a:moveTo>
                  <a:cubicBezTo>
                    <a:pt x="6" y="0"/>
                    <a:pt x="1" y="6"/>
                    <a:pt x="1" y="13"/>
                  </a:cubicBezTo>
                  <a:cubicBezTo>
                    <a:pt x="1" y="19"/>
                    <a:pt x="6" y="25"/>
                    <a:pt x="12" y="25"/>
                  </a:cubicBezTo>
                  <a:lnTo>
                    <a:pt x="28" y="25"/>
                  </a:lnTo>
                  <a:cubicBezTo>
                    <a:pt x="34" y="25"/>
                    <a:pt x="40" y="19"/>
                    <a:pt x="40" y="13"/>
                  </a:cubicBezTo>
                  <a:cubicBezTo>
                    <a:pt x="40" y="6"/>
                    <a:pt x="34"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2906586" y="1684197"/>
              <a:ext cx="21863" cy="14758"/>
            </a:xfrm>
            <a:custGeom>
              <a:avLst/>
              <a:gdLst/>
              <a:ahLst/>
              <a:cxnLst/>
              <a:rect l="l" t="t" r="r" b="b"/>
              <a:pathLst>
                <a:path w="40" h="27" extrusionOk="0">
                  <a:moveTo>
                    <a:pt x="12" y="0"/>
                  </a:moveTo>
                  <a:cubicBezTo>
                    <a:pt x="6" y="0"/>
                    <a:pt x="1" y="6"/>
                    <a:pt x="1" y="13"/>
                  </a:cubicBezTo>
                  <a:cubicBezTo>
                    <a:pt x="1" y="21"/>
                    <a:pt x="6" y="26"/>
                    <a:pt x="12" y="26"/>
                  </a:cubicBezTo>
                  <a:lnTo>
                    <a:pt x="28" y="26"/>
                  </a:lnTo>
                  <a:cubicBezTo>
                    <a:pt x="34" y="26"/>
                    <a:pt x="40" y="21"/>
                    <a:pt x="40" y="13"/>
                  </a:cubicBezTo>
                  <a:cubicBezTo>
                    <a:pt x="40" y="6"/>
                    <a:pt x="34"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2906586" y="1711525"/>
              <a:ext cx="21863" cy="14211"/>
            </a:xfrm>
            <a:custGeom>
              <a:avLst/>
              <a:gdLst/>
              <a:ahLst/>
              <a:cxnLst/>
              <a:rect l="l" t="t" r="r" b="b"/>
              <a:pathLst>
                <a:path w="40" h="26" extrusionOk="0">
                  <a:moveTo>
                    <a:pt x="12" y="1"/>
                  </a:moveTo>
                  <a:cubicBezTo>
                    <a:pt x="6" y="1"/>
                    <a:pt x="1" y="5"/>
                    <a:pt x="1" y="12"/>
                  </a:cubicBezTo>
                  <a:cubicBezTo>
                    <a:pt x="1" y="20"/>
                    <a:pt x="6" y="25"/>
                    <a:pt x="12" y="25"/>
                  </a:cubicBezTo>
                  <a:lnTo>
                    <a:pt x="28" y="25"/>
                  </a:lnTo>
                  <a:cubicBezTo>
                    <a:pt x="34" y="25"/>
                    <a:pt x="40" y="20"/>
                    <a:pt x="40" y="12"/>
                  </a:cubicBezTo>
                  <a:cubicBezTo>
                    <a:pt x="40" y="5"/>
                    <a:pt x="34"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2819134" y="1723550"/>
              <a:ext cx="13664" cy="14211"/>
            </a:xfrm>
            <a:custGeom>
              <a:avLst/>
              <a:gdLst/>
              <a:ahLst/>
              <a:cxnLst/>
              <a:rect l="l" t="t" r="r" b="b"/>
              <a:pathLst>
                <a:path w="25" h="26" extrusionOk="0">
                  <a:moveTo>
                    <a:pt x="12" y="1"/>
                  </a:moveTo>
                  <a:cubicBezTo>
                    <a:pt x="9" y="1"/>
                    <a:pt x="6" y="2"/>
                    <a:pt x="3" y="5"/>
                  </a:cubicBezTo>
                  <a:cubicBezTo>
                    <a:pt x="2" y="6"/>
                    <a:pt x="0" y="9"/>
                    <a:pt x="0" y="14"/>
                  </a:cubicBezTo>
                  <a:cubicBezTo>
                    <a:pt x="0" y="16"/>
                    <a:pt x="2" y="19"/>
                    <a:pt x="3" y="22"/>
                  </a:cubicBezTo>
                  <a:cubicBezTo>
                    <a:pt x="6" y="24"/>
                    <a:pt x="9" y="25"/>
                    <a:pt x="12" y="25"/>
                  </a:cubicBezTo>
                  <a:cubicBezTo>
                    <a:pt x="15" y="25"/>
                    <a:pt x="19" y="24"/>
                    <a:pt x="20" y="22"/>
                  </a:cubicBezTo>
                  <a:cubicBezTo>
                    <a:pt x="23" y="19"/>
                    <a:pt x="25" y="16"/>
                    <a:pt x="25" y="14"/>
                  </a:cubicBezTo>
                  <a:cubicBezTo>
                    <a:pt x="25" y="9"/>
                    <a:pt x="23" y="6"/>
                    <a:pt x="20" y="5"/>
                  </a:cubicBezTo>
                  <a:cubicBezTo>
                    <a:pt x="19" y="2"/>
                    <a:pt x="15"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2609796" y="1469939"/>
              <a:ext cx="345435" cy="345982"/>
            </a:xfrm>
            <a:custGeom>
              <a:avLst/>
              <a:gdLst/>
              <a:ahLst/>
              <a:cxnLst/>
              <a:rect l="l" t="t" r="r" b="b"/>
              <a:pathLst>
                <a:path w="632" h="633" extrusionOk="0">
                  <a:moveTo>
                    <a:pt x="266" y="25"/>
                  </a:moveTo>
                  <a:cubicBezTo>
                    <a:pt x="314" y="25"/>
                    <a:pt x="353" y="64"/>
                    <a:pt x="353" y="112"/>
                  </a:cubicBezTo>
                  <a:lnTo>
                    <a:pt x="353" y="125"/>
                  </a:lnTo>
                  <a:cubicBezTo>
                    <a:pt x="338" y="121"/>
                    <a:pt x="327" y="106"/>
                    <a:pt x="327" y="90"/>
                  </a:cubicBezTo>
                  <a:cubicBezTo>
                    <a:pt x="327" y="86"/>
                    <a:pt x="325" y="82"/>
                    <a:pt x="323" y="80"/>
                  </a:cubicBezTo>
                  <a:cubicBezTo>
                    <a:pt x="320" y="77"/>
                    <a:pt x="315" y="77"/>
                    <a:pt x="312" y="77"/>
                  </a:cubicBezTo>
                  <a:cubicBezTo>
                    <a:pt x="297" y="82"/>
                    <a:pt x="282" y="84"/>
                    <a:pt x="266" y="84"/>
                  </a:cubicBezTo>
                  <a:cubicBezTo>
                    <a:pt x="251" y="84"/>
                    <a:pt x="236" y="82"/>
                    <a:pt x="221" y="77"/>
                  </a:cubicBezTo>
                  <a:cubicBezTo>
                    <a:pt x="217" y="77"/>
                    <a:pt x="214" y="77"/>
                    <a:pt x="211" y="80"/>
                  </a:cubicBezTo>
                  <a:cubicBezTo>
                    <a:pt x="207" y="82"/>
                    <a:pt x="206" y="86"/>
                    <a:pt x="206" y="90"/>
                  </a:cubicBezTo>
                  <a:cubicBezTo>
                    <a:pt x="206" y="106"/>
                    <a:pt x="195" y="121"/>
                    <a:pt x="180" y="125"/>
                  </a:cubicBezTo>
                  <a:lnTo>
                    <a:pt x="180" y="112"/>
                  </a:lnTo>
                  <a:cubicBezTo>
                    <a:pt x="181" y="64"/>
                    <a:pt x="219" y="25"/>
                    <a:pt x="266" y="25"/>
                  </a:cubicBezTo>
                  <a:close/>
                  <a:moveTo>
                    <a:pt x="305" y="105"/>
                  </a:moveTo>
                  <a:cubicBezTo>
                    <a:pt x="307" y="115"/>
                    <a:pt x="312" y="124"/>
                    <a:pt x="320" y="132"/>
                  </a:cubicBezTo>
                  <a:lnTo>
                    <a:pt x="214" y="132"/>
                  </a:lnTo>
                  <a:cubicBezTo>
                    <a:pt x="221" y="124"/>
                    <a:pt x="226" y="115"/>
                    <a:pt x="229" y="105"/>
                  </a:cubicBezTo>
                  <a:cubicBezTo>
                    <a:pt x="241" y="107"/>
                    <a:pt x="254" y="108"/>
                    <a:pt x="266" y="108"/>
                  </a:cubicBezTo>
                  <a:cubicBezTo>
                    <a:pt x="279" y="108"/>
                    <a:pt x="292" y="107"/>
                    <a:pt x="305" y="105"/>
                  </a:cubicBezTo>
                  <a:close/>
                  <a:moveTo>
                    <a:pt x="399" y="157"/>
                  </a:moveTo>
                  <a:cubicBezTo>
                    <a:pt x="403" y="157"/>
                    <a:pt x="408" y="160"/>
                    <a:pt x="408" y="164"/>
                  </a:cubicBezTo>
                  <a:lnTo>
                    <a:pt x="408" y="196"/>
                  </a:lnTo>
                  <a:cubicBezTo>
                    <a:pt x="408" y="200"/>
                    <a:pt x="403" y="203"/>
                    <a:pt x="399" y="203"/>
                  </a:cubicBezTo>
                  <a:lnTo>
                    <a:pt x="377" y="203"/>
                  </a:lnTo>
                  <a:lnTo>
                    <a:pt x="377" y="157"/>
                  </a:lnTo>
                  <a:close/>
                  <a:moveTo>
                    <a:pt x="402" y="228"/>
                  </a:moveTo>
                  <a:lnTo>
                    <a:pt x="402" y="239"/>
                  </a:lnTo>
                  <a:cubicBezTo>
                    <a:pt x="402" y="249"/>
                    <a:pt x="395" y="258"/>
                    <a:pt x="385" y="258"/>
                  </a:cubicBezTo>
                  <a:lnTo>
                    <a:pt x="370" y="258"/>
                  </a:lnTo>
                  <a:cubicBezTo>
                    <a:pt x="375" y="248"/>
                    <a:pt x="376" y="239"/>
                    <a:pt x="377" y="228"/>
                  </a:cubicBezTo>
                  <a:close/>
                  <a:moveTo>
                    <a:pt x="353" y="157"/>
                  </a:moveTo>
                  <a:lnTo>
                    <a:pt x="353" y="218"/>
                  </a:lnTo>
                  <a:cubicBezTo>
                    <a:pt x="353" y="232"/>
                    <a:pt x="350" y="246"/>
                    <a:pt x="343" y="258"/>
                  </a:cubicBezTo>
                  <a:lnTo>
                    <a:pt x="273" y="258"/>
                  </a:lnTo>
                  <a:cubicBezTo>
                    <a:pt x="266" y="258"/>
                    <a:pt x="260" y="264"/>
                    <a:pt x="260" y="270"/>
                  </a:cubicBezTo>
                  <a:cubicBezTo>
                    <a:pt x="260" y="277"/>
                    <a:pt x="266" y="283"/>
                    <a:pt x="273" y="283"/>
                  </a:cubicBezTo>
                  <a:lnTo>
                    <a:pt x="324" y="283"/>
                  </a:lnTo>
                  <a:cubicBezTo>
                    <a:pt x="310" y="296"/>
                    <a:pt x="289" y="304"/>
                    <a:pt x="266" y="304"/>
                  </a:cubicBezTo>
                  <a:cubicBezTo>
                    <a:pt x="219" y="304"/>
                    <a:pt x="181" y="265"/>
                    <a:pt x="181" y="218"/>
                  </a:cubicBezTo>
                  <a:lnTo>
                    <a:pt x="181" y="157"/>
                  </a:lnTo>
                  <a:close/>
                  <a:moveTo>
                    <a:pt x="529" y="322"/>
                  </a:moveTo>
                  <a:cubicBezTo>
                    <a:pt x="538" y="322"/>
                    <a:pt x="545" y="329"/>
                    <a:pt x="545" y="337"/>
                  </a:cubicBezTo>
                  <a:cubicBezTo>
                    <a:pt x="545" y="345"/>
                    <a:pt x="538" y="352"/>
                    <a:pt x="529" y="352"/>
                  </a:cubicBezTo>
                  <a:lnTo>
                    <a:pt x="486" y="352"/>
                  </a:lnTo>
                  <a:cubicBezTo>
                    <a:pt x="477" y="352"/>
                    <a:pt x="470" y="345"/>
                    <a:pt x="470" y="337"/>
                  </a:cubicBezTo>
                  <a:cubicBezTo>
                    <a:pt x="470" y="329"/>
                    <a:pt x="477" y="322"/>
                    <a:pt x="486" y="322"/>
                  </a:cubicBezTo>
                  <a:close/>
                  <a:moveTo>
                    <a:pt x="297" y="324"/>
                  </a:moveTo>
                  <a:lnTo>
                    <a:pt x="297" y="332"/>
                  </a:lnTo>
                  <a:cubicBezTo>
                    <a:pt x="297" y="353"/>
                    <a:pt x="312" y="371"/>
                    <a:pt x="333" y="374"/>
                  </a:cubicBezTo>
                  <a:lnTo>
                    <a:pt x="333" y="405"/>
                  </a:lnTo>
                  <a:cubicBezTo>
                    <a:pt x="333" y="441"/>
                    <a:pt x="304" y="472"/>
                    <a:pt x="266" y="472"/>
                  </a:cubicBezTo>
                  <a:cubicBezTo>
                    <a:pt x="230" y="472"/>
                    <a:pt x="200" y="441"/>
                    <a:pt x="200" y="405"/>
                  </a:cubicBezTo>
                  <a:lnTo>
                    <a:pt x="200" y="374"/>
                  </a:lnTo>
                  <a:cubicBezTo>
                    <a:pt x="221" y="371"/>
                    <a:pt x="237" y="353"/>
                    <a:pt x="237" y="332"/>
                  </a:cubicBezTo>
                  <a:lnTo>
                    <a:pt x="237" y="324"/>
                  </a:lnTo>
                  <a:cubicBezTo>
                    <a:pt x="247" y="327"/>
                    <a:pt x="256" y="329"/>
                    <a:pt x="266" y="329"/>
                  </a:cubicBezTo>
                  <a:cubicBezTo>
                    <a:pt x="276" y="329"/>
                    <a:pt x="286" y="327"/>
                    <a:pt x="297" y="324"/>
                  </a:cubicBezTo>
                  <a:close/>
                  <a:moveTo>
                    <a:pt x="266" y="1"/>
                  </a:moveTo>
                  <a:cubicBezTo>
                    <a:pt x="206" y="1"/>
                    <a:pt x="155" y="50"/>
                    <a:pt x="155" y="112"/>
                  </a:cubicBezTo>
                  <a:lnTo>
                    <a:pt x="155" y="218"/>
                  </a:lnTo>
                  <a:cubicBezTo>
                    <a:pt x="155" y="259"/>
                    <a:pt x="178" y="296"/>
                    <a:pt x="213" y="314"/>
                  </a:cubicBezTo>
                  <a:lnTo>
                    <a:pt x="213" y="332"/>
                  </a:lnTo>
                  <a:cubicBezTo>
                    <a:pt x="213" y="340"/>
                    <a:pt x="206" y="349"/>
                    <a:pt x="197" y="349"/>
                  </a:cubicBezTo>
                  <a:lnTo>
                    <a:pt x="115" y="349"/>
                  </a:lnTo>
                  <a:cubicBezTo>
                    <a:pt x="51" y="349"/>
                    <a:pt x="0" y="400"/>
                    <a:pt x="0" y="462"/>
                  </a:cubicBezTo>
                  <a:cubicBezTo>
                    <a:pt x="0" y="483"/>
                    <a:pt x="6" y="505"/>
                    <a:pt x="18" y="522"/>
                  </a:cubicBezTo>
                  <a:cubicBezTo>
                    <a:pt x="12" y="537"/>
                    <a:pt x="10" y="551"/>
                    <a:pt x="10" y="567"/>
                  </a:cubicBezTo>
                  <a:cubicBezTo>
                    <a:pt x="10" y="587"/>
                    <a:pt x="15" y="608"/>
                    <a:pt x="25" y="626"/>
                  </a:cubicBezTo>
                  <a:cubicBezTo>
                    <a:pt x="28" y="631"/>
                    <a:pt x="32" y="632"/>
                    <a:pt x="37" y="632"/>
                  </a:cubicBezTo>
                  <a:cubicBezTo>
                    <a:pt x="38" y="632"/>
                    <a:pt x="41" y="632"/>
                    <a:pt x="42" y="631"/>
                  </a:cubicBezTo>
                  <a:cubicBezTo>
                    <a:pt x="48" y="628"/>
                    <a:pt x="50" y="621"/>
                    <a:pt x="47" y="615"/>
                  </a:cubicBezTo>
                  <a:cubicBezTo>
                    <a:pt x="39" y="599"/>
                    <a:pt x="35" y="583"/>
                    <a:pt x="35" y="567"/>
                  </a:cubicBezTo>
                  <a:cubicBezTo>
                    <a:pt x="35" y="553"/>
                    <a:pt x="38" y="540"/>
                    <a:pt x="42" y="527"/>
                  </a:cubicBezTo>
                  <a:cubicBezTo>
                    <a:pt x="45" y="522"/>
                    <a:pt x="44" y="518"/>
                    <a:pt x="42" y="514"/>
                  </a:cubicBezTo>
                  <a:cubicBezTo>
                    <a:pt x="31" y="499"/>
                    <a:pt x="25" y="480"/>
                    <a:pt x="25" y="462"/>
                  </a:cubicBezTo>
                  <a:cubicBezTo>
                    <a:pt x="25" y="413"/>
                    <a:pt x="65" y="374"/>
                    <a:pt x="115" y="374"/>
                  </a:cubicBezTo>
                  <a:lnTo>
                    <a:pt x="126" y="374"/>
                  </a:lnTo>
                  <a:lnTo>
                    <a:pt x="126" y="441"/>
                  </a:lnTo>
                  <a:cubicBezTo>
                    <a:pt x="126" y="465"/>
                    <a:pt x="120" y="488"/>
                    <a:pt x="110" y="509"/>
                  </a:cubicBezTo>
                  <a:cubicBezTo>
                    <a:pt x="110" y="511"/>
                    <a:pt x="109" y="514"/>
                    <a:pt x="109" y="515"/>
                  </a:cubicBezTo>
                  <a:lnTo>
                    <a:pt x="109" y="621"/>
                  </a:lnTo>
                  <a:cubicBezTo>
                    <a:pt x="109" y="626"/>
                    <a:pt x="115" y="632"/>
                    <a:pt x="122" y="632"/>
                  </a:cubicBezTo>
                  <a:cubicBezTo>
                    <a:pt x="129" y="632"/>
                    <a:pt x="135" y="626"/>
                    <a:pt x="135" y="621"/>
                  </a:cubicBezTo>
                  <a:lnTo>
                    <a:pt x="135" y="518"/>
                  </a:lnTo>
                  <a:cubicBezTo>
                    <a:pt x="145" y="493"/>
                    <a:pt x="151" y="467"/>
                    <a:pt x="151" y="441"/>
                  </a:cubicBezTo>
                  <a:lnTo>
                    <a:pt x="151" y="374"/>
                  </a:lnTo>
                  <a:lnTo>
                    <a:pt x="175" y="374"/>
                  </a:lnTo>
                  <a:lnTo>
                    <a:pt x="175" y="405"/>
                  </a:lnTo>
                  <a:cubicBezTo>
                    <a:pt x="175" y="454"/>
                    <a:pt x="217" y="496"/>
                    <a:pt x="266" y="496"/>
                  </a:cubicBezTo>
                  <a:cubicBezTo>
                    <a:pt x="317" y="496"/>
                    <a:pt x="359" y="454"/>
                    <a:pt x="359" y="405"/>
                  </a:cubicBezTo>
                  <a:lnTo>
                    <a:pt x="359" y="374"/>
                  </a:lnTo>
                  <a:lnTo>
                    <a:pt x="383" y="374"/>
                  </a:lnTo>
                  <a:lnTo>
                    <a:pt x="383" y="428"/>
                  </a:lnTo>
                  <a:cubicBezTo>
                    <a:pt x="383" y="436"/>
                    <a:pt x="389" y="441"/>
                    <a:pt x="395" y="441"/>
                  </a:cubicBezTo>
                  <a:cubicBezTo>
                    <a:pt x="402" y="441"/>
                    <a:pt x="408" y="436"/>
                    <a:pt x="408" y="428"/>
                  </a:cubicBezTo>
                  <a:lnTo>
                    <a:pt x="408" y="363"/>
                  </a:lnTo>
                  <a:cubicBezTo>
                    <a:pt x="408" y="353"/>
                    <a:pt x="415" y="346"/>
                    <a:pt x="425" y="346"/>
                  </a:cubicBezTo>
                  <a:lnTo>
                    <a:pt x="447" y="346"/>
                  </a:lnTo>
                  <a:cubicBezTo>
                    <a:pt x="451" y="363"/>
                    <a:pt x="467" y="376"/>
                    <a:pt x="486" y="376"/>
                  </a:cubicBezTo>
                  <a:lnTo>
                    <a:pt x="529" y="376"/>
                  </a:lnTo>
                  <a:cubicBezTo>
                    <a:pt x="548" y="376"/>
                    <a:pt x="564" y="363"/>
                    <a:pt x="568" y="346"/>
                  </a:cubicBezTo>
                  <a:lnTo>
                    <a:pt x="590" y="346"/>
                  </a:lnTo>
                  <a:cubicBezTo>
                    <a:pt x="600" y="346"/>
                    <a:pt x="607" y="353"/>
                    <a:pt x="607" y="363"/>
                  </a:cubicBezTo>
                  <a:lnTo>
                    <a:pt x="607" y="590"/>
                  </a:lnTo>
                  <a:cubicBezTo>
                    <a:pt x="607" y="600"/>
                    <a:pt x="600" y="608"/>
                    <a:pt x="590" y="608"/>
                  </a:cubicBezTo>
                  <a:lnTo>
                    <a:pt x="425" y="608"/>
                  </a:lnTo>
                  <a:cubicBezTo>
                    <a:pt x="415" y="608"/>
                    <a:pt x="408" y="600"/>
                    <a:pt x="408" y="590"/>
                  </a:cubicBezTo>
                  <a:lnTo>
                    <a:pt x="408" y="532"/>
                  </a:lnTo>
                  <a:cubicBezTo>
                    <a:pt x="408" y="525"/>
                    <a:pt x="402" y="519"/>
                    <a:pt x="395" y="519"/>
                  </a:cubicBezTo>
                  <a:cubicBezTo>
                    <a:pt x="389" y="519"/>
                    <a:pt x="383" y="525"/>
                    <a:pt x="383" y="532"/>
                  </a:cubicBezTo>
                  <a:lnTo>
                    <a:pt x="383" y="590"/>
                  </a:lnTo>
                  <a:cubicBezTo>
                    <a:pt x="383" y="613"/>
                    <a:pt x="402" y="632"/>
                    <a:pt x="425" y="632"/>
                  </a:cubicBezTo>
                  <a:lnTo>
                    <a:pt x="590" y="632"/>
                  </a:lnTo>
                  <a:cubicBezTo>
                    <a:pt x="613" y="632"/>
                    <a:pt x="632" y="613"/>
                    <a:pt x="632" y="590"/>
                  </a:cubicBezTo>
                  <a:lnTo>
                    <a:pt x="632" y="363"/>
                  </a:lnTo>
                  <a:cubicBezTo>
                    <a:pt x="632" y="340"/>
                    <a:pt x="613" y="322"/>
                    <a:pt x="590" y="322"/>
                  </a:cubicBezTo>
                  <a:lnTo>
                    <a:pt x="565" y="322"/>
                  </a:lnTo>
                  <a:cubicBezTo>
                    <a:pt x="559" y="307"/>
                    <a:pt x="546" y="297"/>
                    <a:pt x="529" y="297"/>
                  </a:cubicBezTo>
                  <a:lnTo>
                    <a:pt x="486" y="297"/>
                  </a:lnTo>
                  <a:cubicBezTo>
                    <a:pt x="468" y="297"/>
                    <a:pt x="455" y="307"/>
                    <a:pt x="448" y="322"/>
                  </a:cubicBezTo>
                  <a:lnTo>
                    <a:pt x="425" y="322"/>
                  </a:lnTo>
                  <a:cubicBezTo>
                    <a:pt x="406" y="322"/>
                    <a:pt x="392" y="333"/>
                    <a:pt x="386" y="349"/>
                  </a:cubicBezTo>
                  <a:lnTo>
                    <a:pt x="337" y="349"/>
                  </a:lnTo>
                  <a:cubicBezTo>
                    <a:pt x="328" y="349"/>
                    <a:pt x="321" y="340"/>
                    <a:pt x="321" y="332"/>
                  </a:cubicBezTo>
                  <a:lnTo>
                    <a:pt x="321" y="314"/>
                  </a:lnTo>
                  <a:cubicBezTo>
                    <a:pt x="336" y="307"/>
                    <a:pt x="347" y="296"/>
                    <a:pt x="357" y="283"/>
                  </a:cubicBezTo>
                  <a:lnTo>
                    <a:pt x="385" y="283"/>
                  </a:lnTo>
                  <a:cubicBezTo>
                    <a:pt x="408" y="283"/>
                    <a:pt x="427" y="262"/>
                    <a:pt x="427" y="239"/>
                  </a:cubicBezTo>
                  <a:lnTo>
                    <a:pt x="427" y="213"/>
                  </a:lnTo>
                  <a:cubicBezTo>
                    <a:pt x="431" y="207"/>
                    <a:pt x="432" y="202"/>
                    <a:pt x="432" y="196"/>
                  </a:cubicBezTo>
                  <a:lnTo>
                    <a:pt x="432" y="164"/>
                  </a:lnTo>
                  <a:cubicBezTo>
                    <a:pt x="432" y="147"/>
                    <a:pt x="418" y="132"/>
                    <a:pt x="399" y="132"/>
                  </a:cubicBezTo>
                  <a:lnTo>
                    <a:pt x="377" y="132"/>
                  </a:lnTo>
                  <a:lnTo>
                    <a:pt x="377" y="112"/>
                  </a:lnTo>
                  <a:cubicBezTo>
                    <a:pt x="377" y="50"/>
                    <a:pt x="328"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34"/>
          <p:cNvGrpSpPr/>
          <p:nvPr/>
        </p:nvGrpSpPr>
        <p:grpSpPr>
          <a:xfrm>
            <a:off x="4377280" y="1752675"/>
            <a:ext cx="389444" cy="329085"/>
            <a:chOff x="1895969" y="1496721"/>
            <a:chExt cx="345435" cy="291871"/>
          </a:xfrm>
        </p:grpSpPr>
        <p:sp>
          <p:nvSpPr>
            <p:cNvPr id="380" name="Google Shape;380;p34"/>
            <p:cNvSpPr/>
            <p:nvPr/>
          </p:nvSpPr>
          <p:spPr>
            <a:xfrm>
              <a:off x="1895969" y="1496721"/>
              <a:ext cx="338330" cy="127899"/>
            </a:xfrm>
            <a:custGeom>
              <a:avLst/>
              <a:gdLst/>
              <a:ahLst/>
              <a:cxnLst/>
              <a:rect l="l" t="t" r="r" b="b"/>
              <a:pathLst>
                <a:path w="619" h="234" extrusionOk="0">
                  <a:moveTo>
                    <a:pt x="266" y="77"/>
                  </a:moveTo>
                  <a:lnTo>
                    <a:pt x="266" y="157"/>
                  </a:lnTo>
                  <a:lnTo>
                    <a:pt x="219" y="157"/>
                  </a:lnTo>
                  <a:lnTo>
                    <a:pt x="219" y="77"/>
                  </a:lnTo>
                  <a:close/>
                  <a:moveTo>
                    <a:pt x="340" y="77"/>
                  </a:moveTo>
                  <a:lnTo>
                    <a:pt x="340" y="157"/>
                  </a:lnTo>
                  <a:lnTo>
                    <a:pt x="291" y="157"/>
                  </a:lnTo>
                  <a:lnTo>
                    <a:pt x="291" y="77"/>
                  </a:lnTo>
                  <a:close/>
                  <a:moveTo>
                    <a:pt x="414" y="77"/>
                  </a:moveTo>
                  <a:lnTo>
                    <a:pt x="414" y="157"/>
                  </a:lnTo>
                  <a:lnTo>
                    <a:pt x="365" y="157"/>
                  </a:lnTo>
                  <a:lnTo>
                    <a:pt x="365" y="77"/>
                  </a:lnTo>
                  <a:close/>
                  <a:moveTo>
                    <a:pt x="116" y="25"/>
                  </a:moveTo>
                  <a:cubicBezTo>
                    <a:pt x="148" y="25"/>
                    <a:pt x="177" y="41"/>
                    <a:pt x="193" y="69"/>
                  </a:cubicBezTo>
                  <a:lnTo>
                    <a:pt x="193" y="166"/>
                  </a:lnTo>
                  <a:cubicBezTo>
                    <a:pt x="177" y="192"/>
                    <a:pt x="148" y="208"/>
                    <a:pt x="116" y="208"/>
                  </a:cubicBezTo>
                  <a:cubicBezTo>
                    <a:pt x="66" y="208"/>
                    <a:pt x="25" y="167"/>
                    <a:pt x="25" y="117"/>
                  </a:cubicBezTo>
                  <a:cubicBezTo>
                    <a:pt x="25" y="66"/>
                    <a:pt x="66" y="25"/>
                    <a:pt x="116" y="25"/>
                  </a:cubicBezTo>
                  <a:close/>
                  <a:moveTo>
                    <a:pt x="116" y="1"/>
                  </a:moveTo>
                  <a:cubicBezTo>
                    <a:pt x="53" y="1"/>
                    <a:pt x="1" y="53"/>
                    <a:pt x="1" y="117"/>
                  </a:cubicBezTo>
                  <a:cubicBezTo>
                    <a:pt x="1" y="182"/>
                    <a:pt x="53" y="234"/>
                    <a:pt x="116" y="234"/>
                  </a:cubicBezTo>
                  <a:cubicBezTo>
                    <a:pt x="155" y="234"/>
                    <a:pt x="191" y="213"/>
                    <a:pt x="213" y="182"/>
                  </a:cubicBezTo>
                  <a:lnTo>
                    <a:pt x="419" y="182"/>
                  </a:lnTo>
                  <a:cubicBezTo>
                    <a:pt x="441" y="213"/>
                    <a:pt x="477" y="234"/>
                    <a:pt x="516" y="234"/>
                  </a:cubicBezTo>
                  <a:cubicBezTo>
                    <a:pt x="557" y="234"/>
                    <a:pt x="594" y="212"/>
                    <a:pt x="616" y="177"/>
                  </a:cubicBezTo>
                  <a:cubicBezTo>
                    <a:pt x="619" y="171"/>
                    <a:pt x="617" y="163"/>
                    <a:pt x="612" y="160"/>
                  </a:cubicBezTo>
                  <a:cubicBezTo>
                    <a:pt x="610" y="159"/>
                    <a:pt x="607" y="158"/>
                    <a:pt x="605" y="158"/>
                  </a:cubicBezTo>
                  <a:cubicBezTo>
                    <a:pt x="601" y="158"/>
                    <a:pt x="596" y="160"/>
                    <a:pt x="594" y="164"/>
                  </a:cubicBezTo>
                  <a:cubicBezTo>
                    <a:pt x="577" y="192"/>
                    <a:pt x="548" y="209"/>
                    <a:pt x="516" y="209"/>
                  </a:cubicBezTo>
                  <a:cubicBezTo>
                    <a:pt x="484" y="209"/>
                    <a:pt x="456" y="192"/>
                    <a:pt x="438" y="166"/>
                  </a:cubicBezTo>
                  <a:lnTo>
                    <a:pt x="438" y="69"/>
                  </a:lnTo>
                  <a:cubicBezTo>
                    <a:pt x="456" y="41"/>
                    <a:pt x="484" y="25"/>
                    <a:pt x="516" y="25"/>
                  </a:cubicBezTo>
                  <a:cubicBezTo>
                    <a:pt x="548" y="25"/>
                    <a:pt x="577" y="41"/>
                    <a:pt x="594" y="70"/>
                  </a:cubicBezTo>
                  <a:cubicBezTo>
                    <a:pt x="596" y="74"/>
                    <a:pt x="601" y="76"/>
                    <a:pt x="605" y="76"/>
                  </a:cubicBezTo>
                  <a:cubicBezTo>
                    <a:pt x="607" y="76"/>
                    <a:pt x="610" y="76"/>
                    <a:pt x="612" y="75"/>
                  </a:cubicBezTo>
                  <a:cubicBezTo>
                    <a:pt x="617" y="70"/>
                    <a:pt x="619" y="63"/>
                    <a:pt x="616" y="57"/>
                  </a:cubicBezTo>
                  <a:cubicBezTo>
                    <a:pt x="594" y="21"/>
                    <a:pt x="557" y="1"/>
                    <a:pt x="516" y="1"/>
                  </a:cubicBezTo>
                  <a:cubicBezTo>
                    <a:pt x="477" y="1"/>
                    <a:pt x="441" y="21"/>
                    <a:pt x="419" y="53"/>
                  </a:cubicBezTo>
                  <a:lnTo>
                    <a:pt x="213" y="53"/>
                  </a:lnTo>
                  <a:cubicBezTo>
                    <a:pt x="191" y="21"/>
                    <a:pt x="155" y="1"/>
                    <a:pt x="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1895969" y="1661240"/>
              <a:ext cx="345435" cy="127352"/>
            </a:xfrm>
            <a:custGeom>
              <a:avLst/>
              <a:gdLst/>
              <a:ahLst/>
              <a:cxnLst/>
              <a:rect l="l" t="t" r="r" b="b"/>
              <a:pathLst>
                <a:path w="632" h="233" extrusionOk="0">
                  <a:moveTo>
                    <a:pt x="266" y="77"/>
                  </a:moveTo>
                  <a:lnTo>
                    <a:pt x="266" y="156"/>
                  </a:lnTo>
                  <a:lnTo>
                    <a:pt x="219" y="156"/>
                  </a:lnTo>
                  <a:lnTo>
                    <a:pt x="219" y="77"/>
                  </a:lnTo>
                  <a:close/>
                  <a:moveTo>
                    <a:pt x="340" y="77"/>
                  </a:moveTo>
                  <a:lnTo>
                    <a:pt x="340" y="156"/>
                  </a:lnTo>
                  <a:lnTo>
                    <a:pt x="291" y="156"/>
                  </a:lnTo>
                  <a:lnTo>
                    <a:pt x="291" y="77"/>
                  </a:lnTo>
                  <a:close/>
                  <a:moveTo>
                    <a:pt x="414" y="77"/>
                  </a:moveTo>
                  <a:lnTo>
                    <a:pt x="414" y="156"/>
                  </a:lnTo>
                  <a:lnTo>
                    <a:pt x="365" y="156"/>
                  </a:lnTo>
                  <a:lnTo>
                    <a:pt x="365" y="77"/>
                  </a:lnTo>
                  <a:close/>
                  <a:moveTo>
                    <a:pt x="116" y="26"/>
                  </a:moveTo>
                  <a:cubicBezTo>
                    <a:pt x="148" y="26"/>
                    <a:pt x="177" y="42"/>
                    <a:pt x="193" y="68"/>
                  </a:cubicBezTo>
                  <a:lnTo>
                    <a:pt x="193" y="165"/>
                  </a:lnTo>
                  <a:cubicBezTo>
                    <a:pt x="177" y="193"/>
                    <a:pt x="148" y="208"/>
                    <a:pt x="116" y="208"/>
                  </a:cubicBezTo>
                  <a:cubicBezTo>
                    <a:pt x="66" y="208"/>
                    <a:pt x="25" y="168"/>
                    <a:pt x="25" y="117"/>
                  </a:cubicBezTo>
                  <a:cubicBezTo>
                    <a:pt x="25" y="67"/>
                    <a:pt x="66" y="26"/>
                    <a:pt x="116" y="26"/>
                  </a:cubicBezTo>
                  <a:close/>
                  <a:moveTo>
                    <a:pt x="516" y="26"/>
                  </a:moveTo>
                  <a:cubicBezTo>
                    <a:pt x="567" y="26"/>
                    <a:pt x="607" y="67"/>
                    <a:pt x="607" y="117"/>
                  </a:cubicBezTo>
                  <a:cubicBezTo>
                    <a:pt x="607" y="168"/>
                    <a:pt x="567" y="208"/>
                    <a:pt x="516" y="208"/>
                  </a:cubicBezTo>
                  <a:cubicBezTo>
                    <a:pt x="484" y="208"/>
                    <a:pt x="456" y="193"/>
                    <a:pt x="438" y="165"/>
                  </a:cubicBezTo>
                  <a:lnTo>
                    <a:pt x="438" y="68"/>
                  </a:lnTo>
                  <a:cubicBezTo>
                    <a:pt x="456" y="42"/>
                    <a:pt x="484" y="26"/>
                    <a:pt x="516" y="26"/>
                  </a:cubicBezTo>
                  <a:close/>
                  <a:moveTo>
                    <a:pt x="116" y="0"/>
                  </a:moveTo>
                  <a:cubicBezTo>
                    <a:pt x="53" y="0"/>
                    <a:pt x="1" y="52"/>
                    <a:pt x="1" y="117"/>
                  </a:cubicBezTo>
                  <a:cubicBezTo>
                    <a:pt x="1" y="181"/>
                    <a:pt x="53" y="233"/>
                    <a:pt x="116" y="233"/>
                  </a:cubicBezTo>
                  <a:cubicBezTo>
                    <a:pt x="155" y="233"/>
                    <a:pt x="191" y="213"/>
                    <a:pt x="213" y="181"/>
                  </a:cubicBezTo>
                  <a:lnTo>
                    <a:pt x="419" y="181"/>
                  </a:lnTo>
                  <a:cubicBezTo>
                    <a:pt x="441" y="213"/>
                    <a:pt x="477" y="233"/>
                    <a:pt x="516" y="233"/>
                  </a:cubicBezTo>
                  <a:cubicBezTo>
                    <a:pt x="580" y="233"/>
                    <a:pt x="632" y="181"/>
                    <a:pt x="632" y="117"/>
                  </a:cubicBezTo>
                  <a:cubicBezTo>
                    <a:pt x="632" y="52"/>
                    <a:pt x="580" y="0"/>
                    <a:pt x="516" y="0"/>
                  </a:cubicBezTo>
                  <a:cubicBezTo>
                    <a:pt x="477" y="0"/>
                    <a:pt x="441" y="21"/>
                    <a:pt x="419" y="52"/>
                  </a:cubicBezTo>
                  <a:lnTo>
                    <a:pt x="213" y="52"/>
                  </a:lnTo>
                  <a:cubicBezTo>
                    <a:pt x="191" y="21"/>
                    <a:pt x="155"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2227740" y="1553565"/>
              <a:ext cx="13664" cy="14211"/>
            </a:xfrm>
            <a:custGeom>
              <a:avLst/>
              <a:gdLst/>
              <a:ahLst/>
              <a:cxnLst/>
              <a:rect l="l" t="t" r="r" b="b"/>
              <a:pathLst>
                <a:path w="25" h="26" extrusionOk="0">
                  <a:moveTo>
                    <a:pt x="12" y="1"/>
                  </a:moveTo>
                  <a:cubicBezTo>
                    <a:pt x="9" y="1"/>
                    <a:pt x="6" y="2"/>
                    <a:pt x="3" y="4"/>
                  </a:cubicBezTo>
                  <a:cubicBezTo>
                    <a:pt x="2" y="7"/>
                    <a:pt x="0" y="10"/>
                    <a:pt x="0" y="13"/>
                  </a:cubicBezTo>
                  <a:cubicBezTo>
                    <a:pt x="0" y="17"/>
                    <a:pt x="2" y="20"/>
                    <a:pt x="3" y="21"/>
                  </a:cubicBezTo>
                  <a:cubicBezTo>
                    <a:pt x="6" y="24"/>
                    <a:pt x="9" y="26"/>
                    <a:pt x="12" y="26"/>
                  </a:cubicBezTo>
                  <a:cubicBezTo>
                    <a:pt x="16" y="26"/>
                    <a:pt x="19" y="24"/>
                    <a:pt x="22" y="21"/>
                  </a:cubicBezTo>
                  <a:cubicBezTo>
                    <a:pt x="23" y="20"/>
                    <a:pt x="25" y="15"/>
                    <a:pt x="25" y="13"/>
                  </a:cubicBezTo>
                  <a:cubicBezTo>
                    <a:pt x="25" y="10"/>
                    <a:pt x="23" y="7"/>
                    <a:pt x="22" y="4"/>
                  </a:cubicBezTo>
                  <a:cubicBezTo>
                    <a:pt x="19" y="2"/>
                    <a:pt x="16"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7560;p57">
            <a:extLst>
              <a:ext uri="{FF2B5EF4-FFF2-40B4-BE49-F238E27FC236}">
                <a16:creationId xmlns:a16="http://schemas.microsoft.com/office/drawing/2014/main" id="{7F28A5A7-4593-37A8-9D28-33A1F11711CD}"/>
              </a:ext>
            </a:extLst>
          </p:cNvPr>
          <p:cNvGrpSpPr/>
          <p:nvPr/>
        </p:nvGrpSpPr>
        <p:grpSpPr>
          <a:xfrm>
            <a:off x="516288" y="1916130"/>
            <a:ext cx="8146973" cy="2011133"/>
            <a:chOff x="1247650" y="2095555"/>
            <a:chExt cx="6648477" cy="1358795"/>
          </a:xfrm>
        </p:grpSpPr>
        <p:sp>
          <p:nvSpPr>
            <p:cNvPr id="3" name="Google Shape;7561;p57">
              <a:extLst>
                <a:ext uri="{FF2B5EF4-FFF2-40B4-BE49-F238E27FC236}">
                  <a16:creationId xmlns:a16="http://schemas.microsoft.com/office/drawing/2014/main" id="{B7A65008-94FA-4C20-F436-E9591E2D20E8}"/>
                </a:ext>
              </a:extLst>
            </p:cNvPr>
            <p:cNvSpPr/>
            <p:nvPr/>
          </p:nvSpPr>
          <p:spPr>
            <a:xfrm>
              <a:off x="6598810" y="2229199"/>
              <a:ext cx="988496" cy="671920"/>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2"/>
                  </a:solidFill>
                  <a:latin typeface="Noto Sans"/>
                  <a:ea typeface="Noto Sans"/>
                  <a:cs typeface="Noto Sans"/>
                  <a:sym typeface="Noto Sans"/>
                </a:rPr>
                <a:t>Deployment</a:t>
              </a:r>
              <a:endParaRPr dirty="0"/>
            </a:p>
          </p:txBody>
        </p:sp>
        <p:sp>
          <p:nvSpPr>
            <p:cNvPr id="4" name="Google Shape;7562;p57">
              <a:extLst>
                <a:ext uri="{FF2B5EF4-FFF2-40B4-BE49-F238E27FC236}">
                  <a16:creationId xmlns:a16="http://schemas.microsoft.com/office/drawing/2014/main" id="{6CA5AF9F-4812-A9CB-D0DD-FFD12C3D19B4}"/>
                </a:ext>
              </a:extLst>
            </p:cNvPr>
            <p:cNvSpPr/>
            <p:nvPr/>
          </p:nvSpPr>
          <p:spPr>
            <a:xfrm>
              <a:off x="5359252" y="2804725"/>
              <a:ext cx="1032229" cy="649477"/>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2"/>
                  </a:solidFill>
                  <a:latin typeface="Noto Sans"/>
                  <a:ea typeface="Noto Sans"/>
                  <a:cs typeface="Noto Sans"/>
                  <a:sym typeface="Noto Sans"/>
                </a:rPr>
                <a:t>Testing</a:t>
              </a:r>
              <a:endParaRPr dirty="0"/>
            </a:p>
          </p:txBody>
        </p:sp>
        <p:sp>
          <p:nvSpPr>
            <p:cNvPr id="5" name="Google Shape;7563;p57">
              <a:extLst>
                <a:ext uri="{FF2B5EF4-FFF2-40B4-BE49-F238E27FC236}">
                  <a16:creationId xmlns:a16="http://schemas.microsoft.com/office/drawing/2014/main" id="{41B38A5D-4EB9-4CF7-3FA4-26292DDDBA69}"/>
                </a:ext>
              </a:extLst>
            </p:cNvPr>
            <p:cNvSpPr/>
            <p:nvPr/>
          </p:nvSpPr>
          <p:spPr>
            <a:xfrm>
              <a:off x="1522566" y="2095555"/>
              <a:ext cx="1032229" cy="709318"/>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algn="ctr"/>
              <a:endParaRPr lang="en-US" sz="1400" b="0" i="0" u="none" strike="noStrike" cap="none" dirty="0">
                <a:solidFill>
                  <a:schemeClr val="accent2"/>
                </a:solidFill>
                <a:latin typeface="Calibri"/>
                <a:ea typeface="Calibri"/>
                <a:cs typeface="Calibri"/>
                <a:sym typeface="Calibri"/>
              </a:endParaRPr>
            </a:p>
            <a:p>
              <a:pPr algn="ctr"/>
              <a:r>
                <a:rPr lang="en-US" sz="1400" b="0" i="0" u="none" strike="noStrike" cap="none" dirty="0">
                  <a:solidFill>
                    <a:schemeClr val="accent2"/>
                  </a:solidFill>
                  <a:latin typeface="Calibri"/>
                  <a:ea typeface="Calibri"/>
                  <a:cs typeface="Calibri"/>
                  <a:sym typeface="Calibri"/>
                </a:rPr>
                <a:t>Defining the problem</a:t>
              </a:r>
            </a:p>
            <a:p>
              <a:pPr marL="0" lvl="0" indent="0" algn="l" rtl="0">
                <a:spcBef>
                  <a:spcPts val="0"/>
                </a:spcBef>
                <a:spcAft>
                  <a:spcPts val="0"/>
                </a:spcAft>
                <a:buNone/>
              </a:pPr>
              <a:endParaRPr lang="en-US" dirty="0"/>
            </a:p>
          </p:txBody>
        </p:sp>
        <p:sp>
          <p:nvSpPr>
            <p:cNvPr id="6" name="Google Shape;7564;p57">
              <a:extLst>
                <a:ext uri="{FF2B5EF4-FFF2-40B4-BE49-F238E27FC236}">
                  <a16:creationId xmlns:a16="http://schemas.microsoft.com/office/drawing/2014/main" id="{3E93CE19-E36A-80A0-D7E5-09010BC942DE}"/>
                </a:ext>
              </a:extLst>
            </p:cNvPr>
            <p:cNvSpPr/>
            <p:nvPr/>
          </p:nvSpPr>
          <p:spPr>
            <a:xfrm>
              <a:off x="2857827" y="2804873"/>
              <a:ext cx="1032229" cy="649477"/>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algn="ctr"/>
              <a:endParaRPr lang="en-US" sz="1400" dirty="0">
                <a:solidFill>
                  <a:schemeClr val="accent2"/>
                </a:solidFill>
                <a:latin typeface="Noto Sans"/>
                <a:ea typeface="Noto Sans"/>
                <a:cs typeface="Noto Sans"/>
                <a:sym typeface="Noto Sans"/>
              </a:endParaRPr>
            </a:p>
            <a:p>
              <a:pPr algn="ctr"/>
              <a:r>
                <a:rPr lang="en-US" sz="1400" dirty="0">
                  <a:solidFill>
                    <a:schemeClr val="accent2"/>
                  </a:solidFill>
                  <a:latin typeface="Noto Sans"/>
                  <a:ea typeface="Noto Sans"/>
                  <a:cs typeface="Noto Sans"/>
                  <a:sym typeface="Noto Sans"/>
                </a:rPr>
                <a:t>Data collection</a:t>
              </a:r>
            </a:p>
            <a:p>
              <a:pPr marL="0" lvl="0" indent="0" algn="l" rtl="0">
                <a:spcBef>
                  <a:spcPts val="0"/>
                </a:spcBef>
                <a:spcAft>
                  <a:spcPts val="0"/>
                </a:spcAft>
                <a:buNone/>
              </a:pPr>
              <a:endParaRPr dirty="0"/>
            </a:p>
          </p:txBody>
        </p:sp>
        <p:sp>
          <p:nvSpPr>
            <p:cNvPr id="7" name="Google Shape;7565;p57">
              <a:extLst>
                <a:ext uri="{FF2B5EF4-FFF2-40B4-BE49-F238E27FC236}">
                  <a16:creationId xmlns:a16="http://schemas.microsoft.com/office/drawing/2014/main" id="{B499C789-D037-FF45-EFBD-EB4032055C8A}"/>
                </a:ext>
              </a:extLst>
            </p:cNvPr>
            <p:cNvSpPr/>
            <p:nvPr/>
          </p:nvSpPr>
          <p:spPr>
            <a:xfrm>
              <a:off x="4097385" y="2202492"/>
              <a:ext cx="1032229" cy="698629"/>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algn="ctr"/>
              <a:endParaRPr lang="en-US" sz="1400" dirty="0">
                <a:solidFill>
                  <a:schemeClr val="accent2"/>
                </a:solidFill>
                <a:latin typeface="Noto Sans"/>
                <a:ea typeface="Noto Sans"/>
                <a:cs typeface="Noto Sans"/>
                <a:sym typeface="Noto Sans"/>
              </a:endParaRPr>
            </a:p>
            <a:p>
              <a:pPr algn="ctr"/>
              <a:r>
                <a:rPr lang="en-US" sz="1400" dirty="0">
                  <a:solidFill>
                    <a:schemeClr val="accent2"/>
                  </a:solidFill>
                  <a:latin typeface="Noto Sans"/>
                  <a:ea typeface="Noto Sans"/>
                  <a:cs typeface="Noto Sans"/>
                  <a:sym typeface="Noto Sans"/>
                </a:rPr>
                <a:t>Landmark Detection</a:t>
              </a:r>
            </a:p>
            <a:p>
              <a:pPr marL="0" lvl="0" indent="0" algn="l" rtl="0">
                <a:spcBef>
                  <a:spcPts val="0"/>
                </a:spcBef>
                <a:spcAft>
                  <a:spcPts val="0"/>
                </a:spcAft>
                <a:buNone/>
              </a:pPr>
              <a:endParaRPr dirty="0"/>
            </a:p>
          </p:txBody>
        </p:sp>
        <p:sp>
          <p:nvSpPr>
            <p:cNvPr id="8" name="Google Shape;7566;p57">
              <a:extLst>
                <a:ext uri="{FF2B5EF4-FFF2-40B4-BE49-F238E27FC236}">
                  <a16:creationId xmlns:a16="http://schemas.microsoft.com/office/drawing/2014/main" id="{922746D5-BFEA-0F13-F617-D5EEAC80C64B}"/>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مربع نص 9">
            <a:extLst>
              <a:ext uri="{FF2B5EF4-FFF2-40B4-BE49-F238E27FC236}">
                <a16:creationId xmlns:a16="http://schemas.microsoft.com/office/drawing/2014/main" id="{F8FEB03E-2DCA-E1A4-9682-3608FA03AD71}"/>
              </a:ext>
            </a:extLst>
          </p:cNvPr>
          <p:cNvSpPr txBox="1"/>
          <p:nvPr/>
        </p:nvSpPr>
        <p:spPr>
          <a:xfrm>
            <a:off x="781412" y="3824380"/>
            <a:ext cx="1496551" cy="738664"/>
          </a:xfrm>
          <a:prstGeom prst="rect">
            <a:avLst/>
          </a:prstGeom>
          <a:noFill/>
        </p:spPr>
        <p:txBody>
          <a:bodyPr wrap="square">
            <a:spAutoFit/>
          </a:bodyPr>
          <a:lstStyle/>
          <a:p>
            <a:pPr marL="0" lvl="0" indent="0" algn="ctr" rtl="0">
              <a:spcBef>
                <a:spcPts val="0"/>
              </a:spcBef>
              <a:spcAft>
                <a:spcPts val="0"/>
              </a:spcAft>
              <a:buNone/>
            </a:pPr>
            <a:r>
              <a:rPr lang="en-GB" sz="1050" dirty="0">
                <a:solidFill>
                  <a:schemeClr val="accent2"/>
                </a:solidFill>
                <a:latin typeface="Noto Sans"/>
                <a:ea typeface="Noto Sans"/>
                <a:cs typeface="Noto Sans"/>
                <a:sym typeface="Noto Sans"/>
              </a:rPr>
              <a:t>Clearly identify the need for accurate exercise provides in preventing injuries.</a:t>
            </a:r>
          </a:p>
        </p:txBody>
      </p:sp>
      <p:sp>
        <p:nvSpPr>
          <p:cNvPr id="11" name="Google Shape;1389;p55">
            <a:extLst>
              <a:ext uri="{FF2B5EF4-FFF2-40B4-BE49-F238E27FC236}">
                <a16:creationId xmlns:a16="http://schemas.microsoft.com/office/drawing/2014/main" id="{9CA63AFD-D4BF-FCDB-449D-E40C6773D9DB}"/>
              </a:ext>
            </a:extLst>
          </p:cNvPr>
          <p:cNvSpPr/>
          <p:nvPr/>
        </p:nvSpPr>
        <p:spPr>
          <a:xfrm rot="5400000">
            <a:off x="1399722" y="3688962"/>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5">
            <a:extLst>
              <a:ext uri="{FF2B5EF4-FFF2-40B4-BE49-F238E27FC236}">
                <a16:creationId xmlns:a16="http://schemas.microsoft.com/office/drawing/2014/main" id="{BFE09E29-623B-F9C4-4A9C-4082B55EE645}"/>
              </a:ext>
            </a:extLst>
          </p:cNvPr>
          <p:cNvSpPr/>
          <p:nvPr/>
        </p:nvSpPr>
        <p:spPr>
          <a:xfrm rot="16200000">
            <a:off x="2977301" y="2299744"/>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مربع نص 12">
            <a:extLst>
              <a:ext uri="{FF2B5EF4-FFF2-40B4-BE49-F238E27FC236}">
                <a16:creationId xmlns:a16="http://schemas.microsoft.com/office/drawing/2014/main" id="{75D45D67-8A88-665F-9D34-9ACC9B1A8605}"/>
              </a:ext>
            </a:extLst>
          </p:cNvPr>
          <p:cNvSpPr txBox="1"/>
          <p:nvPr/>
        </p:nvSpPr>
        <p:spPr>
          <a:xfrm>
            <a:off x="2210882" y="1366922"/>
            <a:ext cx="1681691" cy="900246"/>
          </a:xfrm>
          <a:prstGeom prst="rect">
            <a:avLst/>
          </a:prstGeom>
          <a:noFill/>
        </p:spPr>
        <p:txBody>
          <a:bodyPr wrap="square">
            <a:spAutoFit/>
          </a:bodyPr>
          <a:lstStyle/>
          <a:p>
            <a:pPr marL="0" lvl="0" indent="0" algn="ctr" rtl="0">
              <a:spcBef>
                <a:spcPts val="0"/>
              </a:spcBef>
              <a:spcAft>
                <a:spcPts val="0"/>
              </a:spcAft>
              <a:buNone/>
            </a:pPr>
            <a:r>
              <a:rPr lang="en-GB" sz="1050" dirty="0">
                <a:solidFill>
                  <a:schemeClr val="accent2"/>
                </a:solidFill>
                <a:latin typeface="Noto Sans"/>
                <a:ea typeface="Noto Sans"/>
                <a:cs typeface="Noto Sans"/>
                <a:sym typeface="Noto Sans"/>
              </a:rPr>
              <a:t>Gather images of correct exercise forms from reliable sources like Pinterest and Google.</a:t>
            </a:r>
          </a:p>
        </p:txBody>
      </p:sp>
      <p:sp>
        <p:nvSpPr>
          <p:cNvPr id="14" name="Google Shape;1389;p55">
            <a:extLst>
              <a:ext uri="{FF2B5EF4-FFF2-40B4-BE49-F238E27FC236}">
                <a16:creationId xmlns:a16="http://schemas.microsoft.com/office/drawing/2014/main" id="{431D76E1-F9C8-64DE-231E-95D312994F43}"/>
              </a:ext>
            </a:extLst>
          </p:cNvPr>
          <p:cNvSpPr/>
          <p:nvPr/>
        </p:nvSpPr>
        <p:spPr>
          <a:xfrm rot="5400000">
            <a:off x="4503888" y="3702088"/>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مربع نص 24">
            <a:extLst>
              <a:ext uri="{FF2B5EF4-FFF2-40B4-BE49-F238E27FC236}">
                <a16:creationId xmlns:a16="http://schemas.microsoft.com/office/drawing/2014/main" id="{92EDE1E0-C184-E24D-E6C7-540AB06D92B7}"/>
              </a:ext>
            </a:extLst>
          </p:cNvPr>
          <p:cNvSpPr txBox="1"/>
          <p:nvPr/>
        </p:nvSpPr>
        <p:spPr>
          <a:xfrm>
            <a:off x="3735362" y="3852349"/>
            <a:ext cx="1726872" cy="900246"/>
          </a:xfrm>
          <a:prstGeom prst="rect">
            <a:avLst/>
          </a:prstGeom>
          <a:noFill/>
        </p:spPr>
        <p:txBody>
          <a:bodyPr wrap="square">
            <a:spAutoFit/>
          </a:bodyPr>
          <a:lstStyle/>
          <a:p>
            <a:pPr marL="0" lvl="0" indent="0" algn="ctr" rtl="0">
              <a:spcBef>
                <a:spcPts val="0"/>
              </a:spcBef>
              <a:spcAft>
                <a:spcPts val="0"/>
              </a:spcAft>
              <a:buNone/>
            </a:pPr>
            <a:r>
              <a:rPr lang="en-GB" sz="1050" dirty="0">
                <a:solidFill>
                  <a:schemeClr val="accent2"/>
                </a:solidFill>
                <a:latin typeface="Noto Sans"/>
                <a:ea typeface="Noto Sans"/>
                <a:cs typeface="Noto Sans"/>
                <a:sym typeface="Noto Sans"/>
              </a:rPr>
              <a:t>Use Mediapipe to automatically detect and label key landmarks on the body for each exercise position</a:t>
            </a:r>
          </a:p>
        </p:txBody>
      </p:sp>
      <p:sp>
        <p:nvSpPr>
          <p:cNvPr id="26" name="Google Shape;1389;p55">
            <a:extLst>
              <a:ext uri="{FF2B5EF4-FFF2-40B4-BE49-F238E27FC236}">
                <a16:creationId xmlns:a16="http://schemas.microsoft.com/office/drawing/2014/main" id="{A3E5875A-3D15-8F80-74F3-668C25B20F76}"/>
              </a:ext>
            </a:extLst>
          </p:cNvPr>
          <p:cNvSpPr/>
          <p:nvPr/>
        </p:nvSpPr>
        <p:spPr>
          <a:xfrm rot="16200000">
            <a:off x="6087489" y="2306887"/>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مربع نص 26">
            <a:extLst>
              <a:ext uri="{FF2B5EF4-FFF2-40B4-BE49-F238E27FC236}">
                <a16:creationId xmlns:a16="http://schemas.microsoft.com/office/drawing/2014/main" id="{2EF231B1-2CE7-5F19-4C06-D0E9BE2C4158}"/>
              </a:ext>
            </a:extLst>
          </p:cNvPr>
          <p:cNvSpPr txBox="1"/>
          <p:nvPr/>
        </p:nvSpPr>
        <p:spPr>
          <a:xfrm>
            <a:off x="5303772" y="1370518"/>
            <a:ext cx="1766540" cy="900246"/>
          </a:xfrm>
          <a:prstGeom prst="rect">
            <a:avLst/>
          </a:prstGeom>
          <a:noFill/>
        </p:spPr>
        <p:txBody>
          <a:bodyPr wrap="square">
            <a:spAutoFit/>
          </a:bodyPr>
          <a:lstStyle/>
          <a:p>
            <a:pPr marL="0" lvl="0" indent="0" algn="ctr" rtl="0">
              <a:spcBef>
                <a:spcPts val="0"/>
              </a:spcBef>
              <a:spcAft>
                <a:spcPts val="0"/>
              </a:spcAft>
              <a:buNone/>
            </a:pPr>
            <a:r>
              <a:rPr lang="en-GB" sz="1050" dirty="0">
                <a:solidFill>
                  <a:schemeClr val="accent2"/>
                </a:solidFill>
                <a:latin typeface="Noto Sans"/>
                <a:ea typeface="Noto Sans"/>
                <a:cs typeface="Noto Sans"/>
                <a:sym typeface="Noto Sans"/>
              </a:rPr>
              <a:t>Test the model using a live camera to ensure accuracy and reliability in detecting correct exercise forms.</a:t>
            </a:r>
          </a:p>
        </p:txBody>
      </p:sp>
      <p:sp>
        <p:nvSpPr>
          <p:cNvPr id="28" name="Google Shape;1389;p55">
            <a:extLst>
              <a:ext uri="{FF2B5EF4-FFF2-40B4-BE49-F238E27FC236}">
                <a16:creationId xmlns:a16="http://schemas.microsoft.com/office/drawing/2014/main" id="{77788115-78C3-E80A-7A3B-0FE35FEF4488}"/>
              </a:ext>
            </a:extLst>
          </p:cNvPr>
          <p:cNvSpPr/>
          <p:nvPr/>
        </p:nvSpPr>
        <p:spPr>
          <a:xfrm rot="5400000">
            <a:off x="7633823" y="3704961"/>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مربع نص 28">
            <a:extLst>
              <a:ext uri="{FF2B5EF4-FFF2-40B4-BE49-F238E27FC236}">
                <a16:creationId xmlns:a16="http://schemas.microsoft.com/office/drawing/2014/main" id="{BAB48534-310A-689F-9A76-DD60BFFC8E0E}"/>
              </a:ext>
            </a:extLst>
          </p:cNvPr>
          <p:cNvSpPr txBox="1"/>
          <p:nvPr/>
        </p:nvSpPr>
        <p:spPr>
          <a:xfrm>
            <a:off x="6696278" y="3824380"/>
            <a:ext cx="2091052" cy="900246"/>
          </a:xfrm>
          <a:prstGeom prst="rect">
            <a:avLst/>
          </a:prstGeom>
          <a:noFill/>
        </p:spPr>
        <p:txBody>
          <a:bodyPr wrap="square">
            <a:spAutoFit/>
          </a:bodyPr>
          <a:lstStyle/>
          <a:p>
            <a:pPr marL="0" lvl="0" indent="0" algn="ctr" rtl="0">
              <a:spcBef>
                <a:spcPts val="0"/>
              </a:spcBef>
              <a:spcAft>
                <a:spcPts val="0"/>
              </a:spcAft>
              <a:buNone/>
            </a:pPr>
            <a:r>
              <a:rPr lang="en-GB" sz="1050" dirty="0">
                <a:solidFill>
                  <a:schemeClr val="accent2"/>
                </a:solidFill>
                <a:latin typeface="Noto Sans"/>
                <a:ea typeface="Noto Sans"/>
                <a:cs typeface="Noto Sans"/>
                <a:sym typeface="Noto Sans"/>
              </a:rPr>
              <a:t>Implement the model into a user-friendly interface using </a:t>
            </a:r>
            <a:r>
              <a:rPr lang="en-GB" sz="1050" dirty="0" err="1">
                <a:solidFill>
                  <a:schemeClr val="accent2"/>
                </a:solidFill>
                <a:latin typeface="Noto Sans"/>
                <a:ea typeface="Noto Sans"/>
                <a:cs typeface="Noto Sans"/>
                <a:sym typeface="Noto Sans"/>
              </a:rPr>
              <a:t>Streamlit</a:t>
            </a:r>
            <a:r>
              <a:rPr lang="en-GB" sz="1050" dirty="0">
                <a:solidFill>
                  <a:schemeClr val="accent2"/>
                </a:solidFill>
                <a:latin typeface="Noto Sans"/>
                <a:ea typeface="Noto Sans"/>
                <a:cs typeface="Noto Sans"/>
                <a:sym typeface="Noto Sans"/>
              </a:rPr>
              <a:t>, providing real-time feedback and a performance dashboard.</a:t>
            </a:r>
          </a:p>
        </p:txBody>
      </p:sp>
    </p:spTree>
    <p:extLst>
      <p:ext uri="{BB962C8B-B14F-4D97-AF65-F5344CB8AC3E}">
        <p14:creationId xmlns:p14="http://schemas.microsoft.com/office/powerpoint/2010/main" val="280060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5"/>
          <p:cNvSpPr txBox="1">
            <a:spLocks noGrp="1"/>
          </p:cNvSpPr>
          <p:nvPr>
            <p:ph type="subTitle" idx="2"/>
          </p:nvPr>
        </p:nvSpPr>
        <p:spPr>
          <a:xfrm>
            <a:off x="214829" y="1362805"/>
            <a:ext cx="8461638" cy="1865137"/>
          </a:xfrm>
          <a:prstGeom prst="rect">
            <a:avLst/>
          </a:prstGeom>
        </p:spPr>
        <p:txBody>
          <a:bodyPr spcFirstLastPara="1" wrap="square" lIns="91425" tIns="91425" rIns="91425" bIns="91425" anchor="t" anchorCtr="0">
            <a:noAutofit/>
          </a:bodyPr>
          <a:lstStyle/>
          <a:p>
            <a:r>
              <a:rPr lang="en-GB" dirty="0"/>
              <a:t>The dataset comprises images of individuals performing exercises like squats, push-ups, and planks. Each image is annotated with key landmarks that represent correct positions. The data was sourced from Pinterest and Google. The dataset includes:</a:t>
            </a:r>
          </a:p>
          <a:p>
            <a:endParaRPr lang="en-GB" dirty="0"/>
          </a:p>
          <a:p>
            <a:pPr>
              <a:buFont typeface="Arial" panose="020B0604020202020204" pitchFamily="34" charset="0"/>
              <a:buChar char="•"/>
            </a:pPr>
            <a:r>
              <a:rPr lang="en-GB" b="1" dirty="0"/>
              <a:t>Exercise Types:</a:t>
            </a:r>
            <a:r>
              <a:rPr lang="en-GB" dirty="0"/>
              <a:t> Squats, Push-Ups, lungs</a:t>
            </a:r>
          </a:p>
          <a:p>
            <a:pPr>
              <a:buFont typeface="Arial" panose="020B0604020202020204" pitchFamily="34" charset="0"/>
              <a:buChar char="•"/>
            </a:pPr>
            <a:endParaRPr lang="en-GB" dirty="0"/>
          </a:p>
          <a:p>
            <a:pPr>
              <a:buFont typeface="Arial" panose="020B0604020202020204" pitchFamily="34" charset="0"/>
              <a:buChar char="•"/>
            </a:pPr>
            <a:r>
              <a:rPr lang="en-GB" b="1" dirty="0"/>
              <a:t>Annotated Landmarks:</a:t>
            </a:r>
            <a:r>
              <a:rPr lang="en-GB" dirty="0"/>
              <a:t> Key points such as shoulders, elbows, hips, knees, and ankles.</a:t>
            </a:r>
          </a:p>
        </p:txBody>
      </p:sp>
      <p:sp>
        <p:nvSpPr>
          <p:cNvPr id="391" name="Google Shape;39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Overview</a:t>
            </a:r>
          </a:p>
        </p:txBody>
      </p:sp>
      <p:grpSp>
        <p:nvGrpSpPr>
          <p:cNvPr id="396" name="Google Shape;396;p35"/>
          <p:cNvGrpSpPr/>
          <p:nvPr/>
        </p:nvGrpSpPr>
        <p:grpSpPr>
          <a:xfrm rot="-485327">
            <a:off x="8014943" y="151328"/>
            <a:ext cx="827907" cy="710613"/>
            <a:chOff x="3122700" y="481200"/>
            <a:chExt cx="827950" cy="710650"/>
          </a:xfrm>
        </p:grpSpPr>
        <p:sp>
          <p:nvSpPr>
            <p:cNvPr id="397" name="Google Shape;397;p35"/>
            <p:cNvSpPr/>
            <p:nvPr/>
          </p:nvSpPr>
          <p:spPr>
            <a:xfrm>
              <a:off x="3122700" y="481200"/>
              <a:ext cx="804300" cy="690700"/>
            </a:xfrm>
            <a:custGeom>
              <a:avLst/>
              <a:gdLst/>
              <a:ahLst/>
              <a:cxnLst/>
              <a:rect l="l" t="t" r="r" b="b"/>
              <a:pathLst>
                <a:path w="32172" h="27628" extrusionOk="0">
                  <a:moveTo>
                    <a:pt x="1065" y="7579"/>
                  </a:moveTo>
                  <a:lnTo>
                    <a:pt x="26841" y="27627"/>
                  </a:lnTo>
                  <a:lnTo>
                    <a:pt x="27048" y="27359"/>
                  </a:lnTo>
                  <a:cubicBezTo>
                    <a:pt x="28138" y="27380"/>
                    <a:pt x="29553" y="26559"/>
                    <a:pt x="30639" y="25163"/>
                  </a:cubicBezTo>
                  <a:cubicBezTo>
                    <a:pt x="31724" y="23768"/>
                    <a:pt x="32171" y="22194"/>
                    <a:pt x="31882" y="21143"/>
                  </a:cubicBezTo>
                  <a:lnTo>
                    <a:pt x="32092" y="20875"/>
                  </a:lnTo>
                  <a:lnTo>
                    <a:pt x="6317" y="828"/>
                  </a:lnTo>
                  <a:cubicBezTo>
                    <a:pt x="5253" y="0"/>
                    <a:pt x="3214" y="840"/>
                    <a:pt x="1764" y="2705"/>
                  </a:cubicBezTo>
                  <a:cubicBezTo>
                    <a:pt x="314" y="4569"/>
                    <a:pt x="1" y="6751"/>
                    <a:pt x="1065" y="75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3766125" y="981625"/>
              <a:ext cx="184525" cy="210225"/>
            </a:xfrm>
            <a:custGeom>
              <a:avLst/>
              <a:gdLst/>
              <a:ahLst/>
              <a:cxnLst/>
              <a:rect l="l" t="t" r="r" b="b"/>
              <a:pathLst>
                <a:path w="7381" h="8409" extrusionOk="0">
                  <a:moveTo>
                    <a:pt x="1764" y="2705"/>
                  </a:moveTo>
                  <a:cubicBezTo>
                    <a:pt x="3214" y="842"/>
                    <a:pt x="5251" y="0"/>
                    <a:pt x="6317" y="828"/>
                  </a:cubicBezTo>
                  <a:cubicBezTo>
                    <a:pt x="7381" y="1656"/>
                    <a:pt x="7068" y="3839"/>
                    <a:pt x="5617" y="5704"/>
                  </a:cubicBezTo>
                  <a:cubicBezTo>
                    <a:pt x="4167" y="7567"/>
                    <a:pt x="2128" y="8408"/>
                    <a:pt x="1064" y="7581"/>
                  </a:cubicBezTo>
                  <a:cubicBezTo>
                    <a:pt x="0" y="6753"/>
                    <a:pt x="314" y="4570"/>
                    <a:pt x="1764" y="27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Rectangle 2">
            <a:extLst>
              <a:ext uri="{FF2B5EF4-FFF2-40B4-BE49-F238E27FC236}">
                <a16:creationId xmlns:a16="http://schemas.microsoft.com/office/drawing/2014/main" id="{3BFCF952-47EE-1144-D163-018887D175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7" name="Picture 5">
            <a:extLst>
              <a:ext uri="{FF2B5EF4-FFF2-40B4-BE49-F238E27FC236}">
                <a16:creationId xmlns:a16="http://schemas.microsoft.com/office/drawing/2014/main" id="{917152D3-53BB-BC5B-322F-770D853A3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855" y="3299552"/>
            <a:ext cx="1297331" cy="1297331"/>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071F91C6-0965-47C3-65E3-A5E1D0E9F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490" y="3249921"/>
            <a:ext cx="1340825" cy="134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Modeling</a:t>
            </a:r>
            <a:endParaRPr dirty="0"/>
          </a:p>
        </p:txBody>
      </p:sp>
      <p:sp>
        <p:nvSpPr>
          <p:cNvPr id="530" name="Google Shape;530;p40"/>
          <p:cNvSpPr/>
          <p:nvPr/>
        </p:nvSpPr>
        <p:spPr>
          <a:xfrm>
            <a:off x="8521300" y="268100"/>
            <a:ext cx="1275878" cy="1275878"/>
          </a:xfrm>
          <a:custGeom>
            <a:avLst/>
            <a:gdLst/>
            <a:ahLst/>
            <a:cxnLst/>
            <a:rect l="l" t="t" r="r" b="b"/>
            <a:pathLst>
              <a:path w="18890" h="18890" extrusionOk="0">
                <a:moveTo>
                  <a:pt x="15528" y="3361"/>
                </a:moveTo>
                <a:cubicBezTo>
                  <a:pt x="12169" y="1"/>
                  <a:pt x="6721" y="1"/>
                  <a:pt x="3360" y="3361"/>
                </a:cubicBezTo>
                <a:cubicBezTo>
                  <a:pt x="1" y="6721"/>
                  <a:pt x="1" y="12169"/>
                  <a:pt x="3360" y="15530"/>
                </a:cubicBezTo>
                <a:cubicBezTo>
                  <a:pt x="6721" y="18889"/>
                  <a:pt x="12169" y="18889"/>
                  <a:pt x="15528" y="15530"/>
                </a:cubicBezTo>
                <a:cubicBezTo>
                  <a:pt x="18889" y="12169"/>
                  <a:pt x="18889" y="6721"/>
                  <a:pt x="15528" y="3361"/>
                </a:cubicBezTo>
                <a:close/>
                <a:moveTo>
                  <a:pt x="11918" y="11918"/>
                </a:moveTo>
                <a:cubicBezTo>
                  <a:pt x="10551" y="13283"/>
                  <a:pt x="8337" y="13283"/>
                  <a:pt x="6972" y="11918"/>
                </a:cubicBezTo>
                <a:cubicBezTo>
                  <a:pt x="5607" y="10553"/>
                  <a:pt x="5607" y="8338"/>
                  <a:pt x="6972" y="6972"/>
                </a:cubicBezTo>
                <a:cubicBezTo>
                  <a:pt x="8337" y="5607"/>
                  <a:pt x="10551" y="5607"/>
                  <a:pt x="11918" y="6972"/>
                </a:cubicBezTo>
                <a:cubicBezTo>
                  <a:pt x="13283" y="8338"/>
                  <a:pt x="13283" y="10553"/>
                  <a:pt x="11918" y="119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مربع نص 11">
            <a:extLst>
              <a:ext uri="{FF2B5EF4-FFF2-40B4-BE49-F238E27FC236}">
                <a16:creationId xmlns:a16="http://schemas.microsoft.com/office/drawing/2014/main" id="{95F56567-19E5-59E0-1156-8FB3735FBD51}"/>
              </a:ext>
            </a:extLst>
          </p:cNvPr>
          <p:cNvSpPr txBox="1"/>
          <p:nvPr/>
        </p:nvSpPr>
        <p:spPr>
          <a:xfrm>
            <a:off x="1090670" y="1669056"/>
            <a:ext cx="696266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2A265A"/>
              </a:buClr>
              <a:buSzPts val="1400"/>
              <a:buFont typeface="Noto Sans"/>
              <a:buNone/>
              <a:tabLst/>
              <a:defRPr/>
            </a:pPr>
            <a:r>
              <a:rPr kumimoji="0" lang="en-GB" sz="1200" b="1" i="0" u="none" strike="noStrike" kern="0" cap="none" spc="0" normalizeH="0" baseline="0" noProof="0" dirty="0">
                <a:ln>
                  <a:noFill/>
                </a:ln>
                <a:solidFill>
                  <a:srgbClr val="2A265A"/>
                </a:solidFill>
                <a:effectLst/>
                <a:uLnTx/>
                <a:uFillTx/>
                <a:latin typeface="Noto Sans"/>
                <a:ea typeface="Noto Sans"/>
                <a:cs typeface="Noto Sans"/>
                <a:sym typeface="Noto Sans"/>
              </a:rPr>
              <a:t>Model Training: </a:t>
            </a:r>
            <a:r>
              <a:rPr kumimoji="0" lang="en-GB" sz="1200" b="0" i="0" u="none" strike="noStrike" kern="0" cap="none" spc="0" normalizeH="0" baseline="0" noProof="0" dirty="0">
                <a:ln>
                  <a:noFill/>
                </a:ln>
                <a:solidFill>
                  <a:srgbClr val="2A265A"/>
                </a:solidFill>
                <a:effectLst/>
                <a:uLnTx/>
                <a:uFillTx/>
                <a:latin typeface="Noto Sans"/>
                <a:ea typeface="Noto Sans"/>
                <a:cs typeface="Noto Sans"/>
                <a:sym typeface="Noto Sans"/>
              </a:rPr>
              <a:t>Use Mediapipe's pre-trained models to detect body landmarks to identify correct exercise forms.</a:t>
            </a:r>
          </a:p>
        </p:txBody>
      </p:sp>
      <p:pic>
        <p:nvPicPr>
          <p:cNvPr id="4101" name="Picture 5" descr="Body Posture Detection &amp; Analysis System using MediaPipe">
            <a:extLst>
              <a:ext uri="{FF2B5EF4-FFF2-40B4-BE49-F238E27FC236}">
                <a16:creationId xmlns:a16="http://schemas.microsoft.com/office/drawing/2014/main" id="{291B8510-13E5-B7C4-6721-6C51B6D8B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3015394"/>
            <a:ext cx="3332604" cy="168308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MediaPipe with Python for Dummies | by Sujoy Kumar Goswami | Medium">
            <a:extLst>
              <a:ext uri="{FF2B5EF4-FFF2-40B4-BE49-F238E27FC236}">
                <a16:creationId xmlns:a16="http://schemas.microsoft.com/office/drawing/2014/main" id="{78B2FC34-D5FA-E75B-FC67-C89734621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607" y="3189383"/>
            <a:ext cx="4180845" cy="1134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9" name="Google Shape;40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410" name="Google Shape;410;p36"/>
          <p:cNvSpPr txBox="1">
            <a:spLocks noGrp="1"/>
          </p:cNvSpPr>
          <p:nvPr>
            <p:ph type="subTitle" idx="1"/>
          </p:nvPr>
        </p:nvSpPr>
        <p:spPr>
          <a:xfrm>
            <a:off x="720000" y="2099526"/>
            <a:ext cx="7955783" cy="90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The AI personal coach (OQLA) utilized Mediapipe's cutting-edge computer vision technology to offer real-time user performance and feedback, improving training experiences and encouraging fitness enthusiasts to follow safer, more efficient workout regimens.</a:t>
            </a:r>
          </a:p>
        </p:txBody>
      </p:sp>
      <p:grpSp>
        <p:nvGrpSpPr>
          <p:cNvPr id="20" name="Google Shape;1155;p49">
            <a:extLst>
              <a:ext uri="{FF2B5EF4-FFF2-40B4-BE49-F238E27FC236}">
                <a16:creationId xmlns:a16="http://schemas.microsoft.com/office/drawing/2014/main" id="{E1A42818-0F78-A253-C33D-3C37DD314BF0}"/>
              </a:ext>
            </a:extLst>
          </p:cNvPr>
          <p:cNvGrpSpPr/>
          <p:nvPr/>
        </p:nvGrpSpPr>
        <p:grpSpPr>
          <a:xfrm>
            <a:off x="7255244" y="3072163"/>
            <a:ext cx="1512450" cy="1197950"/>
            <a:chOff x="6555650" y="2637175"/>
            <a:chExt cx="1512450" cy="1197950"/>
          </a:xfrm>
        </p:grpSpPr>
        <p:sp>
          <p:nvSpPr>
            <p:cNvPr id="21" name="Google Shape;1156;p49">
              <a:extLst>
                <a:ext uri="{FF2B5EF4-FFF2-40B4-BE49-F238E27FC236}">
                  <a16:creationId xmlns:a16="http://schemas.microsoft.com/office/drawing/2014/main" id="{DFCAB4E8-2E0F-FDAE-1501-71A93B05F72E}"/>
                </a:ext>
              </a:extLst>
            </p:cNvPr>
            <p:cNvSpPr/>
            <p:nvPr/>
          </p:nvSpPr>
          <p:spPr>
            <a:xfrm>
              <a:off x="6555650" y="2664725"/>
              <a:ext cx="262050" cy="328100"/>
            </a:xfrm>
            <a:custGeom>
              <a:avLst/>
              <a:gdLst/>
              <a:ahLst/>
              <a:cxnLst/>
              <a:rect l="l" t="t" r="r" b="b"/>
              <a:pathLst>
                <a:path w="10482" h="13124" extrusionOk="0">
                  <a:moveTo>
                    <a:pt x="6572" y="1"/>
                  </a:moveTo>
                  <a:cubicBezTo>
                    <a:pt x="5962" y="1"/>
                    <a:pt x="5273" y="200"/>
                    <a:pt x="4544" y="621"/>
                  </a:cubicBezTo>
                  <a:cubicBezTo>
                    <a:pt x="2034" y="2069"/>
                    <a:pt x="1" y="5592"/>
                    <a:pt x="1" y="8489"/>
                  </a:cubicBezTo>
                  <a:cubicBezTo>
                    <a:pt x="1" y="9872"/>
                    <a:pt x="465" y="10860"/>
                    <a:pt x="1222" y="11361"/>
                  </a:cubicBezTo>
                  <a:lnTo>
                    <a:pt x="1220" y="11361"/>
                  </a:lnTo>
                  <a:lnTo>
                    <a:pt x="1247" y="11376"/>
                  </a:lnTo>
                  <a:cubicBezTo>
                    <a:pt x="1294" y="11406"/>
                    <a:pt x="1342" y="11435"/>
                    <a:pt x="1390" y="11460"/>
                  </a:cubicBezTo>
                  <a:lnTo>
                    <a:pt x="4214" y="13123"/>
                  </a:lnTo>
                  <a:lnTo>
                    <a:pt x="5920" y="10072"/>
                  </a:lnTo>
                  <a:cubicBezTo>
                    <a:pt x="7391" y="8683"/>
                    <a:pt x="8537" y="6641"/>
                    <a:pt x="8935" y="4678"/>
                  </a:cubicBezTo>
                  <a:lnTo>
                    <a:pt x="10482" y="1911"/>
                  </a:lnTo>
                  <a:lnTo>
                    <a:pt x="7888" y="385"/>
                  </a:lnTo>
                  <a:cubicBezTo>
                    <a:pt x="7515" y="133"/>
                    <a:pt x="7069" y="1"/>
                    <a:pt x="6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7;p49">
              <a:extLst>
                <a:ext uri="{FF2B5EF4-FFF2-40B4-BE49-F238E27FC236}">
                  <a16:creationId xmlns:a16="http://schemas.microsoft.com/office/drawing/2014/main" id="{B10EB1D1-FAEC-6FC2-3887-F2A27F3898FF}"/>
                </a:ext>
              </a:extLst>
            </p:cNvPr>
            <p:cNvSpPr/>
            <p:nvPr/>
          </p:nvSpPr>
          <p:spPr>
            <a:xfrm>
              <a:off x="6613875" y="2705700"/>
              <a:ext cx="238275" cy="293250"/>
            </a:xfrm>
            <a:custGeom>
              <a:avLst/>
              <a:gdLst/>
              <a:ahLst/>
              <a:cxnLst/>
              <a:rect l="l" t="t" r="r" b="b"/>
              <a:pathLst>
                <a:path w="9531" h="11730" extrusionOk="0">
                  <a:moveTo>
                    <a:pt x="7020" y="0"/>
                  </a:moveTo>
                  <a:cubicBezTo>
                    <a:pt x="6394" y="0"/>
                    <a:pt x="5699" y="208"/>
                    <a:pt x="4987" y="619"/>
                  </a:cubicBezTo>
                  <a:cubicBezTo>
                    <a:pt x="3782" y="1316"/>
                    <a:pt x="2627" y="2535"/>
                    <a:pt x="1775" y="4011"/>
                  </a:cubicBezTo>
                  <a:cubicBezTo>
                    <a:pt x="1" y="7083"/>
                    <a:pt x="1" y="10404"/>
                    <a:pt x="1775" y="11429"/>
                  </a:cubicBezTo>
                  <a:cubicBezTo>
                    <a:pt x="2124" y="11630"/>
                    <a:pt x="2523" y="11730"/>
                    <a:pt x="2956" y="11730"/>
                  </a:cubicBezTo>
                  <a:cubicBezTo>
                    <a:pt x="3581" y="11730"/>
                    <a:pt x="4275" y="11522"/>
                    <a:pt x="4987" y="11110"/>
                  </a:cubicBezTo>
                  <a:cubicBezTo>
                    <a:pt x="6192" y="10415"/>
                    <a:pt x="7348" y="9196"/>
                    <a:pt x="8200" y="7720"/>
                  </a:cubicBezTo>
                  <a:cubicBezTo>
                    <a:pt x="9051" y="6244"/>
                    <a:pt x="9530" y="4634"/>
                    <a:pt x="9530" y="3243"/>
                  </a:cubicBezTo>
                  <a:cubicBezTo>
                    <a:pt x="9530" y="1851"/>
                    <a:pt x="9051" y="794"/>
                    <a:pt x="8200" y="301"/>
                  </a:cubicBezTo>
                  <a:cubicBezTo>
                    <a:pt x="7851" y="100"/>
                    <a:pt x="7452" y="0"/>
                    <a:pt x="7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8;p49">
              <a:extLst>
                <a:ext uri="{FF2B5EF4-FFF2-40B4-BE49-F238E27FC236}">
                  <a16:creationId xmlns:a16="http://schemas.microsoft.com/office/drawing/2014/main" id="{121C05A8-1D29-75D9-F1B5-D052ECB56C69}"/>
                </a:ext>
              </a:extLst>
            </p:cNvPr>
            <p:cNvSpPr/>
            <p:nvPr/>
          </p:nvSpPr>
          <p:spPr>
            <a:xfrm>
              <a:off x="6565100" y="2637175"/>
              <a:ext cx="390425" cy="488775"/>
            </a:xfrm>
            <a:custGeom>
              <a:avLst/>
              <a:gdLst/>
              <a:ahLst/>
              <a:cxnLst/>
              <a:rect l="l" t="t" r="r" b="b"/>
              <a:pathLst>
                <a:path w="15617" h="19551" extrusionOk="0">
                  <a:moveTo>
                    <a:pt x="9790" y="0"/>
                  </a:moveTo>
                  <a:cubicBezTo>
                    <a:pt x="8881" y="0"/>
                    <a:pt x="7855" y="297"/>
                    <a:pt x="6769" y="924"/>
                  </a:cubicBezTo>
                  <a:cubicBezTo>
                    <a:pt x="3031" y="3082"/>
                    <a:pt x="1" y="8330"/>
                    <a:pt x="1" y="12647"/>
                  </a:cubicBezTo>
                  <a:cubicBezTo>
                    <a:pt x="1" y="14706"/>
                    <a:pt x="692" y="16179"/>
                    <a:pt x="1819" y="16925"/>
                  </a:cubicBezTo>
                  <a:lnTo>
                    <a:pt x="1819" y="16926"/>
                  </a:lnTo>
                  <a:lnTo>
                    <a:pt x="1857" y="16947"/>
                  </a:lnTo>
                  <a:cubicBezTo>
                    <a:pt x="1927" y="16993"/>
                    <a:pt x="1999" y="17035"/>
                    <a:pt x="2071" y="17074"/>
                  </a:cubicBezTo>
                  <a:lnTo>
                    <a:pt x="6277" y="19551"/>
                  </a:lnTo>
                  <a:lnTo>
                    <a:pt x="8819" y="15005"/>
                  </a:lnTo>
                  <a:cubicBezTo>
                    <a:pt x="11011" y="12935"/>
                    <a:pt x="12718" y="9892"/>
                    <a:pt x="13311" y="6968"/>
                  </a:cubicBezTo>
                  <a:lnTo>
                    <a:pt x="15616" y="2846"/>
                  </a:lnTo>
                  <a:lnTo>
                    <a:pt x="11752" y="574"/>
                  </a:lnTo>
                  <a:lnTo>
                    <a:pt x="11750" y="574"/>
                  </a:lnTo>
                  <a:cubicBezTo>
                    <a:pt x="11195" y="197"/>
                    <a:pt x="10531" y="0"/>
                    <a:pt x="9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9;p49">
              <a:extLst>
                <a:ext uri="{FF2B5EF4-FFF2-40B4-BE49-F238E27FC236}">
                  <a16:creationId xmlns:a16="http://schemas.microsoft.com/office/drawing/2014/main" id="{4913C8CB-47C5-51AA-B0DC-AD5513999816}"/>
                </a:ext>
              </a:extLst>
            </p:cNvPr>
            <p:cNvSpPr/>
            <p:nvPr/>
          </p:nvSpPr>
          <p:spPr>
            <a:xfrm>
              <a:off x="6668400" y="2698175"/>
              <a:ext cx="338425" cy="436875"/>
            </a:xfrm>
            <a:custGeom>
              <a:avLst/>
              <a:gdLst/>
              <a:ahLst/>
              <a:cxnLst/>
              <a:rect l="l" t="t" r="r" b="b"/>
              <a:pathLst>
                <a:path w="13537" h="17475" extrusionOk="0">
                  <a:moveTo>
                    <a:pt x="9795" y="0"/>
                  </a:moveTo>
                  <a:cubicBezTo>
                    <a:pt x="8864" y="0"/>
                    <a:pt x="7830" y="310"/>
                    <a:pt x="6769" y="923"/>
                  </a:cubicBezTo>
                  <a:cubicBezTo>
                    <a:pt x="4974" y="1959"/>
                    <a:pt x="3252" y="3776"/>
                    <a:pt x="1984" y="5975"/>
                  </a:cubicBezTo>
                  <a:cubicBezTo>
                    <a:pt x="714" y="8173"/>
                    <a:pt x="1" y="10572"/>
                    <a:pt x="1" y="12645"/>
                  </a:cubicBezTo>
                  <a:cubicBezTo>
                    <a:pt x="1" y="14717"/>
                    <a:pt x="714" y="16294"/>
                    <a:pt x="1984" y="17027"/>
                  </a:cubicBezTo>
                  <a:cubicBezTo>
                    <a:pt x="2503" y="17326"/>
                    <a:pt x="3097" y="17475"/>
                    <a:pt x="3742" y="17475"/>
                  </a:cubicBezTo>
                  <a:cubicBezTo>
                    <a:pt x="4673" y="17475"/>
                    <a:pt x="5708" y="17165"/>
                    <a:pt x="6769" y="16552"/>
                  </a:cubicBezTo>
                  <a:cubicBezTo>
                    <a:pt x="8564" y="15516"/>
                    <a:pt x="10285" y="13699"/>
                    <a:pt x="11555" y="11501"/>
                  </a:cubicBezTo>
                  <a:cubicBezTo>
                    <a:pt x="12824" y="9302"/>
                    <a:pt x="13536" y="6903"/>
                    <a:pt x="13536" y="4830"/>
                  </a:cubicBezTo>
                  <a:cubicBezTo>
                    <a:pt x="13536" y="2758"/>
                    <a:pt x="12824" y="1182"/>
                    <a:pt x="11555" y="449"/>
                  </a:cubicBezTo>
                  <a:cubicBezTo>
                    <a:pt x="11035" y="149"/>
                    <a:pt x="10440" y="0"/>
                    <a:pt x="9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49">
              <a:extLst>
                <a:ext uri="{FF2B5EF4-FFF2-40B4-BE49-F238E27FC236}">
                  <a16:creationId xmlns:a16="http://schemas.microsoft.com/office/drawing/2014/main" id="{1C9834A0-92FF-437E-F20E-3B876726A211}"/>
                </a:ext>
              </a:extLst>
            </p:cNvPr>
            <p:cNvSpPr/>
            <p:nvPr/>
          </p:nvSpPr>
          <p:spPr>
            <a:xfrm>
              <a:off x="6802275" y="2898850"/>
              <a:ext cx="1111225" cy="663225"/>
            </a:xfrm>
            <a:custGeom>
              <a:avLst/>
              <a:gdLst/>
              <a:ahLst/>
              <a:cxnLst/>
              <a:rect l="l" t="t" r="r" b="b"/>
              <a:pathLst>
                <a:path w="44449" h="26529" extrusionOk="0">
                  <a:moveTo>
                    <a:pt x="1418" y="1"/>
                  </a:moveTo>
                  <a:cubicBezTo>
                    <a:pt x="989" y="1"/>
                    <a:pt x="572" y="223"/>
                    <a:pt x="343" y="621"/>
                  </a:cubicBezTo>
                  <a:cubicBezTo>
                    <a:pt x="0" y="1213"/>
                    <a:pt x="204" y="1972"/>
                    <a:pt x="796" y="2315"/>
                  </a:cubicBezTo>
                  <a:lnTo>
                    <a:pt x="42413" y="26362"/>
                  </a:lnTo>
                  <a:cubicBezTo>
                    <a:pt x="42609" y="26474"/>
                    <a:pt x="42821" y="26529"/>
                    <a:pt x="43032" y="26529"/>
                  </a:cubicBezTo>
                  <a:cubicBezTo>
                    <a:pt x="43461" y="26529"/>
                    <a:pt x="43878" y="26306"/>
                    <a:pt x="44106" y="25908"/>
                  </a:cubicBezTo>
                  <a:cubicBezTo>
                    <a:pt x="44449" y="25316"/>
                    <a:pt x="44247" y="24557"/>
                    <a:pt x="43654" y="24215"/>
                  </a:cubicBezTo>
                  <a:lnTo>
                    <a:pt x="2037" y="167"/>
                  </a:lnTo>
                  <a:cubicBezTo>
                    <a:pt x="1842" y="54"/>
                    <a:pt x="1628" y="1"/>
                    <a:pt x="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1;p49">
              <a:extLst>
                <a:ext uri="{FF2B5EF4-FFF2-40B4-BE49-F238E27FC236}">
                  <a16:creationId xmlns:a16="http://schemas.microsoft.com/office/drawing/2014/main" id="{854C9C9B-411D-D32A-D2B7-9720BFBB2D4F}"/>
                </a:ext>
              </a:extLst>
            </p:cNvPr>
            <p:cNvSpPr/>
            <p:nvPr/>
          </p:nvSpPr>
          <p:spPr>
            <a:xfrm>
              <a:off x="7602900" y="3237975"/>
              <a:ext cx="390375" cy="488750"/>
            </a:xfrm>
            <a:custGeom>
              <a:avLst/>
              <a:gdLst/>
              <a:ahLst/>
              <a:cxnLst/>
              <a:rect l="l" t="t" r="r" b="b"/>
              <a:pathLst>
                <a:path w="15615" h="19550" extrusionOk="0">
                  <a:moveTo>
                    <a:pt x="9789" y="0"/>
                  </a:moveTo>
                  <a:cubicBezTo>
                    <a:pt x="8880" y="0"/>
                    <a:pt x="7854" y="297"/>
                    <a:pt x="6769" y="923"/>
                  </a:cubicBezTo>
                  <a:cubicBezTo>
                    <a:pt x="3031" y="3082"/>
                    <a:pt x="1" y="8330"/>
                    <a:pt x="1" y="12646"/>
                  </a:cubicBezTo>
                  <a:cubicBezTo>
                    <a:pt x="1" y="14705"/>
                    <a:pt x="692" y="16178"/>
                    <a:pt x="1819" y="16924"/>
                  </a:cubicBezTo>
                  <a:lnTo>
                    <a:pt x="1818" y="16925"/>
                  </a:lnTo>
                  <a:lnTo>
                    <a:pt x="1856" y="16948"/>
                  </a:lnTo>
                  <a:cubicBezTo>
                    <a:pt x="1926" y="16992"/>
                    <a:pt x="1997" y="17035"/>
                    <a:pt x="2071" y="17074"/>
                  </a:cubicBezTo>
                  <a:lnTo>
                    <a:pt x="6277" y="19550"/>
                  </a:lnTo>
                  <a:lnTo>
                    <a:pt x="8819" y="15004"/>
                  </a:lnTo>
                  <a:cubicBezTo>
                    <a:pt x="11010" y="12936"/>
                    <a:pt x="12718" y="9892"/>
                    <a:pt x="13310" y="6969"/>
                  </a:cubicBezTo>
                  <a:lnTo>
                    <a:pt x="15615" y="2845"/>
                  </a:lnTo>
                  <a:lnTo>
                    <a:pt x="11750" y="573"/>
                  </a:lnTo>
                  <a:lnTo>
                    <a:pt x="11750" y="575"/>
                  </a:lnTo>
                  <a:cubicBezTo>
                    <a:pt x="11195" y="198"/>
                    <a:pt x="10530" y="0"/>
                    <a:pt x="9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2;p49">
              <a:extLst>
                <a:ext uri="{FF2B5EF4-FFF2-40B4-BE49-F238E27FC236}">
                  <a16:creationId xmlns:a16="http://schemas.microsoft.com/office/drawing/2014/main" id="{B2BC6DE3-F578-D0F7-1ED2-2F65471F52F1}"/>
                </a:ext>
              </a:extLst>
            </p:cNvPr>
            <p:cNvSpPr/>
            <p:nvPr/>
          </p:nvSpPr>
          <p:spPr>
            <a:xfrm>
              <a:off x="7706175" y="3299025"/>
              <a:ext cx="338450" cy="436875"/>
            </a:xfrm>
            <a:custGeom>
              <a:avLst/>
              <a:gdLst/>
              <a:ahLst/>
              <a:cxnLst/>
              <a:rect l="l" t="t" r="r" b="b"/>
              <a:pathLst>
                <a:path w="13538" h="17475" extrusionOk="0">
                  <a:moveTo>
                    <a:pt x="9796" y="0"/>
                  </a:moveTo>
                  <a:cubicBezTo>
                    <a:pt x="8865" y="0"/>
                    <a:pt x="7830" y="310"/>
                    <a:pt x="6769" y="923"/>
                  </a:cubicBezTo>
                  <a:cubicBezTo>
                    <a:pt x="4974" y="1959"/>
                    <a:pt x="3253" y="3776"/>
                    <a:pt x="1983" y="5974"/>
                  </a:cubicBezTo>
                  <a:cubicBezTo>
                    <a:pt x="715" y="8172"/>
                    <a:pt x="1" y="10572"/>
                    <a:pt x="1" y="12645"/>
                  </a:cubicBezTo>
                  <a:cubicBezTo>
                    <a:pt x="1" y="14717"/>
                    <a:pt x="715" y="16293"/>
                    <a:pt x="1983" y="17026"/>
                  </a:cubicBezTo>
                  <a:cubicBezTo>
                    <a:pt x="2502" y="17326"/>
                    <a:pt x="3097" y="17474"/>
                    <a:pt x="3742" y="17474"/>
                  </a:cubicBezTo>
                  <a:cubicBezTo>
                    <a:pt x="4673" y="17474"/>
                    <a:pt x="5709" y="17164"/>
                    <a:pt x="6769" y="16552"/>
                  </a:cubicBezTo>
                  <a:cubicBezTo>
                    <a:pt x="8565" y="15516"/>
                    <a:pt x="10286" y="13699"/>
                    <a:pt x="11554" y="11500"/>
                  </a:cubicBezTo>
                  <a:cubicBezTo>
                    <a:pt x="12824" y="9302"/>
                    <a:pt x="13537" y="6902"/>
                    <a:pt x="13537" y="4830"/>
                  </a:cubicBezTo>
                  <a:cubicBezTo>
                    <a:pt x="13537" y="2758"/>
                    <a:pt x="12824" y="1181"/>
                    <a:pt x="11554" y="449"/>
                  </a:cubicBezTo>
                  <a:cubicBezTo>
                    <a:pt x="11035" y="149"/>
                    <a:pt x="10441" y="0"/>
                    <a:pt x="9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3;p49">
              <a:extLst>
                <a:ext uri="{FF2B5EF4-FFF2-40B4-BE49-F238E27FC236}">
                  <a16:creationId xmlns:a16="http://schemas.microsoft.com/office/drawing/2014/main" id="{2D638EA1-1E3B-A626-9379-B200F7C94351}"/>
                </a:ext>
              </a:extLst>
            </p:cNvPr>
            <p:cNvSpPr/>
            <p:nvPr/>
          </p:nvSpPr>
          <p:spPr>
            <a:xfrm>
              <a:off x="7771625" y="3375000"/>
              <a:ext cx="262050" cy="328075"/>
            </a:xfrm>
            <a:custGeom>
              <a:avLst/>
              <a:gdLst/>
              <a:ahLst/>
              <a:cxnLst/>
              <a:rect l="l" t="t" r="r" b="b"/>
              <a:pathLst>
                <a:path w="10482" h="13123" extrusionOk="0">
                  <a:moveTo>
                    <a:pt x="6571" y="0"/>
                  </a:moveTo>
                  <a:cubicBezTo>
                    <a:pt x="5961" y="0"/>
                    <a:pt x="5273" y="199"/>
                    <a:pt x="4544" y="620"/>
                  </a:cubicBezTo>
                  <a:cubicBezTo>
                    <a:pt x="2035" y="2069"/>
                    <a:pt x="1" y="5591"/>
                    <a:pt x="1" y="8489"/>
                  </a:cubicBezTo>
                  <a:cubicBezTo>
                    <a:pt x="1" y="9871"/>
                    <a:pt x="465" y="10859"/>
                    <a:pt x="1222" y="11360"/>
                  </a:cubicBezTo>
                  <a:lnTo>
                    <a:pt x="1220" y="11361"/>
                  </a:lnTo>
                  <a:lnTo>
                    <a:pt x="1247" y="11376"/>
                  </a:lnTo>
                  <a:cubicBezTo>
                    <a:pt x="1294" y="11405"/>
                    <a:pt x="1342" y="11434"/>
                    <a:pt x="1391" y="11461"/>
                  </a:cubicBezTo>
                  <a:lnTo>
                    <a:pt x="4214" y="13122"/>
                  </a:lnTo>
                  <a:lnTo>
                    <a:pt x="5920" y="10072"/>
                  </a:lnTo>
                  <a:cubicBezTo>
                    <a:pt x="7391" y="8683"/>
                    <a:pt x="8537" y="6640"/>
                    <a:pt x="8935" y="4677"/>
                  </a:cubicBezTo>
                  <a:lnTo>
                    <a:pt x="10482" y="1910"/>
                  </a:lnTo>
                  <a:lnTo>
                    <a:pt x="7888" y="385"/>
                  </a:lnTo>
                  <a:lnTo>
                    <a:pt x="7888" y="386"/>
                  </a:lnTo>
                  <a:cubicBezTo>
                    <a:pt x="7515" y="133"/>
                    <a:pt x="7069" y="0"/>
                    <a:pt x="6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4;p49">
              <a:extLst>
                <a:ext uri="{FF2B5EF4-FFF2-40B4-BE49-F238E27FC236}">
                  <a16:creationId xmlns:a16="http://schemas.microsoft.com/office/drawing/2014/main" id="{71B6F7E4-8AC9-DAD4-E8C6-A0AEB071663C}"/>
                </a:ext>
              </a:extLst>
            </p:cNvPr>
            <p:cNvSpPr/>
            <p:nvPr/>
          </p:nvSpPr>
          <p:spPr>
            <a:xfrm>
              <a:off x="7829850" y="3415975"/>
              <a:ext cx="238250" cy="293275"/>
            </a:xfrm>
            <a:custGeom>
              <a:avLst/>
              <a:gdLst/>
              <a:ahLst/>
              <a:cxnLst/>
              <a:rect l="l" t="t" r="r" b="b"/>
              <a:pathLst>
                <a:path w="9530" h="11731" extrusionOk="0">
                  <a:moveTo>
                    <a:pt x="7018" y="1"/>
                  </a:moveTo>
                  <a:cubicBezTo>
                    <a:pt x="6393" y="1"/>
                    <a:pt x="5699" y="209"/>
                    <a:pt x="4987" y="620"/>
                  </a:cubicBezTo>
                  <a:cubicBezTo>
                    <a:pt x="3782" y="1316"/>
                    <a:pt x="2627" y="2535"/>
                    <a:pt x="1775" y="4011"/>
                  </a:cubicBezTo>
                  <a:cubicBezTo>
                    <a:pt x="1" y="7083"/>
                    <a:pt x="1" y="10404"/>
                    <a:pt x="1774" y="11429"/>
                  </a:cubicBezTo>
                  <a:cubicBezTo>
                    <a:pt x="2123" y="11630"/>
                    <a:pt x="2522" y="11730"/>
                    <a:pt x="2955" y="11730"/>
                  </a:cubicBezTo>
                  <a:cubicBezTo>
                    <a:pt x="3580" y="11730"/>
                    <a:pt x="4275" y="11522"/>
                    <a:pt x="4986" y="11111"/>
                  </a:cubicBezTo>
                  <a:cubicBezTo>
                    <a:pt x="6192" y="10416"/>
                    <a:pt x="7347" y="9196"/>
                    <a:pt x="8198" y="7720"/>
                  </a:cubicBezTo>
                  <a:cubicBezTo>
                    <a:pt x="9051" y="6244"/>
                    <a:pt x="9529" y="4634"/>
                    <a:pt x="9529" y="3243"/>
                  </a:cubicBezTo>
                  <a:cubicBezTo>
                    <a:pt x="9529" y="1852"/>
                    <a:pt x="9051" y="794"/>
                    <a:pt x="8198" y="302"/>
                  </a:cubicBezTo>
                  <a:cubicBezTo>
                    <a:pt x="7850" y="101"/>
                    <a:pt x="7450" y="1"/>
                    <a:pt x="7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p49">
              <a:extLst>
                <a:ext uri="{FF2B5EF4-FFF2-40B4-BE49-F238E27FC236}">
                  <a16:creationId xmlns:a16="http://schemas.microsoft.com/office/drawing/2014/main" id="{B3FA5D3E-7893-77B1-059F-50F5F8F8C16D}"/>
                </a:ext>
              </a:extLst>
            </p:cNvPr>
            <p:cNvSpPr/>
            <p:nvPr/>
          </p:nvSpPr>
          <p:spPr>
            <a:xfrm>
              <a:off x="7919900" y="3522850"/>
              <a:ext cx="73875" cy="92525"/>
            </a:xfrm>
            <a:custGeom>
              <a:avLst/>
              <a:gdLst/>
              <a:ahLst/>
              <a:cxnLst/>
              <a:rect l="l" t="t" r="r" b="b"/>
              <a:pathLst>
                <a:path w="2955" h="3701" extrusionOk="0">
                  <a:moveTo>
                    <a:pt x="1853" y="1"/>
                  </a:moveTo>
                  <a:cubicBezTo>
                    <a:pt x="1681" y="1"/>
                    <a:pt x="1487" y="57"/>
                    <a:pt x="1282" y="176"/>
                  </a:cubicBezTo>
                  <a:cubicBezTo>
                    <a:pt x="574" y="584"/>
                    <a:pt x="0" y="1577"/>
                    <a:pt x="0" y="2394"/>
                  </a:cubicBezTo>
                  <a:cubicBezTo>
                    <a:pt x="0" y="2784"/>
                    <a:pt x="131" y="3062"/>
                    <a:pt x="344" y="3204"/>
                  </a:cubicBezTo>
                  <a:lnTo>
                    <a:pt x="352" y="3209"/>
                  </a:lnTo>
                  <a:cubicBezTo>
                    <a:pt x="364" y="3216"/>
                    <a:pt x="378" y="3225"/>
                    <a:pt x="392" y="3232"/>
                  </a:cubicBezTo>
                  <a:lnTo>
                    <a:pt x="1188" y="3700"/>
                  </a:lnTo>
                  <a:lnTo>
                    <a:pt x="1670" y="2841"/>
                  </a:lnTo>
                  <a:cubicBezTo>
                    <a:pt x="2084" y="2449"/>
                    <a:pt x="2408" y="1873"/>
                    <a:pt x="2519" y="1320"/>
                  </a:cubicBezTo>
                  <a:lnTo>
                    <a:pt x="2955" y="539"/>
                  </a:lnTo>
                  <a:lnTo>
                    <a:pt x="2224" y="109"/>
                  </a:lnTo>
                  <a:cubicBezTo>
                    <a:pt x="2119" y="38"/>
                    <a:pt x="1993" y="1"/>
                    <a:pt x="1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6;p49">
              <a:extLst>
                <a:ext uri="{FF2B5EF4-FFF2-40B4-BE49-F238E27FC236}">
                  <a16:creationId xmlns:a16="http://schemas.microsoft.com/office/drawing/2014/main" id="{93D412CD-0B3C-F85D-8E60-96BCD440E1CB}"/>
                </a:ext>
              </a:extLst>
            </p:cNvPr>
            <p:cNvSpPr/>
            <p:nvPr/>
          </p:nvSpPr>
          <p:spPr>
            <a:xfrm>
              <a:off x="7939450" y="3534375"/>
              <a:ext cx="64075" cy="82725"/>
            </a:xfrm>
            <a:custGeom>
              <a:avLst/>
              <a:gdLst/>
              <a:ahLst/>
              <a:cxnLst/>
              <a:rect l="l" t="t" r="r" b="b"/>
              <a:pathLst>
                <a:path w="2563" h="3309" extrusionOk="0">
                  <a:moveTo>
                    <a:pt x="1855" y="1"/>
                  </a:moveTo>
                  <a:cubicBezTo>
                    <a:pt x="1682" y="1"/>
                    <a:pt x="1488" y="57"/>
                    <a:pt x="1282" y="176"/>
                  </a:cubicBezTo>
                  <a:cubicBezTo>
                    <a:pt x="574" y="584"/>
                    <a:pt x="1" y="1578"/>
                    <a:pt x="1" y="2394"/>
                  </a:cubicBezTo>
                  <a:cubicBezTo>
                    <a:pt x="1" y="2974"/>
                    <a:pt x="289" y="3309"/>
                    <a:pt x="709" y="3309"/>
                  </a:cubicBezTo>
                  <a:cubicBezTo>
                    <a:pt x="881" y="3309"/>
                    <a:pt x="1076" y="3252"/>
                    <a:pt x="1282" y="3133"/>
                  </a:cubicBezTo>
                  <a:cubicBezTo>
                    <a:pt x="1990" y="2725"/>
                    <a:pt x="2562" y="1732"/>
                    <a:pt x="2562" y="916"/>
                  </a:cubicBezTo>
                  <a:cubicBezTo>
                    <a:pt x="2562" y="336"/>
                    <a:pt x="2274" y="1"/>
                    <a:pt x="1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7;p49">
              <a:extLst>
                <a:ext uri="{FF2B5EF4-FFF2-40B4-BE49-F238E27FC236}">
                  <a16:creationId xmlns:a16="http://schemas.microsoft.com/office/drawing/2014/main" id="{B709B5F9-9980-3C6C-B529-63E17B4AA361}"/>
                </a:ext>
              </a:extLst>
            </p:cNvPr>
            <p:cNvSpPr/>
            <p:nvPr/>
          </p:nvSpPr>
          <p:spPr>
            <a:xfrm>
              <a:off x="6611725" y="3044475"/>
              <a:ext cx="390375" cy="488800"/>
            </a:xfrm>
            <a:custGeom>
              <a:avLst/>
              <a:gdLst/>
              <a:ahLst/>
              <a:cxnLst/>
              <a:rect l="l" t="t" r="r" b="b"/>
              <a:pathLst>
                <a:path w="15615" h="19552" extrusionOk="0">
                  <a:moveTo>
                    <a:pt x="9789" y="1"/>
                  </a:moveTo>
                  <a:cubicBezTo>
                    <a:pt x="8880" y="1"/>
                    <a:pt x="7854" y="297"/>
                    <a:pt x="6768" y="925"/>
                  </a:cubicBezTo>
                  <a:cubicBezTo>
                    <a:pt x="3031" y="3083"/>
                    <a:pt x="1" y="8331"/>
                    <a:pt x="1" y="12648"/>
                  </a:cubicBezTo>
                  <a:cubicBezTo>
                    <a:pt x="1" y="14706"/>
                    <a:pt x="691" y="16180"/>
                    <a:pt x="1819" y="16925"/>
                  </a:cubicBezTo>
                  <a:lnTo>
                    <a:pt x="1818" y="16927"/>
                  </a:lnTo>
                  <a:lnTo>
                    <a:pt x="1856" y="16948"/>
                  </a:lnTo>
                  <a:cubicBezTo>
                    <a:pt x="1927" y="16993"/>
                    <a:pt x="1998" y="17035"/>
                    <a:pt x="2071" y="17074"/>
                  </a:cubicBezTo>
                  <a:lnTo>
                    <a:pt x="6278" y="19551"/>
                  </a:lnTo>
                  <a:lnTo>
                    <a:pt x="8818" y="15006"/>
                  </a:lnTo>
                  <a:cubicBezTo>
                    <a:pt x="11010" y="12936"/>
                    <a:pt x="12719" y="9893"/>
                    <a:pt x="13310" y="6969"/>
                  </a:cubicBezTo>
                  <a:lnTo>
                    <a:pt x="15615" y="2847"/>
                  </a:lnTo>
                  <a:lnTo>
                    <a:pt x="11751" y="574"/>
                  </a:lnTo>
                  <a:cubicBezTo>
                    <a:pt x="11195" y="198"/>
                    <a:pt x="10531" y="1"/>
                    <a:pt x="9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8;p49">
              <a:extLst>
                <a:ext uri="{FF2B5EF4-FFF2-40B4-BE49-F238E27FC236}">
                  <a16:creationId xmlns:a16="http://schemas.microsoft.com/office/drawing/2014/main" id="{07582884-8164-739D-59AF-3FDDEF3F14A2}"/>
                </a:ext>
              </a:extLst>
            </p:cNvPr>
            <p:cNvSpPr/>
            <p:nvPr/>
          </p:nvSpPr>
          <p:spPr>
            <a:xfrm>
              <a:off x="6715000" y="3105500"/>
              <a:ext cx="338450" cy="436900"/>
            </a:xfrm>
            <a:custGeom>
              <a:avLst/>
              <a:gdLst/>
              <a:ahLst/>
              <a:cxnLst/>
              <a:rect l="l" t="t" r="r" b="b"/>
              <a:pathLst>
                <a:path w="13538" h="17476" extrusionOk="0">
                  <a:moveTo>
                    <a:pt x="9796" y="0"/>
                  </a:moveTo>
                  <a:cubicBezTo>
                    <a:pt x="8865" y="0"/>
                    <a:pt x="7830" y="310"/>
                    <a:pt x="6769" y="922"/>
                  </a:cubicBezTo>
                  <a:cubicBezTo>
                    <a:pt x="4975" y="1960"/>
                    <a:pt x="3252" y="3777"/>
                    <a:pt x="1984" y="5975"/>
                  </a:cubicBezTo>
                  <a:cubicBezTo>
                    <a:pt x="715" y="8173"/>
                    <a:pt x="1" y="10573"/>
                    <a:pt x="1" y="12646"/>
                  </a:cubicBezTo>
                  <a:cubicBezTo>
                    <a:pt x="1" y="14718"/>
                    <a:pt x="715" y="16294"/>
                    <a:pt x="1984" y="17027"/>
                  </a:cubicBezTo>
                  <a:cubicBezTo>
                    <a:pt x="2503" y="17327"/>
                    <a:pt x="3098" y="17475"/>
                    <a:pt x="3742" y="17475"/>
                  </a:cubicBezTo>
                  <a:cubicBezTo>
                    <a:pt x="4674" y="17475"/>
                    <a:pt x="5709" y="17165"/>
                    <a:pt x="6769" y="16553"/>
                  </a:cubicBezTo>
                  <a:cubicBezTo>
                    <a:pt x="8564" y="15517"/>
                    <a:pt x="10286" y="13699"/>
                    <a:pt x="11555" y="11501"/>
                  </a:cubicBezTo>
                  <a:cubicBezTo>
                    <a:pt x="12825" y="9303"/>
                    <a:pt x="13537" y="6903"/>
                    <a:pt x="13537" y="4831"/>
                  </a:cubicBezTo>
                  <a:cubicBezTo>
                    <a:pt x="13537" y="2757"/>
                    <a:pt x="12825" y="1181"/>
                    <a:pt x="11555" y="449"/>
                  </a:cubicBezTo>
                  <a:cubicBezTo>
                    <a:pt x="11036" y="149"/>
                    <a:pt x="10441" y="0"/>
                    <a:pt x="9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9;p49">
              <a:extLst>
                <a:ext uri="{FF2B5EF4-FFF2-40B4-BE49-F238E27FC236}">
                  <a16:creationId xmlns:a16="http://schemas.microsoft.com/office/drawing/2014/main" id="{90EC8900-36A7-156D-776A-0B4DA19CF8F8}"/>
                </a:ext>
              </a:extLst>
            </p:cNvPr>
            <p:cNvSpPr/>
            <p:nvPr/>
          </p:nvSpPr>
          <p:spPr>
            <a:xfrm>
              <a:off x="6848875" y="3306175"/>
              <a:ext cx="578475" cy="355125"/>
            </a:xfrm>
            <a:custGeom>
              <a:avLst/>
              <a:gdLst/>
              <a:ahLst/>
              <a:cxnLst/>
              <a:rect l="l" t="t" r="r" b="b"/>
              <a:pathLst>
                <a:path w="23139" h="14205" extrusionOk="0">
                  <a:moveTo>
                    <a:pt x="1418" y="0"/>
                  </a:moveTo>
                  <a:cubicBezTo>
                    <a:pt x="989" y="0"/>
                    <a:pt x="572" y="223"/>
                    <a:pt x="343" y="620"/>
                  </a:cubicBezTo>
                  <a:cubicBezTo>
                    <a:pt x="0" y="1214"/>
                    <a:pt x="204" y="1972"/>
                    <a:pt x="796" y="2315"/>
                  </a:cubicBezTo>
                  <a:lnTo>
                    <a:pt x="21102" y="14038"/>
                  </a:lnTo>
                  <a:cubicBezTo>
                    <a:pt x="21298" y="14151"/>
                    <a:pt x="21510" y="14205"/>
                    <a:pt x="21722" y="14205"/>
                  </a:cubicBezTo>
                  <a:cubicBezTo>
                    <a:pt x="22150" y="14205"/>
                    <a:pt x="22567" y="13982"/>
                    <a:pt x="22796" y="13584"/>
                  </a:cubicBezTo>
                  <a:cubicBezTo>
                    <a:pt x="23138" y="12992"/>
                    <a:pt x="22935" y="12234"/>
                    <a:pt x="22342" y="11891"/>
                  </a:cubicBezTo>
                  <a:lnTo>
                    <a:pt x="2037" y="167"/>
                  </a:lnTo>
                  <a:cubicBezTo>
                    <a:pt x="1842" y="54"/>
                    <a:pt x="1628" y="0"/>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70;p49">
              <a:extLst>
                <a:ext uri="{FF2B5EF4-FFF2-40B4-BE49-F238E27FC236}">
                  <a16:creationId xmlns:a16="http://schemas.microsoft.com/office/drawing/2014/main" id="{321B921D-932F-DA11-9CB2-5341138BEE57}"/>
                </a:ext>
              </a:extLst>
            </p:cNvPr>
            <p:cNvSpPr/>
            <p:nvPr/>
          </p:nvSpPr>
          <p:spPr>
            <a:xfrm>
              <a:off x="7116725" y="3337175"/>
              <a:ext cx="390375" cy="488800"/>
            </a:xfrm>
            <a:custGeom>
              <a:avLst/>
              <a:gdLst/>
              <a:ahLst/>
              <a:cxnLst/>
              <a:rect l="l" t="t" r="r" b="b"/>
              <a:pathLst>
                <a:path w="15615" h="19552" extrusionOk="0">
                  <a:moveTo>
                    <a:pt x="9789" y="1"/>
                  </a:moveTo>
                  <a:cubicBezTo>
                    <a:pt x="8880" y="1"/>
                    <a:pt x="7854" y="297"/>
                    <a:pt x="6769" y="925"/>
                  </a:cubicBezTo>
                  <a:cubicBezTo>
                    <a:pt x="3031" y="3083"/>
                    <a:pt x="1" y="8331"/>
                    <a:pt x="1" y="12648"/>
                  </a:cubicBezTo>
                  <a:cubicBezTo>
                    <a:pt x="1" y="14706"/>
                    <a:pt x="691" y="16180"/>
                    <a:pt x="1819" y="16925"/>
                  </a:cubicBezTo>
                  <a:lnTo>
                    <a:pt x="1818" y="16927"/>
                  </a:lnTo>
                  <a:lnTo>
                    <a:pt x="1856" y="16948"/>
                  </a:lnTo>
                  <a:cubicBezTo>
                    <a:pt x="1927" y="16993"/>
                    <a:pt x="1997" y="17035"/>
                    <a:pt x="2071" y="17074"/>
                  </a:cubicBezTo>
                  <a:lnTo>
                    <a:pt x="6278" y="19551"/>
                  </a:lnTo>
                  <a:lnTo>
                    <a:pt x="8819" y="15006"/>
                  </a:lnTo>
                  <a:cubicBezTo>
                    <a:pt x="11010" y="12936"/>
                    <a:pt x="12719" y="9893"/>
                    <a:pt x="13310" y="6969"/>
                  </a:cubicBezTo>
                  <a:lnTo>
                    <a:pt x="15615" y="2847"/>
                  </a:lnTo>
                  <a:lnTo>
                    <a:pt x="11751" y="574"/>
                  </a:lnTo>
                  <a:cubicBezTo>
                    <a:pt x="11195" y="198"/>
                    <a:pt x="10531" y="1"/>
                    <a:pt x="9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1;p49">
              <a:extLst>
                <a:ext uri="{FF2B5EF4-FFF2-40B4-BE49-F238E27FC236}">
                  <a16:creationId xmlns:a16="http://schemas.microsoft.com/office/drawing/2014/main" id="{B5B3B1A4-48CA-BD38-3442-7FCBD7634774}"/>
                </a:ext>
              </a:extLst>
            </p:cNvPr>
            <p:cNvSpPr/>
            <p:nvPr/>
          </p:nvSpPr>
          <p:spPr>
            <a:xfrm>
              <a:off x="7220000" y="3398225"/>
              <a:ext cx="338450" cy="436900"/>
            </a:xfrm>
            <a:custGeom>
              <a:avLst/>
              <a:gdLst/>
              <a:ahLst/>
              <a:cxnLst/>
              <a:rect l="l" t="t" r="r" b="b"/>
              <a:pathLst>
                <a:path w="13538" h="17476" extrusionOk="0">
                  <a:moveTo>
                    <a:pt x="9796" y="0"/>
                  </a:moveTo>
                  <a:cubicBezTo>
                    <a:pt x="8865" y="0"/>
                    <a:pt x="7830" y="310"/>
                    <a:pt x="6769" y="923"/>
                  </a:cubicBezTo>
                  <a:cubicBezTo>
                    <a:pt x="4975" y="1959"/>
                    <a:pt x="3252" y="3776"/>
                    <a:pt x="1984" y="5975"/>
                  </a:cubicBezTo>
                  <a:cubicBezTo>
                    <a:pt x="715" y="8172"/>
                    <a:pt x="1" y="10572"/>
                    <a:pt x="1" y="12645"/>
                  </a:cubicBezTo>
                  <a:cubicBezTo>
                    <a:pt x="1" y="14718"/>
                    <a:pt x="715" y="16294"/>
                    <a:pt x="1984" y="17027"/>
                  </a:cubicBezTo>
                  <a:cubicBezTo>
                    <a:pt x="2503" y="17327"/>
                    <a:pt x="3098" y="17476"/>
                    <a:pt x="3742" y="17476"/>
                  </a:cubicBezTo>
                  <a:cubicBezTo>
                    <a:pt x="4674" y="17476"/>
                    <a:pt x="5709" y="17165"/>
                    <a:pt x="6769" y="16553"/>
                  </a:cubicBezTo>
                  <a:cubicBezTo>
                    <a:pt x="8564" y="15516"/>
                    <a:pt x="10286" y="13699"/>
                    <a:pt x="11555" y="11501"/>
                  </a:cubicBezTo>
                  <a:cubicBezTo>
                    <a:pt x="12825" y="9302"/>
                    <a:pt x="13537" y="6902"/>
                    <a:pt x="13537" y="4830"/>
                  </a:cubicBezTo>
                  <a:cubicBezTo>
                    <a:pt x="13537" y="2758"/>
                    <a:pt x="12825" y="1182"/>
                    <a:pt x="11555" y="449"/>
                  </a:cubicBezTo>
                  <a:cubicBezTo>
                    <a:pt x="11036" y="149"/>
                    <a:pt x="10441" y="0"/>
                    <a:pt x="9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2;p49">
              <a:extLst>
                <a:ext uri="{FF2B5EF4-FFF2-40B4-BE49-F238E27FC236}">
                  <a16:creationId xmlns:a16="http://schemas.microsoft.com/office/drawing/2014/main" id="{14328BAC-5108-13BB-32E6-7033A531E3AF}"/>
                </a:ext>
              </a:extLst>
            </p:cNvPr>
            <p:cNvSpPr/>
            <p:nvPr/>
          </p:nvSpPr>
          <p:spPr>
            <a:xfrm>
              <a:off x="7350100" y="3574975"/>
              <a:ext cx="73925" cy="92525"/>
            </a:xfrm>
            <a:custGeom>
              <a:avLst/>
              <a:gdLst/>
              <a:ahLst/>
              <a:cxnLst/>
              <a:rect l="l" t="t" r="r" b="b"/>
              <a:pathLst>
                <a:path w="2957" h="3701" extrusionOk="0">
                  <a:moveTo>
                    <a:pt x="1854" y="0"/>
                  </a:moveTo>
                  <a:cubicBezTo>
                    <a:pt x="1682" y="0"/>
                    <a:pt x="1487" y="57"/>
                    <a:pt x="1282" y="175"/>
                  </a:cubicBezTo>
                  <a:cubicBezTo>
                    <a:pt x="574" y="583"/>
                    <a:pt x="1" y="1576"/>
                    <a:pt x="1" y="2394"/>
                  </a:cubicBezTo>
                  <a:cubicBezTo>
                    <a:pt x="1" y="2783"/>
                    <a:pt x="132" y="3062"/>
                    <a:pt x="346" y="3203"/>
                  </a:cubicBezTo>
                  <a:lnTo>
                    <a:pt x="346" y="3204"/>
                  </a:lnTo>
                  <a:lnTo>
                    <a:pt x="352" y="3208"/>
                  </a:lnTo>
                  <a:cubicBezTo>
                    <a:pt x="366" y="3217"/>
                    <a:pt x="378" y="3224"/>
                    <a:pt x="392" y="3232"/>
                  </a:cubicBezTo>
                  <a:lnTo>
                    <a:pt x="1189" y="3701"/>
                  </a:lnTo>
                  <a:lnTo>
                    <a:pt x="1670" y="2840"/>
                  </a:lnTo>
                  <a:cubicBezTo>
                    <a:pt x="2084" y="2448"/>
                    <a:pt x="2408" y="1872"/>
                    <a:pt x="2520" y="1319"/>
                  </a:cubicBezTo>
                  <a:lnTo>
                    <a:pt x="2956" y="539"/>
                  </a:lnTo>
                  <a:lnTo>
                    <a:pt x="2225" y="109"/>
                  </a:lnTo>
                  <a:cubicBezTo>
                    <a:pt x="2120" y="38"/>
                    <a:pt x="1994" y="0"/>
                    <a:pt x="1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73;p49">
              <a:extLst>
                <a:ext uri="{FF2B5EF4-FFF2-40B4-BE49-F238E27FC236}">
                  <a16:creationId xmlns:a16="http://schemas.microsoft.com/office/drawing/2014/main" id="{D594AB5F-C282-A235-76AF-BFD03F5919F4}"/>
                </a:ext>
              </a:extLst>
            </p:cNvPr>
            <p:cNvSpPr/>
            <p:nvPr/>
          </p:nvSpPr>
          <p:spPr>
            <a:xfrm>
              <a:off x="7369700" y="3586500"/>
              <a:ext cx="64050" cy="82725"/>
            </a:xfrm>
            <a:custGeom>
              <a:avLst/>
              <a:gdLst/>
              <a:ahLst/>
              <a:cxnLst/>
              <a:rect l="l" t="t" r="r" b="b"/>
              <a:pathLst>
                <a:path w="2562" h="3309" extrusionOk="0">
                  <a:moveTo>
                    <a:pt x="1852" y="0"/>
                  </a:moveTo>
                  <a:cubicBezTo>
                    <a:pt x="1680" y="0"/>
                    <a:pt x="1486" y="57"/>
                    <a:pt x="1280" y="175"/>
                  </a:cubicBezTo>
                  <a:cubicBezTo>
                    <a:pt x="573" y="583"/>
                    <a:pt x="0" y="1577"/>
                    <a:pt x="0" y="2394"/>
                  </a:cubicBezTo>
                  <a:cubicBezTo>
                    <a:pt x="0" y="2973"/>
                    <a:pt x="288" y="3308"/>
                    <a:pt x="708" y="3308"/>
                  </a:cubicBezTo>
                  <a:cubicBezTo>
                    <a:pt x="880" y="3308"/>
                    <a:pt x="1075" y="3252"/>
                    <a:pt x="1280" y="3133"/>
                  </a:cubicBezTo>
                  <a:cubicBezTo>
                    <a:pt x="1988" y="2725"/>
                    <a:pt x="2562" y="1732"/>
                    <a:pt x="2562" y="914"/>
                  </a:cubicBezTo>
                  <a:cubicBezTo>
                    <a:pt x="2562" y="335"/>
                    <a:pt x="2273" y="0"/>
                    <a:pt x="1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45;p37">
            <a:extLst>
              <a:ext uri="{FF2B5EF4-FFF2-40B4-BE49-F238E27FC236}">
                <a16:creationId xmlns:a16="http://schemas.microsoft.com/office/drawing/2014/main" id="{26819AC5-F092-1F9C-A5B9-4069AE964320}"/>
              </a:ext>
            </a:extLst>
          </p:cNvPr>
          <p:cNvGrpSpPr/>
          <p:nvPr/>
        </p:nvGrpSpPr>
        <p:grpSpPr>
          <a:xfrm rot="8260028" flipH="1">
            <a:off x="-186904" y="141390"/>
            <a:ext cx="3704248" cy="1752668"/>
            <a:chOff x="4482575" y="2774525"/>
            <a:chExt cx="4323250" cy="2122250"/>
          </a:xfrm>
        </p:grpSpPr>
        <p:sp>
          <p:nvSpPr>
            <p:cNvPr id="40" name="Google Shape;446;p37">
              <a:extLst>
                <a:ext uri="{FF2B5EF4-FFF2-40B4-BE49-F238E27FC236}">
                  <a16:creationId xmlns:a16="http://schemas.microsoft.com/office/drawing/2014/main" id="{AAFA43DA-A27E-452F-7EB5-A75E57DE4F7E}"/>
                </a:ext>
              </a:extLst>
            </p:cNvPr>
            <p:cNvSpPr/>
            <p:nvPr/>
          </p:nvSpPr>
          <p:spPr>
            <a:xfrm>
              <a:off x="4482575" y="3839500"/>
              <a:ext cx="898975" cy="653350"/>
            </a:xfrm>
            <a:custGeom>
              <a:avLst/>
              <a:gdLst/>
              <a:ahLst/>
              <a:cxnLst/>
              <a:rect l="l" t="t" r="r" b="b"/>
              <a:pathLst>
                <a:path w="35959" h="26134" extrusionOk="0">
                  <a:moveTo>
                    <a:pt x="17148" y="18042"/>
                  </a:moveTo>
                  <a:cubicBezTo>
                    <a:pt x="19515" y="18994"/>
                    <a:pt x="20697" y="21045"/>
                    <a:pt x="22640" y="22340"/>
                  </a:cubicBezTo>
                  <a:cubicBezTo>
                    <a:pt x="22641" y="22340"/>
                    <a:pt x="30350" y="26134"/>
                    <a:pt x="30350" y="26134"/>
                  </a:cubicBezTo>
                  <a:lnTo>
                    <a:pt x="35959" y="14737"/>
                  </a:lnTo>
                  <a:lnTo>
                    <a:pt x="28249" y="10942"/>
                  </a:lnTo>
                  <a:cubicBezTo>
                    <a:pt x="26038" y="10193"/>
                    <a:pt x="23689" y="10508"/>
                    <a:pt x="21494" y="9214"/>
                  </a:cubicBezTo>
                  <a:cubicBezTo>
                    <a:pt x="19127" y="8262"/>
                    <a:pt x="17945" y="6211"/>
                    <a:pt x="16001" y="4916"/>
                  </a:cubicBezTo>
                  <a:cubicBezTo>
                    <a:pt x="16001" y="4916"/>
                    <a:pt x="7227" y="598"/>
                    <a:pt x="7227" y="598"/>
                  </a:cubicBezTo>
                  <a:cubicBezTo>
                    <a:pt x="5368" y="0"/>
                    <a:pt x="1" y="10884"/>
                    <a:pt x="1619" y="11996"/>
                  </a:cubicBezTo>
                  <a:cubicBezTo>
                    <a:pt x="1619" y="11996"/>
                    <a:pt x="10393" y="16314"/>
                    <a:pt x="10393" y="16314"/>
                  </a:cubicBezTo>
                  <a:cubicBezTo>
                    <a:pt x="12604" y="17063"/>
                    <a:pt x="14952" y="16748"/>
                    <a:pt x="17148" y="180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7;p37">
              <a:extLst>
                <a:ext uri="{FF2B5EF4-FFF2-40B4-BE49-F238E27FC236}">
                  <a16:creationId xmlns:a16="http://schemas.microsoft.com/office/drawing/2014/main" id="{046538BC-9275-1F74-53CF-3FDA3E2477CB}"/>
                </a:ext>
              </a:extLst>
            </p:cNvPr>
            <p:cNvSpPr/>
            <p:nvPr/>
          </p:nvSpPr>
          <p:spPr>
            <a:xfrm>
              <a:off x="4563700" y="3879275"/>
              <a:ext cx="234575" cy="326600"/>
            </a:xfrm>
            <a:custGeom>
              <a:avLst/>
              <a:gdLst/>
              <a:ahLst/>
              <a:cxnLst/>
              <a:rect l="l" t="t" r="r" b="b"/>
              <a:pathLst>
                <a:path w="9383" h="13064" extrusionOk="0">
                  <a:moveTo>
                    <a:pt x="3775" y="13063"/>
                  </a:moveTo>
                  <a:cubicBezTo>
                    <a:pt x="2161" y="11952"/>
                    <a:pt x="7518" y="1064"/>
                    <a:pt x="9383" y="1666"/>
                  </a:cubicBezTo>
                  <a:lnTo>
                    <a:pt x="7223" y="602"/>
                  </a:lnTo>
                  <a:cubicBezTo>
                    <a:pt x="5358" y="1"/>
                    <a:pt x="0" y="10889"/>
                    <a:pt x="1614" y="1199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8;p37">
              <a:extLst>
                <a:ext uri="{FF2B5EF4-FFF2-40B4-BE49-F238E27FC236}">
                  <a16:creationId xmlns:a16="http://schemas.microsoft.com/office/drawing/2014/main" id="{3947C30C-92EA-03A6-6AEA-AB747B871FF4}"/>
                </a:ext>
              </a:extLst>
            </p:cNvPr>
            <p:cNvSpPr/>
            <p:nvPr/>
          </p:nvSpPr>
          <p:spPr>
            <a:xfrm>
              <a:off x="5065000" y="4125950"/>
              <a:ext cx="234600" cy="326575"/>
            </a:xfrm>
            <a:custGeom>
              <a:avLst/>
              <a:gdLst/>
              <a:ahLst/>
              <a:cxnLst/>
              <a:rect l="l" t="t" r="r" b="b"/>
              <a:pathLst>
                <a:path w="9384" h="13063" extrusionOk="0">
                  <a:moveTo>
                    <a:pt x="3776" y="13062"/>
                  </a:moveTo>
                  <a:cubicBezTo>
                    <a:pt x="2161" y="11951"/>
                    <a:pt x="7520" y="1064"/>
                    <a:pt x="9383" y="1665"/>
                  </a:cubicBezTo>
                  <a:lnTo>
                    <a:pt x="7223" y="602"/>
                  </a:lnTo>
                  <a:cubicBezTo>
                    <a:pt x="5358" y="0"/>
                    <a:pt x="0" y="10890"/>
                    <a:pt x="1614" y="1200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9;p37">
              <a:extLst>
                <a:ext uri="{FF2B5EF4-FFF2-40B4-BE49-F238E27FC236}">
                  <a16:creationId xmlns:a16="http://schemas.microsoft.com/office/drawing/2014/main" id="{15E285D0-8080-0160-CA66-7A2841FBD6FC}"/>
                </a:ext>
              </a:extLst>
            </p:cNvPr>
            <p:cNvSpPr/>
            <p:nvPr/>
          </p:nvSpPr>
          <p:spPr>
            <a:xfrm>
              <a:off x="5200975" y="4192850"/>
              <a:ext cx="220925" cy="315025"/>
            </a:xfrm>
            <a:custGeom>
              <a:avLst/>
              <a:gdLst/>
              <a:ahLst/>
              <a:cxnLst/>
              <a:rect l="l" t="t" r="r" b="b"/>
              <a:pathLst>
                <a:path w="8837" h="12601" extrusionOk="0">
                  <a:moveTo>
                    <a:pt x="1614" y="12000"/>
                  </a:moveTo>
                  <a:cubicBezTo>
                    <a:pt x="0" y="10889"/>
                    <a:pt x="5358" y="0"/>
                    <a:pt x="7223" y="603"/>
                  </a:cubicBezTo>
                  <a:cubicBezTo>
                    <a:pt x="8836" y="1714"/>
                    <a:pt x="3478" y="12601"/>
                    <a:pt x="1614" y="120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0;p37">
              <a:extLst>
                <a:ext uri="{FF2B5EF4-FFF2-40B4-BE49-F238E27FC236}">
                  <a16:creationId xmlns:a16="http://schemas.microsoft.com/office/drawing/2014/main" id="{49E12B24-B509-9803-A5D1-7CCD9A6773BE}"/>
                </a:ext>
              </a:extLst>
            </p:cNvPr>
            <p:cNvSpPr/>
            <p:nvPr/>
          </p:nvSpPr>
          <p:spPr>
            <a:xfrm>
              <a:off x="8057700" y="2774525"/>
              <a:ext cx="748125" cy="870450"/>
            </a:xfrm>
            <a:custGeom>
              <a:avLst/>
              <a:gdLst/>
              <a:ahLst/>
              <a:cxnLst/>
              <a:rect l="l" t="t" r="r" b="b"/>
              <a:pathLst>
                <a:path w="29925" h="34818" extrusionOk="0">
                  <a:moveTo>
                    <a:pt x="10174" y="15721"/>
                  </a:moveTo>
                  <a:cubicBezTo>
                    <a:pt x="8842" y="17896"/>
                    <a:pt x="6623" y="18720"/>
                    <a:pt x="5022" y="20421"/>
                  </a:cubicBezTo>
                  <a:cubicBezTo>
                    <a:pt x="5023" y="20421"/>
                    <a:pt x="0" y="27393"/>
                    <a:pt x="0" y="27393"/>
                  </a:cubicBezTo>
                  <a:lnTo>
                    <a:pt x="10305" y="34818"/>
                  </a:lnTo>
                  <a:lnTo>
                    <a:pt x="15328" y="27846"/>
                  </a:lnTo>
                  <a:cubicBezTo>
                    <a:pt x="16435" y="25793"/>
                    <a:pt x="16516" y="23423"/>
                    <a:pt x="18157" y="21473"/>
                  </a:cubicBezTo>
                  <a:cubicBezTo>
                    <a:pt x="19488" y="19297"/>
                    <a:pt x="21708" y="18473"/>
                    <a:pt x="23308" y="16772"/>
                  </a:cubicBezTo>
                  <a:cubicBezTo>
                    <a:pt x="23308" y="16772"/>
                    <a:pt x="29025" y="8838"/>
                    <a:pt x="29025" y="8838"/>
                  </a:cubicBezTo>
                  <a:cubicBezTo>
                    <a:pt x="29924" y="7104"/>
                    <a:pt x="20085" y="0"/>
                    <a:pt x="18719" y="1413"/>
                  </a:cubicBezTo>
                  <a:cubicBezTo>
                    <a:pt x="18719" y="1413"/>
                    <a:pt x="13002" y="9347"/>
                    <a:pt x="13002" y="9347"/>
                  </a:cubicBezTo>
                  <a:cubicBezTo>
                    <a:pt x="11894" y="11402"/>
                    <a:pt x="11815" y="13770"/>
                    <a:pt x="10174" y="157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p37">
              <a:extLst>
                <a:ext uri="{FF2B5EF4-FFF2-40B4-BE49-F238E27FC236}">
                  <a16:creationId xmlns:a16="http://schemas.microsoft.com/office/drawing/2014/main" id="{3F5B68B7-BC25-7C34-DFC6-1821ED68E2AD}"/>
                </a:ext>
              </a:extLst>
            </p:cNvPr>
            <p:cNvSpPr/>
            <p:nvPr/>
          </p:nvSpPr>
          <p:spPr>
            <a:xfrm>
              <a:off x="8437675" y="2847875"/>
              <a:ext cx="315450" cy="269700"/>
            </a:xfrm>
            <a:custGeom>
              <a:avLst/>
              <a:gdLst/>
              <a:ahLst/>
              <a:cxnLst/>
              <a:rect l="l" t="t" r="r" b="b"/>
              <a:pathLst>
                <a:path w="12618" h="10788" extrusionOk="0">
                  <a:moveTo>
                    <a:pt x="1" y="3363"/>
                  </a:moveTo>
                  <a:cubicBezTo>
                    <a:pt x="1365" y="1956"/>
                    <a:pt x="11209" y="9050"/>
                    <a:pt x="10306" y="10787"/>
                  </a:cubicBezTo>
                  <a:lnTo>
                    <a:pt x="11714" y="8834"/>
                  </a:lnTo>
                  <a:cubicBezTo>
                    <a:pt x="12617" y="7096"/>
                    <a:pt x="2772" y="0"/>
                    <a:pt x="1409" y="140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p37">
              <a:extLst>
                <a:ext uri="{FF2B5EF4-FFF2-40B4-BE49-F238E27FC236}">
                  <a16:creationId xmlns:a16="http://schemas.microsoft.com/office/drawing/2014/main" id="{640EDBA8-70DE-E8D9-0C79-17A3D9163684}"/>
                </a:ext>
              </a:extLst>
            </p:cNvPr>
            <p:cNvSpPr/>
            <p:nvPr/>
          </p:nvSpPr>
          <p:spPr>
            <a:xfrm>
              <a:off x="8111050" y="3301175"/>
              <a:ext cx="315475" cy="269700"/>
            </a:xfrm>
            <a:custGeom>
              <a:avLst/>
              <a:gdLst/>
              <a:ahLst/>
              <a:cxnLst/>
              <a:rect l="l" t="t" r="r" b="b"/>
              <a:pathLst>
                <a:path w="12619" h="10788" extrusionOk="0">
                  <a:moveTo>
                    <a:pt x="1" y="3363"/>
                  </a:moveTo>
                  <a:cubicBezTo>
                    <a:pt x="1366" y="1956"/>
                    <a:pt x="11211" y="9050"/>
                    <a:pt x="10307" y="10788"/>
                  </a:cubicBezTo>
                  <a:lnTo>
                    <a:pt x="11714" y="8834"/>
                  </a:lnTo>
                  <a:cubicBezTo>
                    <a:pt x="12619" y="7095"/>
                    <a:pt x="2772" y="1"/>
                    <a:pt x="1409" y="1409"/>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p37">
              <a:extLst>
                <a:ext uri="{FF2B5EF4-FFF2-40B4-BE49-F238E27FC236}">
                  <a16:creationId xmlns:a16="http://schemas.microsoft.com/office/drawing/2014/main" id="{E1AAA2CB-8B7F-D961-B711-EE15D4F07AAB}"/>
                </a:ext>
              </a:extLst>
            </p:cNvPr>
            <p:cNvSpPr/>
            <p:nvPr/>
          </p:nvSpPr>
          <p:spPr>
            <a:xfrm>
              <a:off x="8035100" y="3424150"/>
              <a:ext cx="302825" cy="256000"/>
            </a:xfrm>
            <a:custGeom>
              <a:avLst/>
              <a:gdLst/>
              <a:ahLst/>
              <a:cxnLst/>
              <a:rect l="l" t="t" r="r" b="b"/>
              <a:pathLst>
                <a:path w="12113" h="10240" extrusionOk="0">
                  <a:moveTo>
                    <a:pt x="904" y="1408"/>
                  </a:moveTo>
                  <a:cubicBezTo>
                    <a:pt x="2268" y="1"/>
                    <a:pt x="12113" y="7095"/>
                    <a:pt x="11209" y="8833"/>
                  </a:cubicBezTo>
                  <a:cubicBezTo>
                    <a:pt x="9846" y="10240"/>
                    <a:pt x="1" y="3147"/>
                    <a:pt x="904" y="14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4;p37">
              <a:extLst>
                <a:ext uri="{FF2B5EF4-FFF2-40B4-BE49-F238E27FC236}">
                  <a16:creationId xmlns:a16="http://schemas.microsoft.com/office/drawing/2014/main" id="{4A272952-1A0C-19F7-E3CB-6FF66809BD2D}"/>
                </a:ext>
              </a:extLst>
            </p:cNvPr>
            <p:cNvSpPr/>
            <p:nvPr/>
          </p:nvSpPr>
          <p:spPr>
            <a:xfrm>
              <a:off x="5311425" y="3261825"/>
              <a:ext cx="2871500" cy="1634950"/>
            </a:xfrm>
            <a:custGeom>
              <a:avLst/>
              <a:gdLst/>
              <a:ahLst/>
              <a:cxnLst/>
              <a:rect l="l" t="t" r="r" b="b"/>
              <a:pathLst>
                <a:path w="114860" h="65398" fill="none" extrusionOk="0">
                  <a:moveTo>
                    <a:pt x="0" y="43541"/>
                  </a:moveTo>
                  <a:cubicBezTo>
                    <a:pt x="44419" y="65398"/>
                    <a:pt x="87709" y="60163"/>
                    <a:pt x="98412" y="38409"/>
                  </a:cubicBezTo>
                  <a:cubicBezTo>
                    <a:pt x="109117" y="16654"/>
                    <a:pt x="68059" y="0"/>
                    <a:pt x="56980" y="16450"/>
                  </a:cubicBezTo>
                  <a:cubicBezTo>
                    <a:pt x="43833" y="35972"/>
                    <a:pt x="92518" y="47665"/>
                    <a:pt x="114859" y="11109"/>
                  </a:cubicBezTo>
                </a:path>
              </a:pathLst>
            </a:custGeom>
            <a:noFill/>
            <a:ln w="200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Fitness Gym Social Media Strategy by Slidesgo">
  <a:themeElements>
    <a:clrScheme name="Simple Light">
      <a:dk1>
        <a:srgbClr val="2A265A"/>
      </a:dk1>
      <a:lt1>
        <a:srgbClr val="F5F7FA"/>
      </a:lt1>
      <a:dk2>
        <a:srgbClr val="303383"/>
      </a:dk2>
      <a:lt2>
        <a:srgbClr val="5054B9"/>
      </a:lt2>
      <a:accent1>
        <a:srgbClr val="869DE9"/>
      </a:accent1>
      <a:accent2>
        <a:srgbClr val="F399A2"/>
      </a:accent2>
      <a:accent3>
        <a:srgbClr val="F7C5CF"/>
      </a:accent3>
      <a:accent4>
        <a:srgbClr val="FFE1D7"/>
      </a:accent4>
      <a:accent5>
        <a:srgbClr val="FFFFFF"/>
      </a:accent5>
      <a:accent6>
        <a:srgbClr val="FFFFFF"/>
      </a:accent6>
      <a:hlink>
        <a:srgbClr val="2A26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عرض على الشاشة (16:9)</PresentationFormat>
  <Paragraphs>61</Paragraphs>
  <Slides>10</Slides>
  <Notes>10</Notes>
  <HiddenSlides>0</HiddenSlides>
  <MMClips>1</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10</vt:i4>
      </vt:variant>
    </vt:vector>
  </HeadingPairs>
  <TitlesOfParts>
    <vt:vector size="17" baseType="lpstr">
      <vt:lpstr>Raleway</vt:lpstr>
      <vt:lpstr>Bebas Neue</vt:lpstr>
      <vt:lpstr>Noto Sans</vt:lpstr>
      <vt:lpstr>Teko</vt:lpstr>
      <vt:lpstr>Arial</vt:lpstr>
      <vt:lpstr>Calibri</vt:lpstr>
      <vt:lpstr>Fitness Gym Social Media Strategy by Slidesgo</vt:lpstr>
      <vt:lpstr>OQLA</vt:lpstr>
      <vt:lpstr>Do you remember captain Sami :)</vt:lpstr>
      <vt:lpstr>TABLE OF CONTENTS</vt:lpstr>
      <vt:lpstr>Introduction</vt:lpstr>
      <vt:lpstr>The solution we provide</vt:lpstr>
      <vt:lpstr>Our workflow</vt:lpstr>
      <vt:lpstr>Data Overview</vt:lpstr>
      <vt:lpstr>Data Modeling</vt:lpstr>
      <vt:lpstr>conclusion</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غادة بنت خالد بن محمد الشيتان</cp:lastModifiedBy>
  <cp:revision>1</cp:revision>
  <dcterms:modified xsi:type="dcterms:W3CDTF">2024-06-12T20:56:12Z</dcterms:modified>
</cp:coreProperties>
</file>