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77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8476E-D09B-BEB2-025C-74BA06810E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232FB0-3E5F-8E66-9E1E-0BB3EB5012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3D2BDE-04F9-3358-9FF5-DB49C4D05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C5667-771E-4B77-85D2-5DF744B8C99A}" type="datetimeFigureOut">
              <a:rPr lang="en-IN" smtClean="0"/>
              <a:t>19-06-2025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E71119-78A0-7C1B-B82F-0DDE3C6D2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73E79-60A4-6439-1137-EE34A107F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A4F36-8F94-4486-88A0-0E03855C78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0736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92BED-4811-39D0-5B86-4B2841D96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74CA4E-E50D-B9B1-F9E3-81067C4E39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D853A-B172-29CF-4CFC-6A73F9B1A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C5667-771E-4B77-85D2-5DF744B8C99A}" type="datetimeFigureOut">
              <a:rPr lang="en-IN" smtClean="0"/>
              <a:t>19-06-2025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8C3DFF-6F13-7987-12BA-AB45D0465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EB4426-8BDB-EF73-A354-5299487D0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A4F36-8F94-4486-88A0-0E03855C78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3565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02B55D-7A5F-988B-73E0-70E6EA7DFE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31C4D0-64FF-D4F8-995F-A8661E7A8C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F806F3-834C-9AB2-5E96-3525F84AE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C5667-771E-4B77-85D2-5DF744B8C99A}" type="datetimeFigureOut">
              <a:rPr lang="en-IN" smtClean="0"/>
              <a:t>19-06-2025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6597F8-BD37-A288-453C-E098EBE80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CF2D56-1A3E-3424-48DD-299F57755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A4F36-8F94-4486-88A0-0E03855C78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7295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F72DF-AF65-EBFE-513E-EB2ECF797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141AB8-9D2C-3B39-2203-087CC5DE78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DE814-6FEF-DAB0-BD25-B2A0C825B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C5667-771E-4B77-85D2-5DF744B8C99A}" type="datetimeFigureOut">
              <a:rPr lang="en-IN" smtClean="0"/>
              <a:t>19-06-2025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15E252-0CFF-D2DC-18A9-A79830436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A697F3-DFD1-F8BA-400F-FF5C95902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A4F36-8F94-4486-88A0-0E03855C78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6867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CF584-D5C2-00C8-C349-73700DE88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D28884-AD62-3FE7-9A15-2D931679EE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8EB253-FCE3-D954-603E-D9E6E8A95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C5667-771E-4B77-85D2-5DF744B8C99A}" type="datetimeFigureOut">
              <a:rPr lang="en-IN" smtClean="0"/>
              <a:t>19-06-2025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014F6C-2B8A-28A0-0E74-548AD1CA7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4FD8F-9122-E48D-F4D0-215427226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A4F36-8F94-4486-88A0-0E03855C78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7289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F5913-015B-0E6B-CE7D-A9C2A8136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236D65-6C39-2130-8852-F005B6766F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B47EDB-D0B6-862A-CFCC-F9EF37F79A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51FF93-77D3-41BA-45EC-AB8A7F2B3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C5667-771E-4B77-85D2-5DF744B8C99A}" type="datetimeFigureOut">
              <a:rPr lang="en-IN" smtClean="0"/>
              <a:t>19-06-2025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4D5669-E4D6-B1A3-19E0-8BF23ACFB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B3F66F-C7C8-2918-11D7-FE73F2B4D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A4F36-8F94-4486-88A0-0E03855C78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0533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9F1D4-2DCC-D3FC-01B8-67EB0206A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69FF3D-23D3-53EC-B930-227E4E0721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06E76D-1A5C-0DE1-D7B4-F772539724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2C3427-54B0-2696-4BB5-8057CF3845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85B4A9-48F5-C67D-8670-805342AD79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818059-7733-E5FB-DCB3-F8CF0BEBE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C5667-771E-4B77-85D2-5DF744B8C99A}" type="datetimeFigureOut">
              <a:rPr lang="en-IN" smtClean="0"/>
              <a:t>19-06-2025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D0195B-BFB1-8F11-53D4-300A306C3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05CF62-162C-144D-D6E5-5162393A6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A4F36-8F94-4486-88A0-0E03855C78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5599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BECEE-5D4A-8D0A-9371-8CC1CADD5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2C9E71-7623-463A-0463-18418A944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C5667-771E-4B77-85D2-5DF744B8C99A}" type="datetimeFigureOut">
              <a:rPr lang="en-IN" smtClean="0"/>
              <a:t>19-06-2025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B04494-0736-ABDF-7CF4-2272286EA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0A256B-5A6F-E8C1-A87E-1F912E9B9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A4F36-8F94-4486-88A0-0E03855C78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9987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17635F-8BEF-35EF-0E5E-F28B8A920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C5667-771E-4B77-85D2-5DF744B8C99A}" type="datetimeFigureOut">
              <a:rPr lang="en-IN" smtClean="0"/>
              <a:t>19-06-2025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4C5E35-67E3-2C95-B6FD-0E6D61260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C1B111-C522-76F3-82A0-1220E5E79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A4F36-8F94-4486-88A0-0E03855C78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4403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CF48D-820E-4074-63EE-F7212550B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FBD09-9CE2-9677-64DA-2FA9E6F55E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B0BE2A-5C6B-EEC9-7C87-187154F497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C4360-5B3A-37B8-7A32-6404BF6E4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C5667-771E-4B77-85D2-5DF744B8C99A}" type="datetimeFigureOut">
              <a:rPr lang="en-IN" smtClean="0"/>
              <a:t>19-06-2025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7BAD4D-7682-BD7E-A60F-EA1F86762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689DB1-14D0-4B4E-03B4-79A5D315F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A4F36-8F94-4486-88A0-0E03855C78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8296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8922E-C836-DABA-BD36-306D04276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572C73-2D5B-B611-737D-CFBC6BEA8E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05D263-2749-BDC0-A344-5DCABE9024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C49E25-4947-E1AE-7069-C6064B252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C5667-771E-4B77-85D2-5DF744B8C99A}" type="datetimeFigureOut">
              <a:rPr lang="en-IN" smtClean="0"/>
              <a:t>19-06-2025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BF6E42-E2FA-3D4C-DA11-423D26B25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12E172-727F-B5F7-CB8E-560B9B528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A4F36-8F94-4486-88A0-0E03855C78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7441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80DB3F-74FB-6BC8-A2F6-A457D136C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75CFD4-B4DB-8FCC-AB3B-E72B889E55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1C9F13-4186-E826-B3B3-E8E18DD7E5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D9C5667-771E-4B77-85D2-5DF744B8C99A}" type="datetimeFigureOut">
              <a:rPr lang="en-IN" smtClean="0"/>
              <a:t>19-06-2025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12E5B3-78AD-DF09-C365-C756970413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D46FB4-B2CD-0277-A9A0-14C5723064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9AA4F36-8F94-4486-88A0-0E03855C78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0476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F5F53-BF85-FEA3-25D5-4607762EE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            Assignment:-2</a:t>
            </a:r>
            <a:br>
              <a:rPr lang="en-US" dirty="0"/>
            </a:br>
            <a:r>
              <a:rPr lang="en-US" dirty="0"/>
              <a:t>               1.Donut chart:-</a:t>
            </a:r>
            <a:endParaRPr lang="en-IN" dirty="0"/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3ACE8A9-2481-363A-B8CB-6B9E68DBBB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322" y="1531868"/>
            <a:ext cx="8426175" cy="4739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914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DCDE7-334C-C12B-4E12-179618C04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6730" y="365125"/>
            <a:ext cx="9187070" cy="1325563"/>
          </a:xfrm>
        </p:spPr>
        <p:txBody>
          <a:bodyPr/>
          <a:lstStyle/>
          <a:p>
            <a:r>
              <a:rPr lang="en-US" dirty="0"/>
              <a:t>2.Area chart:-</a:t>
            </a:r>
            <a:endParaRPr lang="en-IN" dirty="0"/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F8B3F5EE-9F7E-76AD-31D1-B63FD3CA34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270" y="1352963"/>
            <a:ext cx="9786730" cy="5505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139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2BE36-FB89-8680-7D6D-CDF110811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6912" y="365125"/>
            <a:ext cx="9216887" cy="1325563"/>
          </a:xfrm>
        </p:spPr>
        <p:txBody>
          <a:bodyPr/>
          <a:lstStyle/>
          <a:p>
            <a:r>
              <a:rPr lang="en-US" dirty="0"/>
              <a:t>3.Text table:-</a:t>
            </a:r>
            <a:endParaRPr lang="en-IN" dirty="0"/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65A7AB8-4C17-26EE-6240-792588051F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6060" y="1280284"/>
            <a:ext cx="9915939" cy="5577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382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B5A71-1607-7533-A342-C19B93DC1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7278" y="365125"/>
            <a:ext cx="9276522" cy="1325563"/>
          </a:xfrm>
        </p:spPr>
        <p:txBody>
          <a:bodyPr/>
          <a:lstStyle/>
          <a:p>
            <a:r>
              <a:rPr lang="en-US" dirty="0"/>
              <a:t>4.Highlighted Table:-</a:t>
            </a:r>
            <a:endParaRPr lang="en-IN" dirty="0"/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76B196F-327D-ED61-5B9B-FC0B6AD674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6182" y="1269102"/>
            <a:ext cx="9935817" cy="5588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942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541AE-33EB-0C17-D500-97D13F102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7582" y="365125"/>
            <a:ext cx="9326217" cy="1325563"/>
          </a:xfrm>
        </p:spPr>
        <p:txBody>
          <a:bodyPr/>
          <a:lstStyle/>
          <a:p>
            <a:r>
              <a:rPr lang="en-US" dirty="0"/>
              <a:t>5.Word cloud:-</a:t>
            </a:r>
            <a:endParaRPr lang="en-IN" dirty="0"/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6FA8F36D-8DB7-0257-11B1-79F708E687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878" y="1297056"/>
            <a:ext cx="9886122" cy="5560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142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21FF6-73CB-1468-8167-9811CA1CD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8008" y="365125"/>
            <a:ext cx="9395791" cy="1325563"/>
          </a:xfrm>
        </p:spPr>
        <p:txBody>
          <a:bodyPr/>
          <a:lstStyle/>
          <a:p>
            <a:r>
              <a:rPr lang="en-US" dirty="0"/>
              <a:t>6.Funnel chart:-</a:t>
            </a:r>
            <a:endParaRPr lang="en-IN" dirty="0"/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DBB6803-B388-1DFC-3BB2-0208E034A6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852" y="1386508"/>
            <a:ext cx="10045148" cy="5650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4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69E3F-460F-83F0-6E90-BA1538DEC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7460" y="365125"/>
            <a:ext cx="9306339" cy="1325563"/>
          </a:xfrm>
        </p:spPr>
        <p:txBody>
          <a:bodyPr/>
          <a:lstStyle/>
          <a:p>
            <a:r>
              <a:rPr lang="en-US" dirty="0"/>
              <a:t>7.Waterfall chart:-</a:t>
            </a:r>
            <a:endParaRPr lang="en-IN" dirty="0"/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71D0F5DC-D34E-5EB2-7735-A3FD8FB5FD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5756" y="1269102"/>
            <a:ext cx="9776791" cy="5499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1398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41</Words>
  <Application>Microsoft Office PowerPoint</Application>
  <PresentationFormat>Widescreen</PresentationFormat>
  <Paragraphs>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                                    Assignment:-2                1.Donut chart:-</vt:lpstr>
      <vt:lpstr>2.Area chart:-</vt:lpstr>
      <vt:lpstr>3.Text table:-</vt:lpstr>
      <vt:lpstr>4.Highlighted Table:-</vt:lpstr>
      <vt:lpstr>5.Word cloud:-</vt:lpstr>
      <vt:lpstr>6.Funnel chart:-</vt:lpstr>
      <vt:lpstr>7.Waterfall chart:-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VALMIKI Koushik</dc:creator>
  <cp:lastModifiedBy>VALMIKI Koushik</cp:lastModifiedBy>
  <cp:revision>1</cp:revision>
  <dcterms:created xsi:type="dcterms:W3CDTF">2025-06-19T07:44:17Z</dcterms:created>
  <dcterms:modified xsi:type="dcterms:W3CDTF">2025-06-19T07:52:15Z</dcterms:modified>
</cp:coreProperties>
</file>