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03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7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12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1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67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76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2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863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3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F49E-3C36-4F0A-A2B6-59C3D7EED05E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1CEE-29C9-40D2-9C22-5C7930637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7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4square </a:t>
            </a:r>
            <a:r>
              <a:rPr lang="nl-NL" dirty="0" err="1" smtClean="0"/>
              <a:t>venues</a:t>
            </a:r>
            <a:r>
              <a:rPr lang="nl-NL" dirty="0" smtClean="0"/>
              <a:t> in </a:t>
            </a:r>
            <a:r>
              <a:rPr lang="nl-NL" dirty="0" err="1"/>
              <a:t>c</a:t>
            </a:r>
            <a:r>
              <a:rPr lang="nl-NL" dirty="0" err="1" smtClean="0"/>
              <a:t>apitals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05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75210" y="561703"/>
            <a:ext cx="10478589" cy="561526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data</a:t>
            </a:r>
          </a:p>
          <a:p>
            <a:pPr marL="0" indent="0">
              <a:buNone/>
            </a:pPr>
            <a:r>
              <a:rPr lang="nl-NL" dirty="0" smtClean="0"/>
              <a:t>-4 square data on </a:t>
            </a:r>
            <a:r>
              <a:rPr lang="nl-NL" dirty="0" err="1" smtClean="0"/>
              <a:t>bussinesses</a:t>
            </a:r>
            <a:r>
              <a:rPr lang="nl-NL" dirty="0" smtClean="0"/>
              <a:t> at </a:t>
            </a:r>
            <a:r>
              <a:rPr lang="nl-NL" dirty="0" err="1" smtClean="0"/>
              <a:t>given</a:t>
            </a:r>
            <a:r>
              <a:rPr lang="nl-NL" dirty="0" smtClean="0"/>
              <a:t> long-lat </a:t>
            </a:r>
            <a:r>
              <a:rPr lang="nl-NL" dirty="0" err="1" smtClean="0"/>
              <a:t>coordinates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-</a:t>
            </a:r>
            <a:r>
              <a:rPr lang="nl-NL" dirty="0" err="1" smtClean="0"/>
              <a:t>coordinates</a:t>
            </a:r>
            <a:r>
              <a:rPr lang="nl-NL" dirty="0" smtClean="0"/>
              <a:t> of </a:t>
            </a:r>
            <a:r>
              <a:rPr lang="nl-NL" dirty="0" err="1" smtClean="0"/>
              <a:t>capitals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Methodology</a:t>
            </a: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Use</a:t>
            </a:r>
            <a:r>
              <a:rPr lang="nl-NL" dirty="0" smtClean="0"/>
              <a:t> k-means clustering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</a:t>
            </a:r>
            <a:r>
              <a:rPr lang="nl-NL" dirty="0" err="1" smtClean="0"/>
              <a:t>cities</a:t>
            </a:r>
            <a:r>
              <a:rPr lang="nl-NL" dirty="0" smtClean="0"/>
              <a:t>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</a:t>
            </a:r>
            <a:r>
              <a:rPr lang="nl-NL" dirty="0" err="1" smtClean="0"/>
              <a:t>venues</a:t>
            </a:r>
            <a:r>
              <a:rPr lang="nl-NL" dirty="0" smtClean="0"/>
              <a:t> </a:t>
            </a:r>
            <a:r>
              <a:rPr lang="nl-NL" dirty="0" err="1" smtClean="0"/>
              <a:t>such</a:t>
            </a:r>
            <a:r>
              <a:rPr lang="nl-NL" dirty="0" smtClean="0"/>
              <a:t> as hotels </a:t>
            </a:r>
            <a:r>
              <a:rPr lang="nl-NL" dirty="0" err="1" smtClean="0"/>
              <a:t>and</a:t>
            </a:r>
            <a:r>
              <a:rPr lang="nl-NL" dirty="0" smtClean="0"/>
              <a:t> restaurants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" y="1071154"/>
            <a:ext cx="11560629" cy="5499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7646" y="444137"/>
            <a:ext cx="10596154" cy="573282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There</a:t>
            </a:r>
            <a:r>
              <a:rPr lang="nl-NL" dirty="0" smtClean="0"/>
              <a:t> are 2 </a:t>
            </a:r>
            <a:r>
              <a:rPr lang="nl-NL" dirty="0" err="1" smtClean="0"/>
              <a:t>main</a:t>
            </a:r>
            <a:r>
              <a:rPr lang="nl-NL" dirty="0" smtClean="0"/>
              <a:t> clusters</a:t>
            </a:r>
          </a:p>
          <a:p>
            <a:pPr marL="0" indent="0">
              <a:buNone/>
            </a:pPr>
            <a:r>
              <a:rPr lang="nl-NL" dirty="0" smtClean="0"/>
              <a:t>-</a:t>
            </a:r>
            <a:r>
              <a:rPr lang="nl-NL" dirty="0" err="1" smtClean="0"/>
              <a:t>african</a:t>
            </a:r>
            <a:r>
              <a:rPr lang="nl-NL" dirty="0" smtClean="0"/>
              <a:t>,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east</a:t>
            </a:r>
            <a:r>
              <a:rPr lang="nl-NL" dirty="0" smtClean="0"/>
              <a:t>, </a:t>
            </a:r>
            <a:r>
              <a:rPr lang="nl-NL" dirty="0" err="1" smtClean="0"/>
              <a:t>south-east</a:t>
            </a:r>
            <a:r>
              <a:rPr lang="nl-NL" dirty="0" smtClean="0"/>
              <a:t> </a:t>
            </a:r>
            <a:r>
              <a:rPr lang="nl-NL" dirty="0" err="1" smtClean="0"/>
              <a:t>asia</a:t>
            </a:r>
            <a:r>
              <a:rPr lang="nl-NL" dirty="0" smtClean="0"/>
              <a:t>, </a:t>
            </a:r>
            <a:r>
              <a:rPr lang="nl-NL" smtClean="0"/>
              <a:t>oceania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  </a:t>
            </a:r>
            <a:r>
              <a:rPr lang="nl-NL" dirty="0" err="1" smtClean="0"/>
              <a:t>This</a:t>
            </a:r>
            <a:r>
              <a:rPr lang="nl-NL" dirty="0" smtClean="0"/>
              <a:t> cluster has a </a:t>
            </a:r>
            <a:r>
              <a:rPr lang="nl-NL" dirty="0" err="1" smtClean="0"/>
              <a:t>hig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hotels</a:t>
            </a:r>
          </a:p>
          <a:p>
            <a:pPr marL="0" indent="0">
              <a:buNone/>
            </a:pPr>
            <a:r>
              <a:rPr lang="nl-NL" dirty="0" smtClean="0"/>
              <a:t>-</a:t>
            </a:r>
            <a:r>
              <a:rPr lang="nl-NL" dirty="0" err="1" smtClean="0"/>
              <a:t>america</a:t>
            </a:r>
            <a:r>
              <a:rPr lang="nl-NL" dirty="0" smtClean="0"/>
              <a:t>, </a:t>
            </a:r>
            <a:r>
              <a:rPr lang="nl-NL" dirty="0" err="1" smtClean="0"/>
              <a:t>europa</a:t>
            </a:r>
            <a:r>
              <a:rPr lang="nl-NL" dirty="0" smtClean="0"/>
              <a:t>, </a:t>
            </a:r>
            <a:r>
              <a:rPr lang="nl-NL" dirty="0" err="1" smtClean="0"/>
              <a:t>southe-east</a:t>
            </a:r>
            <a:r>
              <a:rPr lang="nl-NL" dirty="0" smtClean="0"/>
              <a:t> </a:t>
            </a:r>
            <a:r>
              <a:rPr lang="nl-NL" dirty="0" err="1" smtClean="0"/>
              <a:t>asia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  </a:t>
            </a:r>
            <a:r>
              <a:rPr lang="nl-NL" dirty="0" err="1" smtClean="0"/>
              <a:t>This</a:t>
            </a:r>
            <a:r>
              <a:rPr lang="nl-NL" dirty="0" smtClean="0"/>
              <a:t> cluster has a high </a:t>
            </a:r>
            <a:r>
              <a:rPr lang="nl-NL" dirty="0" err="1" smtClean="0"/>
              <a:t>frequency</a:t>
            </a:r>
            <a:r>
              <a:rPr lang="nl-NL" dirty="0" smtClean="0"/>
              <a:t> of bars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cafes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12296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Breedbeeld</PresentationFormat>
  <Paragraphs>12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4square venues in capitals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4square venues in capitals</dc:title>
  <dc:creator>Windows User</dc:creator>
  <cp:lastModifiedBy>Windows User</cp:lastModifiedBy>
  <cp:revision>2</cp:revision>
  <dcterms:created xsi:type="dcterms:W3CDTF">2019-11-28T20:21:47Z</dcterms:created>
  <dcterms:modified xsi:type="dcterms:W3CDTF">2019-11-28T20:24:43Z</dcterms:modified>
</cp:coreProperties>
</file>