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04e70dedb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04e70dedb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04e70dedb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04e70dedb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04e70ded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04e70ded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04e70ded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04e70ded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04e70dedb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04e70dedb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04e70dedb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04e70dedb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04e70dedb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04e70dedb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04e70dedb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04e70dedb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04e70dedb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04e70dedb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04e70dedb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04e70dedb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0425" y="1302350"/>
            <a:ext cx="8940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Case Study: How does Bike-Share Navigate Speedy Success?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41950" y="2390950"/>
            <a:ext cx="76881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Case Background</a:t>
            </a:r>
            <a:endParaRPr b="1"/>
          </a:p>
        </p:txBody>
      </p:sp>
      <p:sp>
        <p:nvSpPr>
          <p:cNvPr id="88" name="Google Shape;88;p13"/>
          <p:cNvSpPr txBox="1"/>
          <p:nvPr/>
        </p:nvSpPr>
        <p:spPr>
          <a:xfrm>
            <a:off x="699350" y="3047950"/>
            <a:ext cx="8067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➤ Cyclistic is the Bike-Sharing company located in chicago.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➤ The clients are categorized into two types Annual Members and Casual Members. The future success of the company depends upon maximizing the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number of Annual Membership.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54860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Recommendations :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➤ As during April to july months there is demand from casual riders too it would get easier to convert them for Annual membership.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➤As Casual riders prefers rides more on weekends we can run marketing campaign on weekend between 4pm to 7pm so it would be easier to target and capture our ideal audience.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➤We should focus on increasing the classic bikes and then electric bikes available for ride as there is huge demands for these two bikes more than docked type bike.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3940"/>
              <a:t>Thank You</a:t>
            </a:r>
            <a:endParaRPr b="0" sz="39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39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98850" y="58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Business Task: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67375" y="1938825"/>
            <a:ext cx="76887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➤ </a:t>
            </a:r>
            <a:r>
              <a:rPr b="1" lang="en-GB" sz="1600"/>
              <a:t>Finding the insights so that it will help design a new marketing strategy to      convert casual riders into annual members.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/>
              <a:t>➤ Analyze how Annual Riders and Casual Riders differ in behaviour.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28525" y="59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Seasonal Trend</a:t>
            </a:r>
            <a:endParaRPr b="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2925"/>
            <a:ext cx="8763749" cy="37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➤ From the month of september till almost march the trend of rides is steadily going down.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➤Both the Casual riders and Annual Member rider’s trend is highest in july month.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➤ From month of April the number of rides for both the members are increasing steadily. </a:t>
            </a:r>
            <a:endParaRPr sz="1600"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468225" y="59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Seasonal Trend takeaways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4860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Ride preferences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2875"/>
            <a:ext cx="8888900" cy="37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4860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Ride preferences takeaways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7650" y="2048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➤ Classic bike has highest demand coming from both the members.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➤ Casual member prefer docked bikes too but Annual member preferences is more inclined only towards classic bike and electric bikes.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4860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Crowded days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88" y="1224350"/>
            <a:ext cx="7417575" cy="37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54860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Crowded hours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88" y="1303000"/>
            <a:ext cx="7636434" cy="37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4860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Crowded Days and hours takeaways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➤ As we can see that Casual members prefers rides more on weekends rather than weekdays whereas Annual Member prefers rides on weekdays.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➤Highest number of riders recorded in between range of 2pm to 7pm where peak time between 4pm to 6pm.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