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51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50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8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4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3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2553195"/>
            <a:ext cx="5181600" cy="362376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2553195"/>
            <a:ext cx="5181600" cy="362376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86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2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255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587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85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6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014847" y="1218750"/>
            <a:ext cx="8162306" cy="939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2472977"/>
            <a:ext cx="10515600" cy="3703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198D5-009F-4FDE-9467-F5098E73540F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4F0A-5426-4154-9A23-59C188E70932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427" y="6245210"/>
            <a:ext cx="3517573" cy="61279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823" y="6198035"/>
            <a:ext cx="1278042" cy="70714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25506">
            <a:off x="27043" y="242138"/>
            <a:ext cx="1971520" cy="12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0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ECC7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E5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Vosch/gomeetup-RE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1508166" y="2668939"/>
            <a:ext cx="8843158" cy="786781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Projectgroep ‘</a:t>
            </a:r>
            <a:r>
              <a:rPr lang="nl-NL" dirty="0" smtClean="0"/>
              <a:t>t </a:t>
            </a:r>
            <a:r>
              <a:rPr lang="nl-NL" dirty="0" smtClean="0"/>
              <a:t>Rijks </a:t>
            </a:r>
            <a:r>
              <a:rPr lang="nl-NL" dirty="0" err="1" smtClean="0"/>
              <a:t>BoZ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57745" y="3823856"/>
            <a:ext cx="9144000" cy="403761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Introductie &amp; Kennismaking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9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674421" y="1515527"/>
            <a:ext cx="10272156" cy="786781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Ervaring van voorafgaande projecten</a:t>
            </a:r>
            <a:endParaRPr lang="nl-NL" dirty="0"/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>
          <a:xfrm>
            <a:off x="1524000" y="2517569"/>
            <a:ext cx="9144000" cy="325087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nl-NL" dirty="0" smtClean="0"/>
              <a:t>Luchtkwaliteit analyse</a:t>
            </a:r>
          </a:p>
          <a:p>
            <a:pPr marL="800100" lvl="1" indent="-342900" algn="l">
              <a:buFontTx/>
              <a:buChar char="-"/>
            </a:pPr>
            <a:r>
              <a:rPr lang="nl-NL" dirty="0" smtClean="0">
                <a:latin typeface="Arial" panose="020B0604020202020204" pitchFamily="34" charset="0"/>
              </a:rPr>
              <a:t>Competenties: Analyseren en rapporteren</a:t>
            </a:r>
          </a:p>
          <a:p>
            <a:pPr marL="342900" indent="-342900" algn="l">
              <a:buFontTx/>
              <a:buChar char="-"/>
            </a:pPr>
            <a:r>
              <a:rPr lang="nl-NL" dirty="0" smtClean="0"/>
              <a:t>Ruimtehabitat ontwerp</a:t>
            </a:r>
          </a:p>
          <a:p>
            <a:pPr marL="800100" lvl="1" indent="-342900" algn="l">
              <a:buFontTx/>
              <a:buChar char="-"/>
            </a:pPr>
            <a:r>
              <a:rPr lang="nl-NL" dirty="0" smtClean="0">
                <a:latin typeface="Arial" panose="020B0604020202020204" pitchFamily="34" charset="0"/>
              </a:rPr>
              <a:t>Competenties: Ontwerpen</a:t>
            </a:r>
          </a:p>
          <a:p>
            <a:pPr marL="342900" indent="-342900" algn="l">
              <a:buFontTx/>
              <a:buChar char="-"/>
            </a:pPr>
            <a:r>
              <a:rPr lang="nl-NL" dirty="0" smtClean="0"/>
              <a:t>Ontwikkelen digitale cursus</a:t>
            </a:r>
          </a:p>
          <a:p>
            <a:pPr marL="800100" lvl="1" indent="-342900" algn="l">
              <a:buFontTx/>
              <a:buChar char="-"/>
            </a:pPr>
            <a:r>
              <a:rPr lang="nl-NL" dirty="0" smtClean="0">
                <a:latin typeface="Arial" panose="020B0604020202020204" pitchFamily="34" charset="0"/>
              </a:rPr>
              <a:t>Competenties: Programmeren en UI-Design</a:t>
            </a:r>
            <a:endParaRPr 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Persoonlijke ervaring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Ervaring programmeren:</a:t>
            </a:r>
          </a:p>
          <a:p>
            <a:pPr lvl="1">
              <a:buFont typeface="Arial Black" panose="020B0A04020102020204" pitchFamily="34" charset="0"/>
              <a:buChar char="-"/>
            </a:pPr>
            <a:r>
              <a:rPr lang="nl-NL" dirty="0" smtClean="0"/>
              <a:t>Application Program Interfaces:</a:t>
            </a:r>
          </a:p>
          <a:p>
            <a:pPr lvl="2">
              <a:buFont typeface="Arial Black" panose="020B0A04020102020204" pitchFamily="34" charset="0"/>
              <a:buChar char="-"/>
            </a:pPr>
            <a:r>
              <a:rPr lang="nl-NL" dirty="0" smtClean="0">
                <a:hlinkClick r:id="rId2"/>
              </a:rPr>
              <a:t>https://github.com/TimVosch/gomeetup-REST</a:t>
            </a:r>
            <a:r>
              <a:rPr lang="nl-NL" dirty="0" smtClean="0"/>
              <a:t> </a:t>
            </a:r>
          </a:p>
          <a:p>
            <a:pPr lvl="1">
              <a:buFont typeface="Arial Black" panose="020B0A04020102020204" pitchFamily="34" charset="0"/>
              <a:buChar char="-"/>
            </a:pPr>
            <a:r>
              <a:rPr lang="nl-NL" dirty="0" smtClean="0"/>
              <a:t>Arduino &amp; </a:t>
            </a:r>
            <a:r>
              <a:rPr lang="nl-NL" dirty="0" err="1" smtClean="0"/>
              <a:t>ICUs</a:t>
            </a:r>
            <a:r>
              <a:rPr lang="nl-NL" dirty="0" smtClean="0"/>
              <a:t>:</a:t>
            </a:r>
          </a:p>
          <a:p>
            <a:pPr lvl="2">
              <a:buFont typeface="Arial Black" panose="020B0A04020102020204" pitchFamily="34" charset="0"/>
              <a:buChar char="-"/>
            </a:pPr>
            <a:r>
              <a:rPr lang="nl-NL" dirty="0" smtClean="0"/>
              <a:t>A</a:t>
            </a:r>
          </a:p>
          <a:p>
            <a:pPr lvl="1">
              <a:buFont typeface="Arial Black" panose="020B0A04020102020204" pitchFamily="34" charset="0"/>
              <a:buChar char="-"/>
            </a:pPr>
            <a:endParaRPr lang="nl-NL" dirty="0" smtClean="0"/>
          </a:p>
          <a:p>
            <a:pPr lvl="2">
              <a:buFont typeface="Arial Black" panose="020B0A04020102020204" pitchFamily="34" charset="0"/>
              <a:buChar char="-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4008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49</Words>
  <Application>Microsoft Office PowerPoint</Application>
  <PresentationFormat>Breedbeeld</PresentationFormat>
  <Paragraphs>15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Aangepast ontwerp</vt:lpstr>
      <vt:lpstr>Projectgroep ‘t Rijks BoZ</vt:lpstr>
      <vt:lpstr>Ervaring van voorafgaande projecten</vt:lpstr>
      <vt:lpstr>Persoonlijke ervaring</vt:lpstr>
    </vt:vector>
  </TitlesOfParts>
  <Company>RSG 't Rijks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Osch</dc:creator>
  <cp:lastModifiedBy>Tim van Osch</cp:lastModifiedBy>
  <cp:revision>15</cp:revision>
  <dcterms:created xsi:type="dcterms:W3CDTF">2016-09-21T07:15:17Z</dcterms:created>
  <dcterms:modified xsi:type="dcterms:W3CDTF">2016-09-21T08:32:22Z</dcterms:modified>
</cp:coreProperties>
</file>