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51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50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8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3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2553195"/>
            <a:ext cx="5181600" cy="362376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2553195"/>
            <a:ext cx="5181600" cy="36237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8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2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255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58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85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6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14847" y="1218750"/>
            <a:ext cx="8162306" cy="93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2472977"/>
            <a:ext cx="10515600" cy="3703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198D5-009F-4FDE-9467-F5098E73540F}" type="datetimeFigureOut">
              <a:rPr lang="nl-NL" smtClean="0"/>
              <a:t>25-9-2016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427" y="6245210"/>
            <a:ext cx="3517573" cy="61279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23" y="6198035"/>
            <a:ext cx="1278042" cy="70714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25506">
            <a:off x="27043" y="242138"/>
            <a:ext cx="1971520" cy="12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0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ECC7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508166" y="2668939"/>
            <a:ext cx="8843158" cy="786781"/>
          </a:xfrm>
        </p:spPr>
        <p:txBody>
          <a:bodyPr>
            <a:normAutofit fontScale="90000"/>
          </a:bodyPr>
          <a:lstStyle/>
          <a:p>
            <a:r>
              <a:rPr lang="nl-NL"/>
              <a:t>Projectgroep ‘t Rijks </a:t>
            </a:r>
            <a:r>
              <a:rPr lang="nl-NL" err="1"/>
              <a:t>BoZ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57745" y="3823856"/>
            <a:ext cx="9144000" cy="403761"/>
          </a:xfrm>
        </p:spPr>
        <p:txBody>
          <a:bodyPr>
            <a:normAutofit lnSpcReduction="10000"/>
          </a:bodyPr>
          <a:lstStyle/>
          <a:p>
            <a:r>
              <a:rPr lang="nl-NL"/>
              <a:t>Introductie &amp; Kennismaking</a:t>
            </a:r>
          </a:p>
        </p:txBody>
      </p:sp>
    </p:spTree>
    <p:extLst>
      <p:ext uri="{BB962C8B-B14F-4D97-AF65-F5344CB8AC3E}">
        <p14:creationId xmlns:p14="http://schemas.microsoft.com/office/powerpoint/2010/main" val="55955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Groepscompositie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109406"/>
              </p:ext>
            </p:extLst>
          </p:nvPr>
        </p:nvGraphicFramePr>
        <p:xfrm>
          <a:off x="1744133" y="3243792"/>
          <a:ext cx="870373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867">
                  <a:extLst>
                    <a:ext uri="{9D8B030D-6E8A-4147-A177-3AD203B41FA5}">
                      <a16:colId xmlns:a16="http://schemas.microsoft.com/office/drawing/2014/main" val="2006464839"/>
                    </a:ext>
                  </a:extLst>
                </a:gridCol>
                <a:gridCol w="4351867">
                  <a:extLst>
                    <a:ext uri="{9D8B030D-6E8A-4147-A177-3AD203B41FA5}">
                      <a16:colId xmlns:a16="http://schemas.microsoft.com/office/drawing/2014/main" val="309691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Tim van Osch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leider &amp; contactpersoon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Seppe</a:t>
                      </a:r>
                      <a:r>
                        <a:rPr lang="en-US" sz="2000" baseline="0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van </a:t>
                      </a:r>
                      <a:r>
                        <a:rPr lang="en-US" sz="2000" baseline="0" err="1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Mierlo</a:t>
                      </a:r>
                      <a:endParaRPr lang="en-US" sz="2000" baseline="0">
                        <a:solidFill>
                          <a:srgbClr val="2C3E50"/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1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Jari</a:t>
                      </a:r>
                      <a:r>
                        <a:rPr lang="en-US" sz="2000" baseline="0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2000" baseline="0" err="1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Dooij</a:t>
                      </a:r>
                      <a:endParaRPr lang="en-US" sz="2000">
                        <a:solidFill>
                          <a:srgbClr val="2C3E50"/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bestand-onderhouder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1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Roel</a:t>
                      </a:r>
                      <a:r>
                        <a:rPr lang="en-US" sz="2000" baseline="0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van den </a:t>
                      </a:r>
                      <a:r>
                        <a:rPr lang="en-US" sz="2000" baseline="0" err="1">
                          <a:solidFill>
                            <a:srgbClr val="2C3E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Elshout</a:t>
                      </a:r>
                      <a:endParaRPr lang="en-US" sz="2000">
                        <a:solidFill>
                          <a:srgbClr val="2C3E50"/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site-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onderhouder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54661"/>
                  </a:ext>
                </a:extLst>
              </a:tr>
            </a:tbl>
          </a:graphicData>
        </a:graphic>
      </p:graphicFrame>
      <p:sp>
        <p:nvSpPr>
          <p:cNvPr id="6" name="Tekstvak 5"/>
          <p:cNvSpPr txBox="1"/>
          <p:nvPr/>
        </p:nvSpPr>
        <p:spPr>
          <a:xfrm>
            <a:off x="1744134" y="2721114"/>
            <a:ext cx="752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rgbClr val="2C3E50"/>
                </a:solidFill>
                <a:latin typeface="Arial Black" panose="020B0A04020102020204" pitchFamily="34" charset="0"/>
              </a:rPr>
              <a:t>Onderlinge</a:t>
            </a:r>
            <a:r>
              <a:rPr lang="en-US" sz="2000">
                <a:solidFill>
                  <a:srgbClr val="2C3E50"/>
                </a:solidFill>
                <a:latin typeface="Arial Black" panose="020B0A04020102020204" pitchFamily="34" charset="0"/>
              </a:rPr>
              <a:t> </a:t>
            </a:r>
            <a:r>
              <a:rPr lang="en-US" sz="2000" err="1">
                <a:solidFill>
                  <a:srgbClr val="2C3E50"/>
                </a:solidFill>
                <a:latin typeface="Arial Black" panose="020B0A04020102020204" pitchFamily="34" charset="0"/>
              </a:rPr>
              <a:t>rol</a:t>
            </a:r>
            <a:r>
              <a:rPr lang="en-US" sz="2000">
                <a:solidFill>
                  <a:srgbClr val="2C3E50"/>
                </a:solidFill>
                <a:latin typeface="Arial Black" panose="020B0A04020102020204" pitchFamily="34" charset="0"/>
              </a:rPr>
              <a:t> in het project</a:t>
            </a:r>
          </a:p>
        </p:txBody>
      </p:sp>
    </p:spTree>
    <p:extLst>
      <p:ext uri="{BB962C8B-B14F-4D97-AF65-F5344CB8AC3E}">
        <p14:creationId xmlns:p14="http://schemas.microsoft.com/office/powerpoint/2010/main" val="340087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674421" y="1515527"/>
            <a:ext cx="10272156" cy="786781"/>
          </a:xfrm>
        </p:spPr>
        <p:txBody>
          <a:bodyPr>
            <a:normAutofit fontScale="90000"/>
          </a:bodyPr>
          <a:lstStyle/>
          <a:p>
            <a:r>
              <a:rPr lang="nl-NL"/>
              <a:t>Ervaring van voorafgaande projecten</a:t>
            </a:r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>
          <a:xfrm>
            <a:off x="1540933" y="2940903"/>
            <a:ext cx="9144000" cy="325087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nl-NL"/>
              <a:t>Luchtkwaliteit analyse</a:t>
            </a:r>
          </a:p>
          <a:p>
            <a:pPr marL="800100" lvl="1" indent="-342900" algn="l">
              <a:buFontTx/>
              <a:buChar char="-"/>
            </a:pPr>
            <a:r>
              <a:rPr lang="nl-NL">
                <a:latin typeface="Arial" panose="020B0604020202020204" pitchFamily="34" charset="0"/>
              </a:rPr>
              <a:t>Competenties: Analyseren en rapporteren</a:t>
            </a:r>
          </a:p>
          <a:p>
            <a:pPr marL="342900" indent="-342900" algn="l">
              <a:buFontTx/>
              <a:buChar char="-"/>
            </a:pPr>
            <a:r>
              <a:rPr lang="nl-NL"/>
              <a:t>Ruimtehabitat ontwerp</a:t>
            </a:r>
          </a:p>
          <a:p>
            <a:pPr marL="800100" lvl="1" indent="-342900" algn="l">
              <a:buFontTx/>
              <a:buChar char="-"/>
            </a:pPr>
            <a:r>
              <a:rPr lang="nl-NL">
                <a:latin typeface="Arial" panose="020B0604020202020204" pitchFamily="34" charset="0"/>
              </a:rPr>
              <a:t>Competenties: Ontwerpen</a:t>
            </a:r>
          </a:p>
          <a:p>
            <a:pPr marL="342900" indent="-342900" algn="l">
              <a:buFontTx/>
              <a:buChar char="-"/>
            </a:pPr>
            <a:r>
              <a:rPr lang="nl-NL"/>
              <a:t>Ontwikkelen digitale cursus</a:t>
            </a:r>
          </a:p>
          <a:p>
            <a:pPr marL="800100" lvl="1" indent="-342900" algn="l">
              <a:buFontTx/>
              <a:buChar char="-"/>
            </a:pPr>
            <a:r>
              <a:rPr lang="nl-NL">
                <a:latin typeface="Arial" panose="020B0604020202020204" pitchFamily="34" charset="0"/>
              </a:rPr>
              <a:t>Competenties: Programmeren en UI-Design</a:t>
            </a:r>
          </a:p>
        </p:txBody>
      </p:sp>
    </p:spTree>
    <p:extLst>
      <p:ext uri="{BB962C8B-B14F-4D97-AF65-F5344CB8AC3E}">
        <p14:creationId xmlns:p14="http://schemas.microsoft.com/office/powerpoint/2010/main" val="10024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 u van </a:t>
            </a:r>
            <a:r>
              <a:rPr lang="en-US" err="1"/>
              <a:t>ons</a:t>
            </a:r>
            <a:r>
              <a:rPr lang="en-US"/>
              <a:t> </a:t>
            </a:r>
            <a:r>
              <a:rPr lang="en-US" err="1"/>
              <a:t>kunt</a:t>
            </a:r>
            <a:r>
              <a:rPr lang="en-US"/>
              <a:t> </a:t>
            </a:r>
            <a:r>
              <a:rPr lang="en-US" err="1"/>
              <a:t>verwachten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/>
              <a:t>Dagelijks contact</a:t>
            </a:r>
          </a:p>
          <a:p>
            <a:pPr lvl="1"/>
            <a:r>
              <a:rPr lang="en-US" sz="1600"/>
              <a:t>Met zeker 1 of meer groepslid</a:t>
            </a:r>
            <a:endParaRPr lang="nl-NL" sz="1600"/>
          </a:p>
          <a:p>
            <a:r>
              <a:rPr lang="nl-NL" sz="2000"/>
              <a:t>Regelmatige en duidelijke project-updates</a:t>
            </a:r>
          </a:p>
          <a:p>
            <a:r>
              <a:rPr lang="en-US" sz="2000" err="1"/>
              <a:t>Een</a:t>
            </a:r>
            <a:r>
              <a:rPr lang="en-US" sz="2000"/>
              <a:t> </a:t>
            </a:r>
            <a:r>
              <a:rPr lang="en-US" sz="2000" err="1"/>
              <a:t>onderzoeksverslag</a:t>
            </a:r>
            <a:endParaRPr lang="en-US" sz="2000"/>
          </a:p>
          <a:p>
            <a:pPr lvl="1"/>
            <a:r>
              <a:rPr lang="en-US" sz="1600" err="1"/>
              <a:t>Onderzoek</a:t>
            </a:r>
            <a:r>
              <a:rPr lang="en-US" sz="1600"/>
              <a:t> </a:t>
            </a:r>
            <a:r>
              <a:rPr lang="en-US" sz="1600" err="1"/>
              <a:t>naar</a:t>
            </a:r>
            <a:r>
              <a:rPr lang="en-US" sz="1600"/>
              <a:t> </a:t>
            </a:r>
            <a:r>
              <a:rPr lang="en-US" sz="1600" err="1"/>
              <a:t>essentiele</a:t>
            </a:r>
            <a:r>
              <a:rPr lang="en-US" sz="1600"/>
              <a:t> </a:t>
            </a:r>
            <a:r>
              <a:rPr lang="en-US" sz="1600" err="1"/>
              <a:t>onderwerpen</a:t>
            </a:r>
            <a:r>
              <a:rPr lang="nl-NL" sz="1600"/>
              <a:t>: </a:t>
            </a:r>
            <a:r>
              <a:rPr lang="nl-NL" sz="1600" i="1" err="1"/>
              <a:t>LoRa</a:t>
            </a:r>
            <a:r>
              <a:rPr lang="nl-NL" sz="1600" i="1"/>
              <a:t>, </a:t>
            </a:r>
            <a:r>
              <a:rPr lang="nl-NL" sz="1600" i="1" err="1"/>
              <a:t>Arduino</a:t>
            </a:r>
            <a:r>
              <a:rPr lang="nl-NL" sz="1600" i="1"/>
              <a:t> </a:t>
            </a:r>
            <a:r>
              <a:rPr lang="nl-NL" sz="1600"/>
              <a:t>of</a:t>
            </a:r>
            <a:r>
              <a:rPr lang="nl-NL" sz="1600" i="1"/>
              <a:t> </a:t>
            </a:r>
            <a:r>
              <a:rPr lang="nl-NL" sz="1600" i="1" err="1"/>
              <a:t>RaspberryPi</a:t>
            </a:r>
            <a:endParaRPr lang="nl-NL" sz="1600" i="1"/>
          </a:p>
          <a:p>
            <a:pPr lvl="1"/>
            <a:r>
              <a:rPr lang="en-US" sz="1600" err="1"/>
              <a:t>Hierin</a:t>
            </a:r>
            <a:r>
              <a:rPr lang="en-US" sz="1600"/>
              <a:t> </a:t>
            </a:r>
            <a:r>
              <a:rPr lang="en-US" sz="1600" err="1"/>
              <a:t>zullen</a:t>
            </a:r>
            <a:r>
              <a:rPr lang="en-US" sz="1600"/>
              <a:t> </a:t>
            </a:r>
            <a:r>
              <a:rPr lang="en-US" sz="1600" i="1" err="1"/>
              <a:t>voor</a:t>
            </a:r>
            <a:r>
              <a:rPr lang="en-US" sz="1600" i="1"/>
              <a:t>- </a:t>
            </a:r>
            <a:r>
              <a:rPr lang="en-US" sz="1600" i="1" err="1"/>
              <a:t>en</a:t>
            </a:r>
            <a:r>
              <a:rPr lang="en-US" sz="1600" i="1"/>
              <a:t> </a:t>
            </a:r>
            <a:r>
              <a:rPr lang="en-US" sz="1600" i="1" err="1"/>
              <a:t>nadelen</a:t>
            </a:r>
            <a:r>
              <a:rPr lang="en-US" sz="1600" i="1"/>
              <a:t> </a:t>
            </a:r>
            <a:r>
              <a:rPr lang="en-US" sz="1600" err="1"/>
              <a:t>afgewogen</a:t>
            </a:r>
            <a:r>
              <a:rPr lang="en-US" sz="1600"/>
              <a:t> </a:t>
            </a:r>
            <a:r>
              <a:rPr lang="en-US" sz="1600" err="1"/>
              <a:t>worden</a:t>
            </a:r>
            <a:r>
              <a:rPr lang="en-US" sz="1600"/>
              <a:t>.</a:t>
            </a:r>
          </a:p>
          <a:p>
            <a:r>
              <a:rPr lang="en-US" sz="2000"/>
              <a:t>Een toekomstgericht eindproduct</a:t>
            </a:r>
          </a:p>
          <a:p>
            <a:pPr lvl="1"/>
            <a:r>
              <a:rPr lang="en-US" sz="1600"/>
              <a:t>Modulair system</a:t>
            </a:r>
          </a:p>
          <a:p>
            <a:pPr lvl="1"/>
            <a:r>
              <a:rPr lang="en-US" sz="1600"/>
              <a:t>3D Geprinte materialen</a:t>
            </a:r>
          </a:p>
          <a:p>
            <a:r>
              <a:rPr lang="en-US" sz="2000"/>
              <a:t>Prototypes</a:t>
            </a:r>
          </a:p>
          <a:p>
            <a:pPr lvl="1"/>
            <a:r>
              <a:rPr lang="en-US" sz="1600"/>
              <a:t>Als eindproduct</a:t>
            </a:r>
          </a:p>
          <a:p>
            <a:pPr lvl="1"/>
            <a:r>
              <a:rPr lang="en-US" sz="1600"/>
              <a:t>Individuele component: </a:t>
            </a:r>
            <a:r>
              <a:rPr lang="en-US" sz="1600" i="1"/>
              <a:t>Gegevens-loggen, LoRa verbinding, Testen van sensoren, etc…</a:t>
            </a:r>
          </a:p>
        </p:txBody>
      </p:sp>
    </p:spTree>
    <p:extLst>
      <p:ext uri="{BB962C8B-B14F-4D97-AF65-F5344CB8AC3E}">
        <p14:creationId xmlns:p14="http://schemas.microsoft.com/office/powerpoint/2010/main" val="426227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 u van </a:t>
            </a:r>
            <a:r>
              <a:rPr lang="en-US" err="1"/>
              <a:t>ons</a:t>
            </a:r>
            <a:r>
              <a:rPr lang="en-US"/>
              <a:t> </a:t>
            </a:r>
            <a:r>
              <a:rPr lang="en-US" err="1"/>
              <a:t>kunt</a:t>
            </a:r>
            <a:r>
              <a:rPr lang="en-US"/>
              <a:t> </a:t>
            </a:r>
            <a:r>
              <a:rPr lang="en-US" err="1"/>
              <a:t>verwachten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Een </a:t>
            </a:r>
            <a:r>
              <a:rPr lang="en-US" sz="2000" err="1"/>
              <a:t>onderzoeksverslag</a:t>
            </a:r>
            <a:endParaRPr lang="en-US" sz="2000"/>
          </a:p>
          <a:p>
            <a:pPr lvl="1"/>
            <a:r>
              <a:rPr lang="en-US" sz="1600" err="1"/>
              <a:t>Onderzoek</a:t>
            </a:r>
            <a:r>
              <a:rPr lang="en-US" sz="1600"/>
              <a:t> </a:t>
            </a:r>
            <a:r>
              <a:rPr lang="en-US" sz="1600" err="1"/>
              <a:t>naar</a:t>
            </a:r>
            <a:r>
              <a:rPr lang="en-US" sz="1600"/>
              <a:t> </a:t>
            </a:r>
            <a:r>
              <a:rPr lang="en-US" sz="1600" err="1"/>
              <a:t>essentiele</a:t>
            </a:r>
            <a:r>
              <a:rPr lang="en-US" sz="1600"/>
              <a:t> </a:t>
            </a:r>
            <a:r>
              <a:rPr lang="en-US" sz="1600" err="1"/>
              <a:t>onderwerpen</a:t>
            </a:r>
            <a:r>
              <a:rPr lang="nl-NL" sz="1600"/>
              <a:t>: </a:t>
            </a:r>
            <a:r>
              <a:rPr lang="nl-NL" sz="1600" i="1" err="1"/>
              <a:t>LoRa</a:t>
            </a:r>
            <a:r>
              <a:rPr lang="nl-NL" sz="1600" i="1"/>
              <a:t>, </a:t>
            </a:r>
            <a:r>
              <a:rPr lang="nl-NL" sz="1600" i="1" err="1"/>
              <a:t>Arduino</a:t>
            </a:r>
            <a:r>
              <a:rPr lang="nl-NL" sz="1600" i="1"/>
              <a:t> </a:t>
            </a:r>
            <a:r>
              <a:rPr lang="nl-NL" sz="1600"/>
              <a:t>of</a:t>
            </a:r>
            <a:r>
              <a:rPr lang="nl-NL" sz="1600" i="1"/>
              <a:t> </a:t>
            </a:r>
            <a:r>
              <a:rPr lang="nl-NL" sz="1600" i="1" err="1"/>
              <a:t>RaspberryPi</a:t>
            </a:r>
            <a:endParaRPr lang="nl-NL" sz="1600" i="1"/>
          </a:p>
          <a:p>
            <a:pPr lvl="1"/>
            <a:r>
              <a:rPr lang="en-US" sz="1600" err="1"/>
              <a:t>Hierin</a:t>
            </a:r>
            <a:r>
              <a:rPr lang="en-US" sz="1600"/>
              <a:t> </a:t>
            </a:r>
            <a:r>
              <a:rPr lang="en-US" sz="1600" err="1"/>
              <a:t>zullen</a:t>
            </a:r>
            <a:r>
              <a:rPr lang="en-US" sz="1600"/>
              <a:t> </a:t>
            </a:r>
            <a:r>
              <a:rPr lang="en-US" sz="1600" i="1" err="1"/>
              <a:t>voor</a:t>
            </a:r>
            <a:r>
              <a:rPr lang="en-US" sz="1600" i="1"/>
              <a:t>- </a:t>
            </a:r>
            <a:r>
              <a:rPr lang="en-US" sz="1600" i="1" err="1"/>
              <a:t>en</a:t>
            </a:r>
            <a:r>
              <a:rPr lang="en-US" sz="1600" i="1"/>
              <a:t> </a:t>
            </a:r>
            <a:r>
              <a:rPr lang="en-US" sz="1600" i="1" err="1"/>
              <a:t>nadelen</a:t>
            </a:r>
            <a:r>
              <a:rPr lang="en-US" sz="1600" i="1"/>
              <a:t> </a:t>
            </a:r>
            <a:r>
              <a:rPr lang="en-US" sz="1600" err="1"/>
              <a:t>afgewogen</a:t>
            </a:r>
            <a:r>
              <a:rPr lang="en-US" sz="1600"/>
              <a:t> </a:t>
            </a:r>
            <a:r>
              <a:rPr lang="en-US" sz="1600" err="1"/>
              <a:t>worden</a:t>
            </a:r>
            <a:r>
              <a:rPr lang="en-US" sz="1600"/>
              <a:t>.</a:t>
            </a:r>
          </a:p>
          <a:p>
            <a:r>
              <a:rPr lang="en-US" sz="2000"/>
              <a:t>Een eindverslag</a:t>
            </a:r>
          </a:p>
          <a:p>
            <a:pPr lvl="1"/>
            <a:r>
              <a:rPr lang="en-US" sz="1600"/>
              <a:t>Inclusief onderzoeksverslag</a:t>
            </a:r>
            <a:endParaRPr lang="en-US" sz="1600"/>
          </a:p>
          <a:p>
            <a:pPr lvl="1"/>
            <a:r>
              <a:rPr lang="en-US" sz="1600"/>
              <a:t>Beredenering </a:t>
            </a:r>
            <a:r>
              <a:rPr lang="en-US" sz="1600"/>
              <a:t>voor </a:t>
            </a:r>
            <a:r>
              <a:rPr lang="en-US" sz="1600"/>
              <a:t>specifieke keuzes</a:t>
            </a:r>
          </a:p>
          <a:p>
            <a:pPr marL="914400" lvl="2" indent="0">
              <a:buNone/>
            </a:pPr>
            <a:r>
              <a:rPr lang="en-US" sz="1200"/>
              <a:t>(Wellicht verwerkt in onderzoeksverslag)</a:t>
            </a:r>
          </a:p>
          <a:p>
            <a:pPr lvl="1"/>
            <a:r>
              <a:rPr lang="en-US" sz="1600"/>
              <a:t>Prototypes uitgewerkt op papier</a:t>
            </a:r>
          </a:p>
          <a:p>
            <a:pPr lvl="1"/>
            <a:r>
              <a:rPr lang="en-US" sz="1600"/>
              <a:t>Planning en uitgevoerde planning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0301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 u van </a:t>
            </a:r>
            <a:r>
              <a:rPr lang="en-US" err="1"/>
              <a:t>ons</a:t>
            </a:r>
            <a:r>
              <a:rPr lang="en-US"/>
              <a:t> </a:t>
            </a:r>
            <a:r>
              <a:rPr lang="en-US" err="1"/>
              <a:t>kunt</a:t>
            </a:r>
            <a:r>
              <a:rPr lang="en-US"/>
              <a:t> </a:t>
            </a:r>
            <a:r>
              <a:rPr lang="en-US" err="1"/>
              <a:t>verwachten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Prototypes</a:t>
            </a:r>
          </a:p>
          <a:p>
            <a:pPr lvl="1"/>
            <a:r>
              <a:rPr lang="en-US" sz="1600"/>
              <a:t>Als eindproduct</a:t>
            </a:r>
          </a:p>
          <a:p>
            <a:pPr lvl="1"/>
            <a:r>
              <a:rPr lang="en-US" sz="1600"/>
              <a:t>Individuele component: </a:t>
            </a:r>
            <a:r>
              <a:rPr lang="en-US" sz="1600" i="1"/>
              <a:t>Gegevens-loggen, LoRa verbinding, Testen van sensoren, etc…</a:t>
            </a:r>
          </a:p>
          <a:p>
            <a:r>
              <a:rPr lang="en-US" sz="2000"/>
              <a:t>Een </a:t>
            </a:r>
            <a:r>
              <a:rPr lang="en-US" sz="2000"/>
              <a:t>toekomstgericht eindproduct</a:t>
            </a:r>
          </a:p>
          <a:p>
            <a:pPr lvl="1"/>
            <a:r>
              <a:rPr lang="en-US" sz="1600"/>
              <a:t>Wat voldoet aan de eisen van de MFM</a:t>
            </a:r>
            <a:endParaRPr lang="en-US" sz="1600"/>
          </a:p>
          <a:p>
            <a:pPr lvl="1"/>
            <a:r>
              <a:rPr lang="en-US" sz="1600"/>
              <a:t>Modulair system</a:t>
            </a:r>
          </a:p>
          <a:p>
            <a:pPr lvl="1"/>
            <a:r>
              <a:rPr lang="en-US" sz="1600"/>
              <a:t>3D </a:t>
            </a:r>
            <a:r>
              <a:rPr lang="en-US" sz="1600"/>
              <a:t>Geprinte materialen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9767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Onze vragen aan u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Gezamelijk bespreken</a:t>
            </a: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479056573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217</Words>
  <Application>Microsoft Office PowerPoint</Application>
  <PresentationFormat>Breedbeeld</PresentationFormat>
  <Paragraphs>52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Aangepast ontwerp</vt:lpstr>
      <vt:lpstr>Projectgroep ‘t Rijks BoZ</vt:lpstr>
      <vt:lpstr>Groepscompositie</vt:lpstr>
      <vt:lpstr>Ervaring van voorafgaande projecten</vt:lpstr>
      <vt:lpstr>Wat u van ons kunt verwachten</vt:lpstr>
      <vt:lpstr>Wat u van ons kunt verwachten</vt:lpstr>
      <vt:lpstr>Wat u van ons kunt verwachten</vt:lpstr>
      <vt:lpstr>Onze vragen aan u</vt:lpstr>
    </vt:vector>
  </TitlesOfParts>
  <Company>RSG 't Rijks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Osch</dc:creator>
  <cp:lastModifiedBy>Tim van Osch</cp:lastModifiedBy>
  <cp:revision>22</cp:revision>
  <dcterms:created xsi:type="dcterms:W3CDTF">2016-09-21T07:15:17Z</dcterms:created>
  <dcterms:modified xsi:type="dcterms:W3CDTF">2016-09-25T14:35:18Z</dcterms:modified>
</cp:coreProperties>
</file>