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2E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006930"/>
            <a:ext cx="9144000" cy="32508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2C3E50"/>
                </a:solidFill>
                <a:latin typeface="Arial Black" panose="020B0A04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 smtClean="0"/>
              <a:t>Klik om de beschrijving van het model te bewerken</a:t>
            </a:r>
            <a:endParaRPr lang="nl-NL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674421" y="365125"/>
            <a:ext cx="8843158" cy="78678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2ECC71"/>
                </a:solidFill>
                <a:latin typeface="Impact" panose="020B0806030902050204" pitchFamily="34" charset="0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9C73D7-ABFE-4E99-A987-65752565DB52}" type="datetimeFigureOut">
              <a:rPr lang="nl-NL" smtClean="0"/>
              <a:pPr/>
              <a:t>21-9-2016</a:t>
            </a:fld>
            <a:endParaRPr lang="nl-NL" dirty="0" smtClean="0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5685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427" y="6245210"/>
            <a:ext cx="3517573" cy="61279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823" y="6198035"/>
            <a:ext cx="1278042" cy="707140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25506">
            <a:off x="-139213" y="-152042"/>
            <a:ext cx="1971520" cy="128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7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674421" y="852013"/>
            <a:ext cx="8843158" cy="786781"/>
          </a:xfrm>
        </p:spPr>
        <p:txBody>
          <a:bodyPr/>
          <a:lstStyle/>
          <a:p>
            <a:r>
              <a:rPr lang="nl-NL" dirty="0" smtClean="0"/>
              <a:t>Projectgroep </a:t>
            </a:r>
            <a:r>
              <a:rPr lang="nl-NL" dirty="0" err="1" smtClean="0"/>
              <a:t>Technasium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95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</TotalTime>
  <Words>2</Words>
  <Application>Microsoft Office PowerPoint</Application>
  <PresentationFormat>Breedbeeld</PresentationFormat>
  <Paragraphs>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Impact</vt:lpstr>
      <vt:lpstr>Kantoorthema</vt:lpstr>
      <vt:lpstr>Projectgroep Technasium</vt:lpstr>
    </vt:vector>
  </TitlesOfParts>
  <Company>RSG 't Rijks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van Osch</dc:creator>
  <cp:lastModifiedBy>Tim van Osch</cp:lastModifiedBy>
  <cp:revision>6</cp:revision>
  <dcterms:created xsi:type="dcterms:W3CDTF">2016-09-21T07:15:17Z</dcterms:created>
  <dcterms:modified xsi:type="dcterms:W3CDTF">2016-09-21T07:51:29Z</dcterms:modified>
</cp:coreProperties>
</file>