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3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9144000" cy="5143500" type="screen16x9"/>
  <p:notesSz cx="6858000" cy="9144000"/>
  <p:embeddedFontLst>
    <p:embeddedFont>
      <p:font typeface="Bebas Neue" panose="020B0606020202050201" pitchFamily="34" charset="0"/>
      <p:regular r:id="rId37"/>
    </p:embeddedFont>
    <p:embeddedFont>
      <p:font typeface="Catamaran" panose="020B0604020202020204" charset="0"/>
      <p:regular r:id="rId38"/>
      <p:bold r:id="rId39"/>
    </p:embeddedFont>
    <p:embeddedFont>
      <p:font typeface="Didact Gothic" panose="00000500000000000000" pitchFamily="2" charset="0"/>
      <p:regular r:id="rId40"/>
    </p:embeddedFont>
    <p:embeddedFont>
      <p:font typeface="Fredoka One" panose="020B0604020202020204" pitchFamily="2" charset="0"/>
      <p:regular r:id="rId41"/>
    </p:embeddedFont>
    <p:embeddedFont>
      <p:font typeface="Montserrat SemiBold" panose="000007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BAF986-9AB6-4218-BE74-A576E1E49946}" v="53" dt="2022-10-04T00:49:10.262"/>
  </p1510:revLst>
</p1510:revInfo>
</file>

<file path=ppt/tableStyles.xml><?xml version="1.0" encoding="utf-8"?>
<a:tblStyleLst xmlns:a="http://schemas.openxmlformats.org/drawingml/2006/main" def="{D563AAA1-129C-4294-B000-37BB3A35FEEC}">
  <a:tblStyle styleId="{D563AAA1-129C-4294-B000-37BB3A35FE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9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3.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6.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7.fntdata"/><Relationship Id="rId48" Type="http://schemas.openxmlformats.org/officeDocument/2006/relationships/theme" Target="theme/theme1.xml"/><Relationship Id="rId8" Type="http://schemas.openxmlformats.org/officeDocument/2006/relationships/slide" Target="slides/slide6.xml"/><Relationship Id="rId51" Type="http://schemas.microsoft.com/office/2015/10/relationships/revisionInfo" Target="revisionInfo.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2.fntdata"/><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bastián Vadra" userId="22bbfe886c2c9b6b" providerId="Windows Live" clId="Web-{6CBAF986-9AB6-4218-BE74-A576E1E49946}"/>
    <pc:docChg chg="delSld modSld">
      <pc:chgData name="Sebastián Vadra" userId="22bbfe886c2c9b6b" providerId="Windows Live" clId="Web-{6CBAF986-9AB6-4218-BE74-A576E1E49946}" dt="2022-10-04T00:49:10.262" v="50" actId="1076"/>
      <pc:docMkLst>
        <pc:docMk/>
      </pc:docMkLst>
      <pc:sldChg chg="addSp delSp modSp">
        <pc:chgData name="Sebastián Vadra" userId="22bbfe886c2c9b6b" providerId="Windows Live" clId="Web-{6CBAF986-9AB6-4218-BE74-A576E1E49946}" dt="2022-10-04T00:48:20.964" v="32" actId="14100"/>
        <pc:sldMkLst>
          <pc:docMk/>
          <pc:sldMk cId="0" sldId="287"/>
        </pc:sldMkLst>
        <pc:spChg chg="mod">
          <ac:chgData name="Sebastián Vadra" userId="22bbfe886c2c9b6b" providerId="Windows Live" clId="Web-{6CBAF986-9AB6-4218-BE74-A576E1E49946}" dt="2022-10-04T00:48:20.964" v="32" actId="14100"/>
          <ac:spMkLst>
            <pc:docMk/>
            <pc:sldMk cId="0" sldId="287"/>
            <ac:spMk id="559" creationId="{00000000-0000-0000-0000-000000000000}"/>
          </ac:spMkLst>
        </pc:spChg>
        <pc:spChg chg="mod">
          <ac:chgData name="Sebastián Vadra" userId="22bbfe886c2c9b6b" providerId="Windows Live" clId="Web-{6CBAF986-9AB6-4218-BE74-A576E1E49946}" dt="2022-10-04T00:47:41.604" v="19" actId="20577"/>
          <ac:spMkLst>
            <pc:docMk/>
            <pc:sldMk cId="0" sldId="287"/>
            <ac:spMk id="560" creationId="{00000000-0000-0000-0000-000000000000}"/>
          </ac:spMkLst>
        </pc:spChg>
        <pc:picChg chg="add mod">
          <ac:chgData name="Sebastián Vadra" userId="22bbfe886c2c9b6b" providerId="Windows Live" clId="Web-{6CBAF986-9AB6-4218-BE74-A576E1E49946}" dt="2022-10-04T00:47:48.088" v="20" actId="14100"/>
          <ac:picMkLst>
            <pc:docMk/>
            <pc:sldMk cId="0" sldId="287"/>
            <ac:picMk id="2" creationId="{78C40D89-28B5-3C32-8249-5B3442FE9C5B}"/>
          </ac:picMkLst>
        </pc:picChg>
        <pc:picChg chg="del">
          <ac:chgData name="Sebastián Vadra" userId="22bbfe886c2c9b6b" providerId="Windows Live" clId="Web-{6CBAF986-9AB6-4218-BE74-A576E1E49946}" dt="2022-10-04T00:46:41.977" v="0"/>
          <ac:picMkLst>
            <pc:docMk/>
            <pc:sldMk cId="0" sldId="287"/>
            <ac:picMk id="570" creationId="{00000000-0000-0000-0000-000000000000}"/>
          </ac:picMkLst>
        </pc:picChg>
      </pc:sldChg>
      <pc:sldChg chg="modSp">
        <pc:chgData name="Sebastián Vadra" userId="22bbfe886c2c9b6b" providerId="Windows Live" clId="Web-{6CBAF986-9AB6-4218-BE74-A576E1E49946}" dt="2022-10-04T00:49:10.262" v="50" actId="1076"/>
        <pc:sldMkLst>
          <pc:docMk/>
          <pc:sldMk cId="0" sldId="288"/>
        </pc:sldMkLst>
        <pc:spChg chg="mod">
          <ac:chgData name="Sebastián Vadra" userId="22bbfe886c2c9b6b" providerId="Windows Live" clId="Web-{6CBAF986-9AB6-4218-BE74-A576E1E49946}" dt="2022-10-04T00:49:05.168" v="49" actId="20577"/>
          <ac:spMkLst>
            <pc:docMk/>
            <pc:sldMk cId="0" sldId="288"/>
            <ac:spMk id="575" creationId="{00000000-0000-0000-0000-000000000000}"/>
          </ac:spMkLst>
        </pc:spChg>
        <pc:spChg chg="mod">
          <ac:chgData name="Sebastián Vadra" userId="22bbfe886c2c9b6b" providerId="Windows Live" clId="Web-{6CBAF986-9AB6-4218-BE74-A576E1E49946}" dt="2022-10-04T00:48:49.965" v="47" actId="1076"/>
          <ac:spMkLst>
            <pc:docMk/>
            <pc:sldMk cId="0" sldId="288"/>
            <ac:spMk id="576" creationId="{00000000-0000-0000-0000-000000000000}"/>
          </ac:spMkLst>
        </pc:spChg>
        <pc:spChg chg="mod">
          <ac:chgData name="Sebastián Vadra" userId="22bbfe886c2c9b6b" providerId="Windows Live" clId="Web-{6CBAF986-9AB6-4218-BE74-A576E1E49946}" dt="2022-10-04T00:49:10.262" v="50" actId="1076"/>
          <ac:spMkLst>
            <pc:docMk/>
            <pc:sldMk cId="0" sldId="288"/>
            <ac:spMk id="580" creationId="{00000000-0000-0000-0000-000000000000}"/>
          </ac:spMkLst>
        </pc:spChg>
      </pc:sldChg>
      <pc:sldChg chg="del">
        <pc:chgData name="Sebastián Vadra" userId="22bbfe886c2c9b6b" providerId="Windows Live" clId="Web-{6CBAF986-9AB6-4218-BE74-A576E1E49946}" dt="2022-10-04T00:48:29.933" v="33"/>
        <pc:sldMkLst>
          <pc:docMk/>
          <pc:sldMk cId="0" sldId="289"/>
        </pc:sldMkLst>
      </pc:sldChg>
      <pc:sldChg chg="del">
        <pc:chgData name="Sebastián Vadra" userId="22bbfe886c2c9b6b" providerId="Windows Live" clId="Web-{6CBAF986-9AB6-4218-BE74-A576E1E49946}" dt="2022-10-04T00:48:32.636" v="34"/>
        <pc:sldMkLst>
          <pc:docMk/>
          <pc:sldMk cId="0" sldId="290"/>
        </pc:sldMkLst>
      </pc:sldChg>
      <pc:sldChg chg="del">
        <pc:chgData name="Sebastián Vadra" userId="22bbfe886c2c9b6b" providerId="Windows Live" clId="Web-{6CBAF986-9AB6-4218-BE74-A576E1E49946}" dt="2022-10-04T00:48:32.730" v="35"/>
        <pc:sldMkLst>
          <pc:docMk/>
          <pc:sldMk cId="0" sldId="291"/>
        </pc:sldMkLst>
      </pc:sldChg>
      <pc:sldChg chg="del">
        <pc:chgData name="Sebastián Vadra" userId="22bbfe886c2c9b6b" providerId="Windows Live" clId="Web-{6CBAF986-9AB6-4218-BE74-A576E1E49946}" dt="2022-10-04T00:48:35.261" v="36"/>
        <pc:sldMkLst>
          <pc:docMk/>
          <pc:sldMk cId="0" sldId="292"/>
        </pc:sldMkLst>
      </pc:sldChg>
      <pc:sldChg chg="del">
        <pc:chgData name="Sebastián Vadra" userId="22bbfe886c2c9b6b" providerId="Windows Live" clId="Web-{6CBAF986-9AB6-4218-BE74-A576E1E49946}" dt="2022-10-04T00:48:37.152" v="37"/>
        <pc:sldMkLst>
          <pc:docMk/>
          <pc:sldMk cId="0" sldId="293"/>
        </pc:sldMkLst>
      </pc:sldChg>
      <pc:sldChg chg="del">
        <pc:chgData name="Sebastián Vadra" userId="22bbfe886c2c9b6b" providerId="Windows Live" clId="Web-{6CBAF986-9AB6-4218-BE74-A576E1E49946}" dt="2022-10-04T00:48:37.183" v="38"/>
        <pc:sldMkLst>
          <pc:docMk/>
          <pc:sldMk cId="0" sldId="294"/>
        </pc:sldMkLst>
      </pc:sldChg>
      <pc:sldChg chg="del">
        <pc:chgData name="Sebastián Vadra" userId="22bbfe886c2c9b6b" providerId="Windows Live" clId="Web-{6CBAF986-9AB6-4218-BE74-A576E1E49946}" dt="2022-10-04T00:48:37.512" v="39"/>
        <pc:sldMkLst>
          <pc:docMk/>
          <pc:sldMk cId="0" sldId="295"/>
        </pc:sldMkLst>
      </pc:sldChg>
      <pc:sldChg chg="del">
        <pc:chgData name="Sebastián Vadra" userId="22bbfe886c2c9b6b" providerId="Windows Live" clId="Web-{6CBAF986-9AB6-4218-BE74-A576E1E49946}" dt="2022-10-04T00:48:37.558" v="40"/>
        <pc:sldMkLst>
          <pc:docMk/>
          <pc:sldMk cId="0" sldId="296"/>
        </pc:sldMkLst>
      </pc:sldChg>
      <pc:sldChg chg="del">
        <pc:chgData name="Sebastián Vadra" userId="22bbfe886c2c9b6b" providerId="Windows Live" clId="Web-{6CBAF986-9AB6-4218-BE74-A576E1E49946}" dt="2022-10-04T00:48:37.590" v="41"/>
        <pc:sldMkLst>
          <pc:docMk/>
          <pc:sldMk cId="0" sldId="297"/>
        </pc:sldMkLst>
      </pc:sldChg>
      <pc:sldChg chg="del">
        <pc:chgData name="Sebastián Vadra" userId="22bbfe886c2c9b6b" providerId="Windows Live" clId="Web-{6CBAF986-9AB6-4218-BE74-A576E1E49946}" dt="2022-10-04T00:48:37.902" v="42"/>
        <pc:sldMkLst>
          <pc:docMk/>
          <pc:sldMk cId="0" sldId="298"/>
        </pc:sldMkLst>
      </pc:sldChg>
      <pc:sldChg chg="del">
        <pc:chgData name="Sebastián Vadra" userId="22bbfe886c2c9b6b" providerId="Windows Live" clId="Web-{6CBAF986-9AB6-4218-BE74-A576E1E49946}" dt="2022-10-04T00:48:38.246" v="43"/>
        <pc:sldMkLst>
          <pc:docMk/>
          <pc:sldMk cId="0" sldId="299"/>
        </pc:sldMkLst>
      </pc:sldChg>
      <pc:sldChg chg="del">
        <pc:chgData name="Sebastián Vadra" userId="22bbfe886c2c9b6b" providerId="Windows Live" clId="Web-{6CBAF986-9AB6-4218-BE74-A576E1E49946}" dt="2022-10-04T00:48:38.340" v="44"/>
        <pc:sldMkLst>
          <pc:docMk/>
          <pc:sldMk cId="0" sldId="300"/>
        </pc:sldMkLst>
      </pc:sldChg>
      <pc:sldChg chg="del">
        <pc:chgData name="Sebastián Vadra" userId="22bbfe886c2c9b6b" providerId="Windows Live" clId="Web-{6CBAF986-9AB6-4218-BE74-A576E1E49946}" dt="2022-10-04T00:48:39.683" v="45"/>
        <pc:sldMkLst>
          <pc:docMk/>
          <pc:sldMk cId="0" sldId="301"/>
        </pc:sldMkLst>
      </pc:sldChg>
      <pc:sldChg chg="del">
        <pc:chgData name="Sebastián Vadra" userId="22bbfe886c2c9b6b" providerId="Windows Live" clId="Web-{6CBAF986-9AB6-4218-BE74-A576E1E49946}" dt="2022-10-04T00:48:42.402" v="46"/>
        <pc:sldMkLst>
          <pc:docMk/>
          <pc:sldMk cId="0" sldId="30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5d9ab673c3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5d9ab673c3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5d9ab67441_4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5d9ab67441_4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5d9ab67441_4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5d9ab67441_4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5d9ab67441_4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5d9ab67441_4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e1d838b627_4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e1d838b627_4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5d9ab67441_4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5d9ab67441_4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1f25f4e468_0_19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1f25f4e468_0_19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5d9ab67441_4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5d9ab67441_4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5d9ab67441_4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5d9ab67441_4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1f25f4e468_0_20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1f25f4e468_0_20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5d9ab67441_4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15d9ab67441_4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e1d838b62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e1d838b62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1aa9798a9a_2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1aa9798a9a_2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e1d838b627_4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e1d838b627_4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120dcb89e3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120dcb89e3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15d9ab67441_4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15d9ab67441_4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15d9ab67441_4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15d9ab67441_4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11f25f4e468_0_40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11f25f4e468_0_40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15d9ab67441_4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15d9ab67441_4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5d9ab673c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5d9ab673c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e1d838b627_4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e1d838b627_4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15d9ab67441_4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15d9ab67441_4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e1d838b627_4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e1d838b627_4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e207fd22f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e207fd22f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5d9ab67441_4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5d9ab67441_4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5d9ab673c3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5d9ab673c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e1d838b627_4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e1d838b627_4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5d9ab673c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5d9ab673c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5d9ab67441_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5d9ab67441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cstate="screen">
            <a:alphaModFix/>
            <a:extLst>
              <a:ext uri="{28A0092B-C50C-407E-A947-70E740481C1C}">
                <a14:useLocalDpi xmlns:a14="http://schemas.microsoft.com/office/drawing/2010/main"/>
              </a:ext>
            </a:extLst>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77750" y="1038775"/>
            <a:ext cx="5788500" cy="22173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7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3093725" y="3559375"/>
            <a:ext cx="3719100" cy="408600"/>
          </a:xfrm>
          <a:prstGeom prst="rect">
            <a:avLst/>
          </a:prstGeom>
          <a:ln>
            <a:noFill/>
          </a:ln>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TITLE_ONLY_2">
    <p:bg>
      <p:bgPr>
        <a:blipFill>
          <a:blip r:embed="rId2" cstate="screen">
            <a:alphaModFix/>
            <a:extLst>
              <a:ext uri="{28A0092B-C50C-407E-A947-70E740481C1C}">
                <a14:useLocalDpi xmlns:a14="http://schemas.microsoft.com/office/drawing/2010/main"/>
              </a:ext>
            </a:extLst>
          </a:blip>
          <a:stretch>
            <a:fillRect/>
          </a:stretch>
        </a:blipFill>
        <a:effectLst/>
      </p:bgPr>
    </p:bg>
    <p:spTree>
      <p:nvGrpSpPr>
        <p:cNvPr id="1" name="Shape 39"/>
        <p:cNvGrpSpPr/>
        <p:nvPr/>
      </p:nvGrpSpPr>
      <p:grpSpPr>
        <a:xfrm>
          <a:off x="0" y="0"/>
          <a:ext cx="0" cy="0"/>
          <a:chOff x="0" y="0"/>
          <a:chExt cx="0" cy="0"/>
        </a:xfrm>
      </p:grpSpPr>
      <p:sp>
        <p:nvSpPr>
          <p:cNvPr id="40" name="Google Shape;40;p11"/>
          <p:cNvSpPr/>
          <p:nvPr/>
        </p:nvSpPr>
        <p:spPr>
          <a:xfrm>
            <a:off x="713225" y="401525"/>
            <a:ext cx="7717500" cy="6300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11"/>
          <p:cNvSpPr txBox="1">
            <a:spLocks noGrp="1"/>
          </p:cNvSpPr>
          <p:nvPr>
            <p:ph type="title"/>
          </p:nvPr>
        </p:nvSpPr>
        <p:spPr>
          <a:xfrm>
            <a:off x="957050" y="483075"/>
            <a:ext cx="7230000" cy="461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cstate="screen">
            <a:alphaModFix/>
            <a:extLst>
              <a:ext uri="{28A0092B-C50C-407E-A947-70E740481C1C}">
                <a14:useLocalDpi xmlns:a14="http://schemas.microsoft.com/office/drawing/2010/main"/>
              </a:ext>
            </a:extLst>
          </a:blip>
          <a:stretch>
            <a:fillRect/>
          </a:stretch>
        </a:blipFill>
        <a:effectLst/>
      </p:bgPr>
    </p:bg>
    <p:spTree>
      <p:nvGrpSpPr>
        <p:cNvPr id="1" name="Shape 42"/>
        <p:cNvGrpSpPr/>
        <p:nvPr/>
      </p:nvGrpSpPr>
      <p:grpSpPr>
        <a:xfrm>
          <a:off x="0" y="0"/>
          <a:ext cx="0" cy="0"/>
          <a:chOff x="0" y="0"/>
          <a:chExt cx="0" cy="0"/>
        </a:xfrm>
      </p:grpSpPr>
      <p:sp>
        <p:nvSpPr>
          <p:cNvPr id="43" name="Google Shape;43;p12"/>
          <p:cNvSpPr txBox="1">
            <a:spLocks noGrp="1"/>
          </p:cNvSpPr>
          <p:nvPr>
            <p:ph type="title" hasCustomPrompt="1"/>
          </p:nvPr>
        </p:nvSpPr>
        <p:spPr>
          <a:xfrm>
            <a:off x="2071800" y="2686103"/>
            <a:ext cx="5000400" cy="10386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5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4" name="Google Shape;44;p12"/>
          <p:cNvSpPr txBox="1">
            <a:spLocks noGrp="1"/>
          </p:cNvSpPr>
          <p:nvPr>
            <p:ph type="subTitle" idx="1"/>
          </p:nvPr>
        </p:nvSpPr>
        <p:spPr>
          <a:xfrm>
            <a:off x="2071675" y="3593928"/>
            <a:ext cx="5000400" cy="441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TITLE_AND_BODY_2">
    <p:bg>
      <p:bgPr>
        <a:blipFill>
          <a:blip r:embed="rId2" cstate="screen">
            <a:alphaModFix/>
            <a:extLst>
              <a:ext uri="{28A0092B-C50C-407E-A947-70E740481C1C}">
                <a14:useLocalDpi xmlns:a14="http://schemas.microsoft.com/office/drawing/2010/main"/>
              </a:ext>
            </a:extLst>
          </a:blip>
          <a:stretch>
            <a:fillRect/>
          </a:stretch>
        </a:blipFill>
        <a:effectLst/>
      </p:bgPr>
    </p:bg>
    <p:spTree>
      <p:nvGrpSpPr>
        <p:cNvPr id="1" name="Shape 46"/>
        <p:cNvGrpSpPr/>
        <p:nvPr/>
      </p:nvGrpSpPr>
      <p:grpSpPr>
        <a:xfrm>
          <a:off x="0" y="0"/>
          <a:ext cx="0" cy="0"/>
          <a:chOff x="0" y="0"/>
          <a:chExt cx="0" cy="0"/>
        </a:xfrm>
      </p:grpSpPr>
      <p:sp>
        <p:nvSpPr>
          <p:cNvPr id="47" name="Google Shape;47;p14"/>
          <p:cNvSpPr/>
          <p:nvPr/>
        </p:nvSpPr>
        <p:spPr>
          <a:xfrm>
            <a:off x="713225" y="401525"/>
            <a:ext cx="7717500" cy="6300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4"/>
          <p:cNvSpPr txBox="1">
            <a:spLocks noGrp="1"/>
          </p:cNvSpPr>
          <p:nvPr>
            <p:ph type="body" idx="1"/>
          </p:nvPr>
        </p:nvSpPr>
        <p:spPr>
          <a:xfrm>
            <a:off x="4586900" y="1220125"/>
            <a:ext cx="3867000" cy="3384000"/>
          </a:xfrm>
          <a:prstGeom prst="rect">
            <a:avLst/>
          </a:prstGeom>
        </p:spPr>
        <p:txBody>
          <a:bodyPr spcFirstLastPara="1" wrap="square" lIns="91425" tIns="91425" rIns="91425" bIns="91425" anchor="t" anchorCtr="0">
            <a:noAutofit/>
          </a:bodyPr>
          <a:lstStyle>
            <a:lvl1pPr marL="457200" lvl="0" indent="-304800" rtl="0">
              <a:lnSpc>
                <a:spcPct val="100000"/>
              </a:lnSpc>
              <a:spcBef>
                <a:spcPts val="1000"/>
              </a:spcBef>
              <a:spcAft>
                <a:spcPts val="0"/>
              </a:spcAft>
              <a:buSzPts val="1200"/>
              <a:buFont typeface="Darker Grotesque SemiBold"/>
              <a:buChar char="●"/>
              <a:defRPr sz="1200"/>
            </a:lvl1pPr>
            <a:lvl2pPr marL="914400" lvl="1" indent="-317500" rtl="0">
              <a:lnSpc>
                <a:spcPct val="115000"/>
              </a:lnSpc>
              <a:spcBef>
                <a:spcPts val="1000"/>
              </a:spcBef>
              <a:spcAft>
                <a:spcPts val="0"/>
              </a:spcAft>
              <a:buSzPts val="1400"/>
              <a:buFont typeface="Darker Grotesque SemiBold"/>
              <a:buChar char="○"/>
              <a:defRPr/>
            </a:lvl2pPr>
            <a:lvl3pPr marL="1371600" lvl="2" indent="-317500" rtl="0">
              <a:lnSpc>
                <a:spcPct val="115000"/>
              </a:lnSpc>
              <a:spcBef>
                <a:spcPts val="0"/>
              </a:spcBef>
              <a:spcAft>
                <a:spcPts val="0"/>
              </a:spcAft>
              <a:buSzPts val="1400"/>
              <a:buFont typeface="Darker Grotesque SemiBold"/>
              <a:buChar char="■"/>
              <a:defRPr/>
            </a:lvl3pPr>
            <a:lvl4pPr marL="1828800" lvl="3" indent="-317500" rtl="0">
              <a:lnSpc>
                <a:spcPct val="115000"/>
              </a:lnSpc>
              <a:spcBef>
                <a:spcPts val="0"/>
              </a:spcBef>
              <a:spcAft>
                <a:spcPts val="0"/>
              </a:spcAft>
              <a:buSzPts val="1400"/>
              <a:buFont typeface="Darker Grotesque SemiBold"/>
              <a:buChar char="●"/>
              <a:defRPr/>
            </a:lvl4pPr>
            <a:lvl5pPr marL="2286000" lvl="4" indent="-317500" rtl="0">
              <a:lnSpc>
                <a:spcPct val="115000"/>
              </a:lnSpc>
              <a:spcBef>
                <a:spcPts val="0"/>
              </a:spcBef>
              <a:spcAft>
                <a:spcPts val="0"/>
              </a:spcAft>
              <a:buSzPts val="1400"/>
              <a:buFont typeface="Darker Grotesque SemiBold"/>
              <a:buChar char="○"/>
              <a:defRPr/>
            </a:lvl5pPr>
            <a:lvl6pPr marL="2743200" lvl="5" indent="-317500" rtl="0">
              <a:lnSpc>
                <a:spcPct val="115000"/>
              </a:lnSpc>
              <a:spcBef>
                <a:spcPts val="0"/>
              </a:spcBef>
              <a:spcAft>
                <a:spcPts val="0"/>
              </a:spcAft>
              <a:buSzPts val="1400"/>
              <a:buFont typeface="Darker Grotesque SemiBold"/>
              <a:buChar char="■"/>
              <a:defRPr/>
            </a:lvl6pPr>
            <a:lvl7pPr marL="3200400" lvl="6" indent="-317500" rtl="0">
              <a:lnSpc>
                <a:spcPct val="115000"/>
              </a:lnSpc>
              <a:spcBef>
                <a:spcPts val="0"/>
              </a:spcBef>
              <a:spcAft>
                <a:spcPts val="0"/>
              </a:spcAft>
              <a:buSzPts val="1400"/>
              <a:buFont typeface="Darker Grotesque SemiBold"/>
              <a:buChar char="●"/>
              <a:defRPr/>
            </a:lvl7pPr>
            <a:lvl8pPr marL="3657600" lvl="7" indent="-317500" rtl="0">
              <a:lnSpc>
                <a:spcPct val="115000"/>
              </a:lnSpc>
              <a:spcBef>
                <a:spcPts val="0"/>
              </a:spcBef>
              <a:spcAft>
                <a:spcPts val="0"/>
              </a:spcAft>
              <a:buSzPts val="1400"/>
              <a:buFont typeface="Darker Grotesque SemiBold"/>
              <a:buChar char="○"/>
              <a:defRPr/>
            </a:lvl8pPr>
            <a:lvl9pPr marL="4114800" lvl="8" indent="-317500" rtl="0">
              <a:lnSpc>
                <a:spcPct val="115000"/>
              </a:lnSpc>
              <a:spcBef>
                <a:spcPts val="0"/>
              </a:spcBef>
              <a:spcAft>
                <a:spcPts val="0"/>
              </a:spcAft>
              <a:buSzPts val="1400"/>
              <a:buFont typeface="Darker Grotesque SemiBold"/>
              <a:buChar char="■"/>
              <a:defRPr/>
            </a:lvl9pPr>
          </a:lstStyle>
          <a:p>
            <a:endParaRPr/>
          </a:p>
        </p:txBody>
      </p:sp>
      <p:sp>
        <p:nvSpPr>
          <p:cNvPr id="49" name="Google Shape;49;p14"/>
          <p:cNvSpPr txBox="1">
            <a:spLocks noGrp="1"/>
          </p:cNvSpPr>
          <p:nvPr>
            <p:ph type="body" idx="2"/>
          </p:nvPr>
        </p:nvSpPr>
        <p:spPr>
          <a:xfrm>
            <a:off x="720000" y="1220125"/>
            <a:ext cx="3867000" cy="3384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Darker Grotesque SemiBold"/>
              <a:buChar char="●"/>
              <a:defRPr sz="1200"/>
            </a:lvl1pPr>
            <a:lvl2pPr marL="914400" lvl="1" indent="-317500" rtl="0">
              <a:lnSpc>
                <a:spcPct val="115000"/>
              </a:lnSpc>
              <a:spcBef>
                <a:spcPts val="0"/>
              </a:spcBef>
              <a:spcAft>
                <a:spcPts val="0"/>
              </a:spcAft>
              <a:buSzPts val="1400"/>
              <a:buFont typeface="Darker Grotesque SemiBold"/>
              <a:buChar char="○"/>
              <a:defRPr/>
            </a:lvl2pPr>
            <a:lvl3pPr marL="1371600" lvl="2" indent="-317500" rtl="0">
              <a:lnSpc>
                <a:spcPct val="115000"/>
              </a:lnSpc>
              <a:spcBef>
                <a:spcPts val="0"/>
              </a:spcBef>
              <a:spcAft>
                <a:spcPts val="0"/>
              </a:spcAft>
              <a:buSzPts val="1400"/>
              <a:buFont typeface="Darker Grotesque SemiBold"/>
              <a:buChar char="■"/>
              <a:defRPr/>
            </a:lvl3pPr>
            <a:lvl4pPr marL="1828800" lvl="3" indent="-317500" rtl="0">
              <a:lnSpc>
                <a:spcPct val="115000"/>
              </a:lnSpc>
              <a:spcBef>
                <a:spcPts val="0"/>
              </a:spcBef>
              <a:spcAft>
                <a:spcPts val="0"/>
              </a:spcAft>
              <a:buSzPts val="1400"/>
              <a:buFont typeface="Darker Grotesque SemiBold"/>
              <a:buChar char="●"/>
              <a:defRPr/>
            </a:lvl4pPr>
            <a:lvl5pPr marL="2286000" lvl="4" indent="-317500" rtl="0">
              <a:lnSpc>
                <a:spcPct val="115000"/>
              </a:lnSpc>
              <a:spcBef>
                <a:spcPts val="0"/>
              </a:spcBef>
              <a:spcAft>
                <a:spcPts val="0"/>
              </a:spcAft>
              <a:buSzPts val="1400"/>
              <a:buFont typeface="Darker Grotesque SemiBold"/>
              <a:buChar char="○"/>
              <a:defRPr/>
            </a:lvl5pPr>
            <a:lvl6pPr marL="2743200" lvl="5" indent="-317500" rtl="0">
              <a:lnSpc>
                <a:spcPct val="115000"/>
              </a:lnSpc>
              <a:spcBef>
                <a:spcPts val="0"/>
              </a:spcBef>
              <a:spcAft>
                <a:spcPts val="0"/>
              </a:spcAft>
              <a:buSzPts val="1400"/>
              <a:buFont typeface="Darker Grotesque SemiBold"/>
              <a:buChar char="■"/>
              <a:defRPr/>
            </a:lvl6pPr>
            <a:lvl7pPr marL="3200400" lvl="6" indent="-317500" rtl="0">
              <a:lnSpc>
                <a:spcPct val="115000"/>
              </a:lnSpc>
              <a:spcBef>
                <a:spcPts val="0"/>
              </a:spcBef>
              <a:spcAft>
                <a:spcPts val="0"/>
              </a:spcAft>
              <a:buSzPts val="1400"/>
              <a:buFont typeface="Darker Grotesque SemiBold"/>
              <a:buChar char="●"/>
              <a:defRPr/>
            </a:lvl7pPr>
            <a:lvl8pPr marL="3657600" lvl="7" indent="-317500" rtl="0">
              <a:lnSpc>
                <a:spcPct val="115000"/>
              </a:lnSpc>
              <a:spcBef>
                <a:spcPts val="0"/>
              </a:spcBef>
              <a:spcAft>
                <a:spcPts val="0"/>
              </a:spcAft>
              <a:buSzPts val="1400"/>
              <a:buFont typeface="Darker Grotesque SemiBold"/>
              <a:buChar char="○"/>
              <a:defRPr/>
            </a:lvl8pPr>
            <a:lvl9pPr marL="4114800" lvl="8" indent="-317500" rtl="0">
              <a:lnSpc>
                <a:spcPct val="115000"/>
              </a:lnSpc>
              <a:spcBef>
                <a:spcPts val="0"/>
              </a:spcBef>
              <a:spcAft>
                <a:spcPts val="0"/>
              </a:spcAft>
              <a:buSzPts val="1400"/>
              <a:buFont typeface="Darker Grotesque SemiBold"/>
              <a:buChar char="■"/>
              <a:defRPr/>
            </a:lvl9pPr>
          </a:lstStyle>
          <a:p>
            <a:endParaRPr/>
          </a:p>
        </p:txBody>
      </p:sp>
      <p:sp>
        <p:nvSpPr>
          <p:cNvPr id="50" name="Google Shape;50;p14"/>
          <p:cNvSpPr txBox="1">
            <a:spLocks noGrp="1"/>
          </p:cNvSpPr>
          <p:nvPr>
            <p:ph type="title"/>
          </p:nvPr>
        </p:nvSpPr>
        <p:spPr>
          <a:xfrm>
            <a:off x="957050" y="483075"/>
            <a:ext cx="7230000" cy="461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bg>
      <p:bgPr>
        <a:blipFill>
          <a:blip r:embed="rId2" cstate="screen">
            <a:alphaModFix/>
            <a:extLst>
              <a:ext uri="{28A0092B-C50C-407E-A947-70E740481C1C}">
                <a14:useLocalDpi xmlns:a14="http://schemas.microsoft.com/office/drawing/2010/main"/>
              </a:ext>
            </a:extLst>
          </a:blip>
          <a:stretch>
            <a:fillRect/>
          </a:stretch>
        </a:blipFill>
        <a:effectLst/>
      </p:bgPr>
    </p:bg>
    <p:spTree>
      <p:nvGrpSpPr>
        <p:cNvPr id="1" name="Shape 51"/>
        <p:cNvGrpSpPr/>
        <p:nvPr/>
      </p:nvGrpSpPr>
      <p:grpSpPr>
        <a:xfrm>
          <a:off x="0" y="0"/>
          <a:ext cx="0" cy="0"/>
          <a:chOff x="0" y="0"/>
          <a:chExt cx="0" cy="0"/>
        </a:xfrm>
      </p:grpSpPr>
      <p:sp>
        <p:nvSpPr>
          <p:cNvPr id="52" name="Google Shape;52;p15"/>
          <p:cNvSpPr/>
          <p:nvPr/>
        </p:nvSpPr>
        <p:spPr>
          <a:xfrm>
            <a:off x="713225" y="401525"/>
            <a:ext cx="7717500" cy="6300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txBox="1">
            <a:spLocks noGrp="1"/>
          </p:cNvSpPr>
          <p:nvPr>
            <p:ph type="title"/>
          </p:nvPr>
        </p:nvSpPr>
        <p:spPr>
          <a:xfrm>
            <a:off x="957050" y="483075"/>
            <a:ext cx="7230000" cy="461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3">
  <p:cSld name="TITLE_ONLY_1_1">
    <p:bg>
      <p:bgPr>
        <a:blipFill>
          <a:blip r:embed="rId2" cstate="screen">
            <a:alphaModFix/>
            <a:extLst>
              <a:ext uri="{28A0092B-C50C-407E-A947-70E740481C1C}">
                <a14:useLocalDpi xmlns:a14="http://schemas.microsoft.com/office/drawing/2010/main"/>
              </a:ext>
            </a:extLst>
          </a:blip>
          <a:stretch>
            <a:fillRect/>
          </a:stretch>
        </a:blipFill>
        <a:effectLst/>
      </p:bgPr>
    </p:bg>
    <p:spTree>
      <p:nvGrpSpPr>
        <p:cNvPr id="1" name="Shape 54"/>
        <p:cNvGrpSpPr/>
        <p:nvPr/>
      </p:nvGrpSpPr>
      <p:grpSpPr>
        <a:xfrm>
          <a:off x="0" y="0"/>
          <a:ext cx="0" cy="0"/>
          <a:chOff x="0" y="0"/>
          <a:chExt cx="0" cy="0"/>
        </a:xfrm>
      </p:grpSpPr>
      <p:sp>
        <p:nvSpPr>
          <p:cNvPr id="55" name="Google Shape;55;p16"/>
          <p:cNvSpPr/>
          <p:nvPr/>
        </p:nvSpPr>
        <p:spPr>
          <a:xfrm>
            <a:off x="713225" y="401525"/>
            <a:ext cx="7717500" cy="6300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6"/>
          <p:cNvSpPr txBox="1">
            <a:spLocks noGrp="1"/>
          </p:cNvSpPr>
          <p:nvPr>
            <p:ph type="title"/>
          </p:nvPr>
        </p:nvSpPr>
        <p:spPr>
          <a:xfrm>
            <a:off x="957050" y="483075"/>
            <a:ext cx="7230000" cy="461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able of contents">
  <p:cSld name="BLANK_1_1_1_1_2">
    <p:bg>
      <p:bgPr>
        <a:blipFill>
          <a:blip r:embed="rId2" cstate="screen">
            <a:alphaModFix/>
            <a:extLst>
              <a:ext uri="{28A0092B-C50C-407E-A947-70E740481C1C}">
                <a14:useLocalDpi xmlns:a14="http://schemas.microsoft.com/office/drawing/2010/main"/>
              </a:ext>
            </a:extLst>
          </a:blip>
          <a:stretch>
            <a:fillRect/>
          </a:stretch>
        </a:blipFill>
        <a:effectLst/>
      </p:bgPr>
    </p:bg>
    <p:spTree>
      <p:nvGrpSpPr>
        <p:cNvPr id="1" name="Shape 57"/>
        <p:cNvGrpSpPr/>
        <p:nvPr/>
      </p:nvGrpSpPr>
      <p:grpSpPr>
        <a:xfrm>
          <a:off x="0" y="0"/>
          <a:ext cx="0" cy="0"/>
          <a:chOff x="0" y="0"/>
          <a:chExt cx="0" cy="0"/>
        </a:xfrm>
      </p:grpSpPr>
      <p:sp>
        <p:nvSpPr>
          <p:cNvPr id="58" name="Google Shape;58;p17"/>
          <p:cNvSpPr/>
          <p:nvPr/>
        </p:nvSpPr>
        <p:spPr>
          <a:xfrm>
            <a:off x="713225" y="401525"/>
            <a:ext cx="7717500" cy="6300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7"/>
          <p:cNvSpPr txBox="1">
            <a:spLocks noGrp="1"/>
          </p:cNvSpPr>
          <p:nvPr>
            <p:ph type="title"/>
          </p:nvPr>
        </p:nvSpPr>
        <p:spPr>
          <a:xfrm>
            <a:off x="947975" y="2971888"/>
            <a:ext cx="1987500" cy="56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Font typeface="Fredoka One"/>
              <a:buNone/>
              <a:defRPr sz="2500"/>
            </a:lvl1pPr>
            <a:lvl2pPr lvl="1" algn="ctr" rtl="0">
              <a:spcBef>
                <a:spcPts val="0"/>
              </a:spcBef>
              <a:spcAft>
                <a:spcPts val="0"/>
              </a:spcAft>
              <a:buSzPts val="2500"/>
              <a:buFont typeface="Fredoka One"/>
              <a:buNone/>
              <a:defRPr sz="2500">
                <a:latin typeface="Fredoka One"/>
                <a:ea typeface="Fredoka One"/>
                <a:cs typeface="Fredoka One"/>
                <a:sym typeface="Fredoka One"/>
              </a:defRPr>
            </a:lvl2pPr>
            <a:lvl3pPr lvl="2" algn="ctr" rtl="0">
              <a:spcBef>
                <a:spcPts val="0"/>
              </a:spcBef>
              <a:spcAft>
                <a:spcPts val="0"/>
              </a:spcAft>
              <a:buSzPts val="2500"/>
              <a:buFont typeface="Fredoka One"/>
              <a:buNone/>
              <a:defRPr sz="2500">
                <a:latin typeface="Fredoka One"/>
                <a:ea typeface="Fredoka One"/>
                <a:cs typeface="Fredoka One"/>
                <a:sym typeface="Fredoka One"/>
              </a:defRPr>
            </a:lvl3pPr>
            <a:lvl4pPr lvl="3" algn="ctr" rtl="0">
              <a:spcBef>
                <a:spcPts val="0"/>
              </a:spcBef>
              <a:spcAft>
                <a:spcPts val="0"/>
              </a:spcAft>
              <a:buSzPts val="2500"/>
              <a:buFont typeface="Fredoka One"/>
              <a:buNone/>
              <a:defRPr sz="2500">
                <a:latin typeface="Fredoka One"/>
                <a:ea typeface="Fredoka One"/>
                <a:cs typeface="Fredoka One"/>
                <a:sym typeface="Fredoka One"/>
              </a:defRPr>
            </a:lvl4pPr>
            <a:lvl5pPr lvl="4" algn="ctr" rtl="0">
              <a:spcBef>
                <a:spcPts val="0"/>
              </a:spcBef>
              <a:spcAft>
                <a:spcPts val="0"/>
              </a:spcAft>
              <a:buSzPts val="2500"/>
              <a:buFont typeface="Fredoka One"/>
              <a:buNone/>
              <a:defRPr sz="2500">
                <a:latin typeface="Fredoka One"/>
                <a:ea typeface="Fredoka One"/>
                <a:cs typeface="Fredoka One"/>
                <a:sym typeface="Fredoka One"/>
              </a:defRPr>
            </a:lvl5pPr>
            <a:lvl6pPr lvl="5" algn="ctr" rtl="0">
              <a:spcBef>
                <a:spcPts val="0"/>
              </a:spcBef>
              <a:spcAft>
                <a:spcPts val="0"/>
              </a:spcAft>
              <a:buSzPts val="2500"/>
              <a:buFont typeface="Fredoka One"/>
              <a:buNone/>
              <a:defRPr sz="2500">
                <a:latin typeface="Fredoka One"/>
                <a:ea typeface="Fredoka One"/>
                <a:cs typeface="Fredoka One"/>
                <a:sym typeface="Fredoka One"/>
              </a:defRPr>
            </a:lvl6pPr>
            <a:lvl7pPr lvl="6" algn="ctr" rtl="0">
              <a:spcBef>
                <a:spcPts val="0"/>
              </a:spcBef>
              <a:spcAft>
                <a:spcPts val="0"/>
              </a:spcAft>
              <a:buSzPts val="2500"/>
              <a:buFont typeface="Fredoka One"/>
              <a:buNone/>
              <a:defRPr sz="2500">
                <a:latin typeface="Fredoka One"/>
                <a:ea typeface="Fredoka One"/>
                <a:cs typeface="Fredoka One"/>
                <a:sym typeface="Fredoka One"/>
              </a:defRPr>
            </a:lvl7pPr>
            <a:lvl8pPr lvl="7" algn="ctr" rtl="0">
              <a:spcBef>
                <a:spcPts val="0"/>
              </a:spcBef>
              <a:spcAft>
                <a:spcPts val="0"/>
              </a:spcAft>
              <a:buSzPts val="2500"/>
              <a:buFont typeface="Fredoka One"/>
              <a:buNone/>
              <a:defRPr sz="2500">
                <a:latin typeface="Fredoka One"/>
                <a:ea typeface="Fredoka One"/>
                <a:cs typeface="Fredoka One"/>
                <a:sym typeface="Fredoka One"/>
              </a:defRPr>
            </a:lvl8pPr>
            <a:lvl9pPr lvl="8" algn="ctr" rtl="0">
              <a:spcBef>
                <a:spcPts val="0"/>
              </a:spcBef>
              <a:spcAft>
                <a:spcPts val="0"/>
              </a:spcAft>
              <a:buSzPts val="2500"/>
              <a:buFont typeface="Fredoka One"/>
              <a:buNone/>
              <a:defRPr sz="2500">
                <a:latin typeface="Fredoka One"/>
                <a:ea typeface="Fredoka One"/>
                <a:cs typeface="Fredoka One"/>
                <a:sym typeface="Fredoka One"/>
              </a:defRPr>
            </a:lvl9pPr>
          </a:lstStyle>
          <a:p>
            <a:endParaRPr/>
          </a:p>
        </p:txBody>
      </p:sp>
      <p:sp>
        <p:nvSpPr>
          <p:cNvPr id="60" name="Google Shape;60;p17"/>
          <p:cNvSpPr txBox="1">
            <a:spLocks noGrp="1"/>
          </p:cNvSpPr>
          <p:nvPr>
            <p:ph type="subTitle" idx="1"/>
          </p:nvPr>
        </p:nvSpPr>
        <p:spPr>
          <a:xfrm>
            <a:off x="947975" y="3462290"/>
            <a:ext cx="1987500" cy="56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61" name="Google Shape;61;p17"/>
          <p:cNvSpPr txBox="1">
            <a:spLocks noGrp="1"/>
          </p:cNvSpPr>
          <p:nvPr>
            <p:ph type="title" idx="2" hasCustomPrompt="1"/>
          </p:nvPr>
        </p:nvSpPr>
        <p:spPr>
          <a:xfrm>
            <a:off x="1185875" y="2064945"/>
            <a:ext cx="1511700" cy="56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Font typeface="Fredoka One"/>
              <a:buNone/>
              <a:defRPr sz="4500"/>
            </a:lvl1pPr>
            <a:lvl2pPr lvl="1" algn="ctr" rtl="0">
              <a:spcBef>
                <a:spcPts val="0"/>
              </a:spcBef>
              <a:spcAft>
                <a:spcPts val="0"/>
              </a:spcAft>
              <a:buSzPts val="6000"/>
              <a:buFont typeface="Fredoka One"/>
              <a:buNone/>
              <a:defRPr sz="6000">
                <a:latin typeface="Fredoka One"/>
                <a:ea typeface="Fredoka One"/>
                <a:cs typeface="Fredoka One"/>
                <a:sym typeface="Fredoka One"/>
              </a:defRPr>
            </a:lvl2pPr>
            <a:lvl3pPr lvl="2" algn="ctr" rtl="0">
              <a:spcBef>
                <a:spcPts val="0"/>
              </a:spcBef>
              <a:spcAft>
                <a:spcPts val="0"/>
              </a:spcAft>
              <a:buSzPts val="6000"/>
              <a:buFont typeface="Fredoka One"/>
              <a:buNone/>
              <a:defRPr sz="6000">
                <a:latin typeface="Fredoka One"/>
                <a:ea typeface="Fredoka One"/>
                <a:cs typeface="Fredoka One"/>
                <a:sym typeface="Fredoka One"/>
              </a:defRPr>
            </a:lvl3pPr>
            <a:lvl4pPr lvl="3" algn="ctr" rtl="0">
              <a:spcBef>
                <a:spcPts val="0"/>
              </a:spcBef>
              <a:spcAft>
                <a:spcPts val="0"/>
              </a:spcAft>
              <a:buSzPts val="6000"/>
              <a:buFont typeface="Fredoka One"/>
              <a:buNone/>
              <a:defRPr sz="6000">
                <a:latin typeface="Fredoka One"/>
                <a:ea typeface="Fredoka One"/>
                <a:cs typeface="Fredoka One"/>
                <a:sym typeface="Fredoka One"/>
              </a:defRPr>
            </a:lvl4pPr>
            <a:lvl5pPr lvl="4" algn="ctr" rtl="0">
              <a:spcBef>
                <a:spcPts val="0"/>
              </a:spcBef>
              <a:spcAft>
                <a:spcPts val="0"/>
              </a:spcAft>
              <a:buSzPts val="6000"/>
              <a:buFont typeface="Fredoka One"/>
              <a:buNone/>
              <a:defRPr sz="6000">
                <a:latin typeface="Fredoka One"/>
                <a:ea typeface="Fredoka One"/>
                <a:cs typeface="Fredoka One"/>
                <a:sym typeface="Fredoka One"/>
              </a:defRPr>
            </a:lvl5pPr>
            <a:lvl6pPr lvl="5" algn="ctr" rtl="0">
              <a:spcBef>
                <a:spcPts val="0"/>
              </a:spcBef>
              <a:spcAft>
                <a:spcPts val="0"/>
              </a:spcAft>
              <a:buSzPts val="6000"/>
              <a:buFont typeface="Fredoka One"/>
              <a:buNone/>
              <a:defRPr sz="6000">
                <a:latin typeface="Fredoka One"/>
                <a:ea typeface="Fredoka One"/>
                <a:cs typeface="Fredoka One"/>
                <a:sym typeface="Fredoka One"/>
              </a:defRPr>
            </a:lvl6pPr>
            <a:lvl7pPr lvl="6" algn="ctr" rtl="0">
              <a:spcBef>
                <a:spcPts val="0"/>
              </a:spcBef>
              <a:spcAft>
                <a:spcPts val="0"/>
              </a:spcAft>
              <a:buSzPts val="6000"/>
              <a:buFont typeface="Fredoka One"/>
              <a:buNone/>
              <a:defRPr sz="6000">
                <a:latin typeface="Fredoka One"/>
                <a:ea typeface="Fredoka One"/>
                <a:cs typeface="Fredoka One"/>
                <a:sym typeface="Fredoka One"/>
              </a:defRPr>
            </a:lvl7pPr>
            <a:lvl8pPr lvl="7" algn="ctr" rtl="0">
              <a:spcBef>
                <a:spcPts val="0"/>
              </a:spcBef>
              <a:spcAft>
                <a:spcPts val="0"/>
              </a:spcAft>
              <a:buSzPts val="6000"/>
              <a:buFont typeface="Fredoka One"/>
              <a:buNone/>
              <a:defRPr sz="6000">
                <a:latin typeface="Fredoka One"/>
                <a:ea typeface="Fredoka One"/>
                <a:cs typeface="Fredoka One"/>
                <a:sym typeface="Fredoka One"/>
              </a:defRPr>
            </a:lvl8pPr>
            <a:lvl9pPr lvl="8" algn="ctr" rtl="0">
              <a:spcBef>
                <a:spcPts val="0"/>
              </a:spcBef>
              <a:spcAft>
                <a:spcPts val="0"/>
              </a:spcAft>
              <a:buSzPts val="6000"/>
              <a:buFont typeface="Fredoka One"/>
              <a:buNone/>
              <a:defRPr sz="6000">
                <a:latin typeface="Fredoka One"/>
                <a:ea typeface="Fredoka One"/>
                <a:cs typeface="Fredoka One"/>
                <a:sym typeface="Fredoka One"/>
              </a:defRPr>
            </a:lvl9pPr>
          </a:lstStyle>
          <a:p>
            <a:r>
              <a:t>xx%</a:t>
            </a:r>
          </a:p>
        </p:txBody>
      </p:sp>
      <p:sp>
        <p:nvSpPr>
          <p:cNvPr id="62" name="Google Shape;62;p17"/>
          <p:cNvSpPr txBox="1">
            <a:spLocks noGrp="1"/>
          </p:cNvSpPr>
          <p:nvPr>
            <p:ph type="title" idx="3"/>
          </p:nvPr>
        </p:nvSpPr>
        <p:spPr>
          <a:xfrm>
            <a:off x="3578250" y="2971888"/>
            <a:ext cx="1987500" cy="56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Font typeface="Fredoka One"/>
              <a:buNone/>
              <a:defRPr sz="2500"/>
            </a:lvl1pPr>
            <a:lvl2pPr lvl="1" algn="ctr" rtl="0">
              <a:spcBef>
                <a:spcPts val="0"/>
              </a:spcBef>
              <a:spcAft>
                <a:spcPts val="0"/>
              </a:spcAft>
              <a:buSzPts val="2500"/>
              <a:buFont typeface="Fredoka One"/>
              <a:buNone/>
              <a:defRPr sz="2500">
                <a:latin typeface="Fredoka One"/>
                <a:ea typeface="Fredoka One"/>
                <a:cs typeface="Fredoka One"/>
                <a:sym typeface="Fredoka One"/>
              </a:defRPr>
            </a:lvl2pPr>
            <a:lvl3pPr lvl="2" algn="ctr" rtl="0">
              <a:spcBef>
                <a:spcPts val="0"/>
              </a:spcBef>
              <a:spcAft>
                <a:spcPts val="0"/>
              </a:spcAft>
              <a:buSzPts val="2500"/>
              <a:buFont typeface="Fredoka One"/>
              <a:buNone/>
              <a:defRPr sz="2500">
                <a:latin typeface="Fredoka One"/>
                <a:ea typeface="Fredoka One"/>
                <a:cs typeface="Fredoka One"/>
                <a:sym typeface="Fredoka One"/>
              </a:defRPr>
            </a:lvl3pPr>
            <a:lvl4pPr lvl="3" algn="ctr" rtl="0">
              <a:spcBef>
                <a:spcPts val="0"/>
              </a:spcBef>
              <a:spcAft>
                <a:spcPts val="0"/>
              </a:spcAft>
              <a:buSzPts val="2500"/>
              <a:buFont typeface="Fredoka One"/>
              <a:buNone/>
              <a:defRPr sz="2500">
                <a:latin typeface="Fredoka One"/>
                <a:ea typeface="Fredoka One"/>
                <a:cs typeface="Fredoka One"/>
                <a:sym typeface="Fredoka One"/>
              </a:defRPr>
            </a:lvl4pPr>
            <a:lvl5pPr lvl="4" algn="ctr" rtl="0">
              <a:spcBef>
                <a:spcPts val="0"/>
              </a:spcBef>
              <a:spcAft>
                <a:spcPts val="0"/>
              </a:spcAft>
              <a:buSzPts val="2500"/>
              <a:buFont typeface="Fredoka One"/>
              <a:buNone/>
              <a:defRPr sz="2500">
                <a:latin typeface="Fredoka One"/>
                <a:ea typeface="Fredoka One"/>
                <a:cs typeface="Fredoka One"/>
                <a:sym typeface="Fredoka One"/>
              </a:defRPr>
            </a:lvl5pPr>
            <a:lvl6pPr lvl="5" algn="ctr" rtl="0">
              <a:spcBef>
                <a:spcPts val="0"/>
              </a:spcBef>
              <a:spcAft>
                <a:spcPts val="0"/>
              </a:spcAft>
              <a:buSzPts val="2500"/>
              <a:buFont typeface="Fredoka One"/>
              <a:buNone/>
              <a:defRPr sz="2500">
                <a:latin typeface="Fredoka One"/>
                <a:ea typeface="Fredoka One"/>
                <a:cs typeface="Fredoka One"/>
                <a:sym typeface="Fredoka One"/>
              </a:defRPr>
            </a:lvl6pPr>
            <a:lvl7pPr lvl="6" algn="ctr" rtl="0">
              <a:spcBef>
                <a:spcPts val="0"/>
              </a:spcBef>
              <a:spcAft>
                <a:spcPts val="0"/>
              </a:spcAft>
              <a:buSzPts val="2500"/>
              <a:buFont typeface="Fredoka One"/>
              <a:buNone/>
              <a:defRPr sz="2500">
                <a:latin typeface="Fredoka One"/>
                <a:ea typeface="Fredoka One"/>
                <a:cs typeface="Fredoka One"/>
                <a:sym typeface="Fredoka One"/>
              </a:defRPr>
            </a:lvl7pPr>
            <a:lvl8pPr lvl="7" algn="ctr" rtl="0">
              <a:spcBef>
                <a:spcPts val="0"/>
              </a:spcBef>
              <a:spcAft>
                <a:spcPts val="0"/>
              </a:spcAft>
              <a:buSzPts val="2500"/>
              <a:buFont typeface="Fredoka One"/>
              <a:buNone/>
              <a:defRPr sz="2500">
                <a:latin typeface="Fredoka One"/>
                <a:ea typeface="Fredoka One"/>
                <a:cs typeface="Fredoka One"/>
                <a:sym typeface="Fredoka One"/>
              </a:defRPr>
            </a:lvl8pPr>
            <a:lvl9pPr lvl="8" algn="ctr" rtl="0">
              <a:spcBef>
                <a:spcPts val="0"/>
              </a:spcBef>
              <a:spcAft>
                <a:spcPts val="0"/>
              </a:spcAft>
              <a:buSzPts val="2500"/>
              <a:buFont typeface="Fredoka One"/>
              <a:buNone/>
              <a:defRPr sz="2500">
                <a:latin typeface="Fredoka One"/>
                <a:ea typeface="Fredoka One"/>
                <a:cs typeface="Fredoka One"/>
                <a:sym typeface="Fredoka One"/>
              </a:defRPr>
            </a:lvl9pPr>
          </a:lstStyle>
          <a:p>
            <a:endParaRPr/>
          </a:p>
        </p:txBody>
      </p:sp>
      <p:sp>
        <p:nvSpPr>
          <p:cNvPr id="63" name="Google Shape;63;p17"/>
          <p:cNvSpPr txBox="1">
            <a:spLocks noGrp="1"/>
          </p:cNvSpPr>
          <p:nvPr>
            <p:ph type="subTitle" idx="4"/>
          </p:nvPr>
        </p:nvSpPr>
        <p:spPr>
          <a:xfrm>
            <a:off x="3578250" y="3462290"/>
            <a:ext cx="1987500" cy="56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64" name="Google Shape;64;p17"/>
          <p:cNvSpPr txBox="1">
            <a:spLocks noGrp="1"/>
          </p:cNvSpPr>
          <p:nvPr>
            <p:ph type="title" idx="5" hasCustomPrompt="1"/>
          </p:nvPr>
        </p:nvSpPr>
        <p:spPr>
          <a:xfrm>
            <a:off x="3816150" y="2064945"/>
            <a:ext cx="1511700" cy="56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Font typeface="Fredoka One"/>
              <a:buNone/>
              <a:defRPr sz="4500"/>
            </a:lvl1pPr>
            <a:lvl2pPr lvl="1" algn="ctr" rtl="0">
              <a:spcBef>
                <a:spcPts val="0"/>
              </a:spcBef>
              <a:spcAft>
                <a:spcPts val="0"/>
              </a:spcAft>
              <a:buSzPts val="6000"/>
              <a:buFont typeface="Fredoka One"/>
              <a:buNone/>
              <a:defRPr sz="6000">
                <a:latin typeface="Fredoka One"/>
                <a:ea typeface="Fredoka One"/>
                <a:cs typeface="Fredoka One"/>
                <a:sym typeface="Fredoka One"/>
              </a:defRPr>
            </a:lvl2pPr>
            <a:lvl3pPr lvl="2" algn="ctr" rtl="0">
              <a:spcBef>
                <a:spcPts val="0"/>
              </a:spcBef>
              <a:spcAft>
                <a:spcPts val="0"/>
              </a:spcAft>
              <a:buSzPts val="6000"/>
              <a:buFont typeface="Fredoka One"/>
              <a:buNone/>
              <a:defRPr sz="6000">
                <a:latin typeface="Fredoka One"/>
                <a:ea typeface="Fredoka One"/>
                <a:cs typeface="Fredoka One"/>
                <a:sym typeface="Fredoka One"/>
              </a:defRPr>
            </a:lvl3pPr>
            <a:lvl4pPr lvl="3" algn="ctr" rtl="0">
              <a:spcBef>
                <a:spcPts val="0"/>
              </a:spcBef>
              <a:spcAft>
                <a:spcPts val="0"/>
              </a:spcAft>
              <a:buSzPts val="6000"/>
              <a:buFont typeface="Fredoka One"/>
              <a:buNone/>
              <a:defRPr sz="6000">
                <a:latin typeface="Fredoka One"/>
                <a:ea typeface="Fredoka One"/>
                <a:cs typeface="Fredoka One"/>
                <a:sym typeface="Fredoka One"/>
              </a:defRPr>
            </a:lvl4pPr>
            <a:lvl5pPr lvl="4" algn="ctr" rtl="0">
              <a:spcBef>
                <a:spcPts val="0"/>
              </a:spcBef>
              <a:spcAft>
                <a:spcPts val="0"/>
              </a:spcAft>
              <a:buSzPts val="6000"/>
              <a:buFont typeface="Fredoka One"/>
              <a:buNone/>
              <a:defRPr sz="6000">
                <a:latin typeface="Fredoka One"/>
                <a:ea typeface="Fredoka One"/>
                <a:cs typeface="Fredoka One"/>
                <a:sym typeface="Fredoka One"/>
              </a:defRPr>
            </a:lvl5pPr>
            <a:lvl6pPr lvl="5" algn="ctr" rtl="0">
              <a:spcBef>
                <a:spcPts val="0"/>
              </a:spcBef>
              <a:spcAft>
                <a:spcPts val="0"/>
              </a:spcAft>
              <a:buSzPts val="6000"/>
              <a:buFont typeface="Fredoka One"/>
              <a:buNone/>
              <a:defRPr sz="6000">
                <a:latin typeface="Fredoka One"/>
                <a:ea typeface="Fredoka One"/>
                <a:cs typeface="Fredoka One"/>
                <a:sym typeface="Fredoka One"/>
              </a:defRPr>
            </a:lvl6pPr>
            <a:lvl7pPr lvl="6" algn="ctr" rtl="0">
              <a:spcBef>
                <a:spcPts val="0"/>
              </a:spcBef>
              <a:spcAft>
                <a:spcPts val="0"/>
              </a:spcAft>
              <a:buSzPts val="6000"/>
              <a:buFont typeface="Fredoka One"/>
              <a:buNone/>
              <a:defRPr sz="6000">
                <a:latin typeface="Fredoka One"/>
                <a:ea typeface="Fredoka One"/>
                <a:cs typeface="Fredoka One"/>
                <a:sym typeface="Fredoka One"/>
              </a:defRPr>
            </a:lvl7pPr>
            <a:lvl8pPr lvl="7" algn="ctr" rtl="0">
              <a:spcBef>
                <a:spcPts val="0"/>
              </a:spcBef>
              <a:spcAft>
                <a:spcPts val="0"/>
              </a:spcAft>
              <a:buSzPts val="6000"/>
              <a:buFont typeface="Fredoka One"/>
              <a:buNone/>
              <a:defRPr sz="6000">
                <a:latin typeface="Fredoka One"/>
                <a:ea typeface="Fredoka One"/>
                <a:cs typeface="Fredoka One"/>
                <a:sym typeface="Fredoka One"/>
              </a:defRPr>
            </a:lvl8pPr>
            <a:lvl9pPr lvl="8" algn="ctr" rtl="0">
              <a:spcBef>
                <a:spcPts val="0"/>
              </a:spcBef>
              <a:spcAft>
                <a:spcPts val="0"/>
              </a:spcAft>
              <a:buSzPts val="6000"/>
              <a:buFont typeface="Fredoka One"/>
              <a:buNone/>
              <a:defRPr sz="6000">
                <a:latin typeface="Fredoka One"/>
                <a:ea typeface="Fredoka One"/>
                <a:cs typeface="Fredoka One"/>
                <a:sym typeface="Fredoka One"/>
              </a:defRPr>
            </a:lvl9pPr>
          </a:lstStyle>
          <a:p>
            <a:r>
              <a:t>xx%</a:t>
            </a:r>
          </a:p>
        </p:txBody>
      </p:sp>
      <p:sp>
        <p:nvSpPr>
          <p:cNvPr id="65" name="Google Shape;65;p17"/>
          <p:cNvSpPr txBox="1">
            <a:spLocks noGrp="1"/>
          </p:cNvSpPr>
          <p:nvPr>
            <p:ph type="title" idx="6"/>
          </p:nvPr>
        </p:nvSpPr>
        <p:spPr>
          <a:xfrm>
            <a:off x="6000475" y="2971891"/>
            <a:ext cx="2403600" cy="56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Font typeface="Fredoka One"/>
              <a:buNone/>
              <a:defRPr sz="2500"/>
            </a:lvl1pPr>
            <a:lvl2pPr lvl="1" algn="ctr" rtl="0">
              <a:spcBef>
                <a:spcPts val="0"/>
              </a:spcBef>
              <a:spcAft>
                <a:spcPts val="0"/>
              </a:spcAft>
              <a:buSzPts val="2500"/>
              <a:buFont typeface="Fredoka One"/>
              <a:buNone/>
              <a:defRPr sz="2500">
                <a:latin typeface="Fredoka One"/>
                <a:ea typeface="Fredoka One"/>
                <a:cs typeface="Fredoka One"/>
                <a:sym typeface="Fredoka One"/>
              </a:defRPr>
            </a:lvl2pPr>
            <a:lvl3pPr lvl="2" algn="ctr" rtl="0">
              <a:spcBef>
                <a:spcPts val="0"/>
              </a:spcBef>
              <a:spcAft>
                <a:spcPts val="0"/>
              </a:spcAft>
              <a:buSzPts val="2500"/>
              <a:buFont typeface="Fredoka One"/>
              <a:buNone/>
              <a:defRPr sz="2500">
                <a:latin typeface="Fredoka One"/>
                <a:ea typeface="Fredoka One"/>
                <a:cs typeface="Fredoka One"/>
                <a:sym typeface="Fredoka One"/>
              </a:defRPr>
            </a:lvl3pPr>
            <a:lvl4pPr lvl="3" algn="ctr" rtl="0">
              <a:spcBef>
                <a:spcPts val="0"/>
              </a:spcBef>
              <a:spcAft>
                <a:spcPts val="0"/>
              </a:spcAft>
              <a:buSzPts val="2500"/>
              <a:buFont typeface="Fredoka One"/>
              <a:buNone/>
              <a:defRPr sz="2500">
                <a:latin typeface="Fredoka One"/>
                <a:ea typeface="Fredoka One"/>
                <a:cs typeface="Fredoka One"/>
                <a:sym typeface="Fredoka One"/>
              </a:defRPr>
            </a:lvl4pPr>
            <a:lvl5pPr lvl="4" algn="ctr" rtl="0">
              <a:spcBef>
                <a:spcPts val="0"/>
              </a:spcBef>
              <a:spcAft>
                <a:spcPts val="0"/>
              </a:spcAft>
              <a:buSzPts val="2500"/>
              <a:buFont typeface="Fredoka One"/>
              <a:buNone/>
              <a:defRPr sz="2500">
                <a:latin typeface="Fredoka One"/>
                <a:ea typeface="Fredoka One"/>
                <a:cs typeface="Fredoka One"/>
                <a:sym typeface="Fredoka One"/>
              </a:defRPr>
            </a:lvl5pPr>
            <a:lvl6pPr lvl="5" algn="ctr" rtl="0">
              <a:spcBef>
                <a:spcPts val="0"/>
              </a:spcBef>
              <a:spcAft>
                <a:spcPts val="0"/>
              </a:spcAft>
              <a:buSzPts val="2500"/>
              <a:buFont typeface="Fredoka One"/>
              <a:buNone/>
              <a:defRPr sz="2500">
                <a:latin typeface="Fredoka One"/>
                <a:ea typeface="Fredoka One"/>
                <a:cs typeface="Fredoka One"/>
                <a:sym typeface="Fredoka One"/>
              </a:defRPr>
            </a:lvl6pPr>
            <a:lvl7pPr lvl="6" algn="ctr" rtl="0">
              <a:spcBef>
                <a:spcPts val="0"/>
              </a:spcBef>
              <a:spcAft>
                <a:spcPts val="0"/>
              </a:spcAft>
              <a:buSzPts val="2500"/>
              <a:buFont typeface="Fredoka One"/>
              <a:buNone/>
              <a:defRPr sz="2500">
                <a:latin typeface="Fredoka One"/>
                <a:ea typeface="Fredoka One"/>
                <a:cs typeface="Fredoka One"/>
                <a:sym typeface="Fredoka One"/>
              </a:defRPr>
            </a:lvl7pPr>
            <a:lvl8pPr lvl="7" algn="ctr" rtl="0">
              <a:spcBef>
                <a:spcPts val="0"/>
              </a:spcBef>
              <a:spcAft>
                <a:spcPts val="0"/>
              </a:spcAft>
              <a:buSzPts val="2500"/>
              <a:buFont typeface="Fredoka One"/>
              <a:buNone/>
              <a:defRPr sz="2500">
                <a:latin typeface="Fredoka One"/>
                <a:ea typeface="Fredoka One"/>
                <a:cs typeface="Fredoka One"/>
                <a:sym typeface="Fredoka One"/>
              </a:defRPr>
            </a:lvl8pPr>
            <a:lvl9pPr lvl="8" algn="ctr" rtl="0">
              <a:spcBef>
                <a:spcPts val="0"/>
              </a:spcBef>
              <a:spcAft>
                <a:spcPts val="0"/>
              </a:spcAft>
              <a:buSzPts val="2500"/>
              <a:buFont typeface="Fredoka One"/>
              <a:buNone/>
              <a:defRPr sz="2500">
                <a:latin typeface="Fredoka One"/>
                <a:ea typeface="Fredoka One"/>
                <a:cs typeface="Fredoka One"/>
                <a:sym typeface="Fredoka One"/>
              </a:defRPr>
            </a:lvl9pPr>
          </a:lstStyle>
          <a:p>
            <a:endParaRPr/>
          </a:p>
        </p:txBody>
      </p:sp>
      <p:sp>
        <p:nvSpPr>
          <p:cNvPr id="66" name="Google Shape;66;p17"/>
          <p:cNvSpPr txBox="1">
            <a:spLocks noGrp="1"/>
          </p:cNvSpPr>
          <p:nvPr>
            <p:ph type="subTitle" idx="7"/>
          </p:nvPr>
        </p:nvSpPr>
        <p:spPr>
          <a:xfrm>
            <a:off x="6208525" y="3462290"/>
            <a:ext cx="1987500" cy="56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67" name="Google Shape;67;p17"/>
          <p:cNvSpPr txBox="1">
            <a:spLocks noGrp="1"/>
          </p:cNvSpPr>
          <p:nvPr>
            <p:ph type="title" idx="8" hasCustomPrompt="1"/>
          </p:nvPr>
        </p:nvSpPr>
        <p:spPr>
          <a:xfrm>
            <a:off x="6446425" y="2064945"/>
            <a:ext cx="1511700" cy="56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Font typeface="Fredoka One"/>
              <a:buNone/>
              <a:defRPr sz="4500"/>
            </a:lvl1pPr>
            <a:lvl2pPr lvl="1" algn="ctr" rtl="0">
              <a:spcBef>
                <a:spcPts val="0"/>
              </a:spcBef>
              <a:spcAft>
                <a:spcPts val="0"/>
              </a:spcAft>
              <a:buSzPts val="6000"/>
              <a:buFont typeface="Fredoka One"/>
              <a:buNone/>
              <a:defRPr sz="6000">
                <a:latin typeface="Fredoka One"/>
                <a:ea typeface="Fredoka One"/>
                <a:cs typeface="Fredoka One"/>
                <a:sym typeface="Fredoka One"/>
              </a:defRPr>
            </a:lvl2pPr>
            <a:lvl3pPr lvl="2" algn="ctr" rtl="0">
              <a:spcBef>
                <a:spcPts val="0"/>
              </a:spcBef>
              <a:spcAft>
                <a:spcPts val="0"/>
              </a:spcAft>
              <a:buSzPts val="6000"/>
              <a:buFont typeface="Fredoka One"/>
              <a:buNone/>
              <a:defRPr sz="6000">
                <a:latin typeface="Fredoka One"/>
                <a:ea typeface="Fredoka One"/>
                <a:cs typeface="Fredoka One"/>
                <a:sym typeface="Fredoka One"/>
              </a:defRPr>
            </a:lvl3pPr>
            <a:lvl4pPr lvl="3" algn="ctr" rtl="0">
              <a:spcBef>
                <a:spcPts val="0"/>
              </a:spcBef>
              <a:spcAft>
                <a:spcPts val="0"/>
              </a:spcAft>
              <a:buSzPts val="6000"/>
              <a:buFont typeface="Fredoka One"/>
              <a:buNone/>
              <a:defRPr sz="6000">
                <a:latin typeface="Fredoka One"/>
                <a:ea typeface="Fredoka One"/>
                <a:cs typeface="Fredoka One"/>
                <a:sym typeface="Fredoka One"/>
              </a:defRPr>
            </a:lvl4pPr>
            <a:lvl5pPr lvl="4" algn="ctr" rtl="0">
              <a:spcBef>
                <a:spcPts val="0"/>
              </a:spcBef>
              <a:spcAft>
                <a:spcPts val="0"/>
              </a:spcAft>
              <a:buSzPts val="6000"/>
              <a:buFont typeface="Fredoka One"/>
              <a:buNone/>
              <a:defRPr sz="6000">
                <a:latin typeface="Fredoka One"/>
                <a:ea typeface="Fredoka One"/>
                <a:cs typeface="Fredoka One"/>
                <a:sym typeface="Fredoka One"/>
              </a:defRPr>
            </a:lvl5pPr>
            <a:lvl6pPr lvl="5" algn="ctr" rtl="0">
              <a:spcBef>
                <a:spcPts val="0"/>
              </a:spcBef>
              <a:spcAft>
                <a:spcPts val="0"/>
              </a:spcAft>
              <a:buSzPts val="6000"/>
              <a:buFont typeface="Fredoka One"/>
              <a:buNone/>
              <a:defRPr sz="6000">
                <a:latin typeface="Fredoka One"/>
                <a:ea typeface="Fredoka One"/>
                <a:cs typeface="Fredoka One"/>
                <a:sym typeface="Fredoka One"/>
              </a:defRPr>
            </a:lvl6pPr>
            <a:lvl7pPr lvl="6" algn="ctr" rtl="0">
              <a:spcBef>
                <a:spcPts val="0"/>
              </a:spcBef>
              <a:spcAft>
                <a:spcPts val="0"/>
              </a:spcAft>
              <a:buSzPts val="6000"/>
              <a:buFont typeface="Fredoka One"/>
              <a:buNone/>
              <a:defRPr sz="6000">
                <a:latin typeface="Fredoka One"/>
                <a:ea typeface="Fredoka One"/>
                <a:cs typeface="Fredoka One"/>
                <a:sym typeface="Fredoka One"/>
              </a:defRPr>
            </a:lvl7pPr>
            <a:lvl8pPr lvl="7" algn="ctr" rtl="0">
              <a:spcBef>
                <a:spcPts val="0"/>
              </a:spcBef>
              <a:spcAft>
                <a:spcPts val="0"/>
              </a:spcAft>
              <a:buSzPts val="6000"/>
              <a:buFont typeface="Fredoka One"/>
              <a:buNone/>
              <a:defRPr sz="6000">
                <a:latin typeface="Fredoka One"/>
                <a:ea typeface="Fredoka One"/>
                <a:cs typeface="Fredoka One"/>
                <a:sym typeface="Fredoka One"/>
              </a:defRPr>
            </a:lvl8pPr>
            <a:lvl9pPr lvl="8" algn="ctr" rtl="0">
              <a:spcBef>
                <a:spcPts val="0"/>
              </a:spcBef>
              <a:spcAft>
                <a:spcPts val="0"/>
              </a:spcAft>
              <a:buSzPts val="6000"/>
              <a:buFont typeface="Fredoka One"/>
              <a:buNone/>
              <a:defRPr sz="6000">
                <a:latin typeface="Fredoka One"/>
                <a:ea typeface="Fredoka One"/>
                <a:cs typeface="Fredoka One"/>
                <a:sym typeface="Fredoka One"/>
              </a:defRPr>
            </a:lvl9pPr>
          </a:lstStyle>
          <a:p>
            <a:r>
              <a:t>xx%</a:t>
            </a:r>
          </a:p>
        </p:txBody>
      </p:sp>
      <p:sp>
        <p:nvSpPr>
          <p:cNvPr id="68" name="Google Shape;68;p17"/>
          <p:cNvSpPr txBox="1">
            <a:spLocks noGrp="1"/>
          </p:cNvSpPr>
          <p:nvPr>
            <p:ph type="title" idx="9"/>
          </p:nvPr>
        </p:nvSpPr>
        <p:spPr>
          <a:xfrm>
            <a:off x="957050" y="483075"/>
            <a:ext cx="7230000" cy="461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
  <p:cSld name="CUSTOM_1">
    <p:bg>
      <p:bgPr>
        <a:blipFill>
          <a:blip r:embed="rId2" cstate="screen">
            <a:alphaModFix/>
            <a:extLst>
              <a:ext uri="{28A0092B-C50C-407E-A947-70E740481C1C}">
                <a14:useLocalDpi xmlns:a14="http://schemas.microsoft.com/office/drawing/2010/main"/>
              </a:ext>
            </a:extLst>
          </a:blip>
          <a:stretch>
            <a:fillRect/>
          </a:stretch>
        </a:blipFill>
        <a:effectLst/>
      </p:bgPr>
    </p:bg>
    <p:spTree>
      <p:nvGrpSpPr>
        <p:cNvPr id="1" name="Shape 69"/>
        <p:cNvGrpSpPr/>
        <p:nvPr/>
      </p:nvGrpSpPr>
      <p:grpSpPr>
        <a:xfrm>
          <a:off x="0" y="0"/>
          <a:ext cx="0" cy="0"/>
          <a:chOff x="0" y="0"/>
          <a:chExt cx="0" cy="0"/>
        </a:xfrm>
      </p:grpSpPr>
      <p:sp>
        <p:nvSpPr>
          <p:cNvPr id="70" name="Google Shape;70;p18"/>
          <p:cNvSpPr/>
          <p:nvPr/>
        </p:nvSpPr>
        <p:spPr>
          <a:xfrm>
            <a:off x="713225" y="401525"/>
            <a:ext cx="7717500" cy="6300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8"/>
          <p:cNvSpPr txBox="1">
            <a:spLocks noGrp="1"/>
          </p:cNvSpPr>
          <p:nvPr>
            <p:ph type="subTitle" idx="1"/>
          </p:nvPr>
        </p:nvSpPr>
        <p:spPr>
          <a:xfrm>
            <a:off x="4621631" y="2172150"/>
            <a:ext cx="2923500" cy="156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72" name="Google Shape;72;p18"/>
          <p:cNvSpPr txBox="1">
            <a:spLocks noGrp="1"/>
          </p:cNvSpPr>
          <p:nvPr>
            <p:ph type="title"/>
          </p:nvPr>
        </p:nvSpPr>
        <p:spPr>
          <a:xfrm>
            <a:off x="957050" y="483075"/>
            <a:ext cx="7230000" cy="461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blipFill>
          <a:blip r:embed="rId2" cstate="screen">
            <a:alphaModFix/>
            <a:extLst>
              <a:ext uri="{28A0092B-C50C-407E-A947-70E740481C1C}">
                <a14:useLocalDpi xmlns:a14="http://schemas.microsoft.com/office/drawing/2010/main"/>
              </a:ext>
            </a:extLst>
          </a:blip>
          <a:stretch>
            <a:fillRect/>
          </a:stretch>
        </a:blipFill>
        <a:effectLst/>
      </p:bgPr>
    </p:bg>
    <p:spTree>
      <p:nvGrpSpPr>
        <p:cNvPr id="1" name="Shape 73"/>
        <p:cNvGrpSpPr/>
        <p:nvPr/>
      </p:nvGrpSpPr>
      <p:grpSpPr>
        <a:xfrm>
          <a:off x="0" y="0"/>
          <a:ext cx="0" cy="0"/>
          <a:chOff x="0" y="0"/>
          <a:chExt cx="0" cy="0"/>
        </a:xfrm>
      </p:grpSpPr>
      <p:sp>
        <p:nvSpPr>
          <p:cNvPr id="74" name="Google Shape;74;p19"/>
          <p:cNvSpPr/>
          <p:nvPr/>
        </p:nvSpPr>
        <p:spPr>
          <a:xfrm>
            <a:off x="713225" y="401525"/>
            <a:ext cx="7717500" cy="6300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9"/>
          <p:cNvSpPr txBox="1">
            <a:spLocks noGrp="1"/>
          </p:cNvSpPr>
          <p:nvPr>
            <p:ph type="title"/>
          </p:nvPr>
        </p:nvSpPr>
        <p:spPr>
          <a:xfrm>
            <a:off x="3970614" y="1366800"/>
            <a:ext cx="1557300" cy="857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 name="Google Shape;76;p19"/>
          <p:cNvSpPr txBox="1">
            <a:spLocks noGrp="1"/>
          </p:cNvSpPr>
          <p:nvPr>
            <p:ph type="subTitle" idx="1"/>
          </p:nvPr>
        </p:nvSpPr>
        <p:spPr>
          <a:xfrm>
            <a:off x="5709936" y="1366800"/>
            <a:ext cx="2423700" cy="857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77" name="Google Shape;77;p19"/>
          <p:cNvSpPr txBox="1">
            <a:spLocks noGrp="1"/>
          </p:cNvSpPr>
          <p:nvPr>
            <p:ph type="title" idx="2"/>
          </p:nvPr>
        </p:nvSpPr>
        <p:spPr>
          <a:xfrm>
            <a:off x="3970614" y="2560725"/>
            <a:ext cx="1557300" cy="857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8" name="Google Shape;78;p19"/>
          <p:cNvSpPr txBox="1">
            <a:spLocks noGrp="1"/>
          </p:cNvSpPr>
          <p:nvPr>
            <p:ph type="subTitle" idx="3"/>
          </p:nvPr>
        </p:nvSpPr>
        <p:spPr>
          <a:xfrm>
            <a:off x="5709936" y="2560725"/>
            <a:ext cx="2423700" cy="857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79" name="Google Shape;79;p19"/>
          <p:cNvSpPr txBox="1">
            <a:spLocks noGrp="1"/>
          </p:cNvSpPr>
          <p:nvPr>
            <p:ph type="title" idx="4"/>
          </p:nvPr>
        </p:nvSpPr>
        <p:spPr>
          <a:xfrm>
            <a:off x="3970614" y="3754650"/>
            <a:ext cx="1557300" cy="857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0" name="Google Shape;80;p19"/>
          <p:cNvSpPr txBox="1">
            <a:spLocks noGrp="1"/>
          </p:cNvSpPr>
          <p:nvPr>
            <p:ph type="subTitle" idx="5"/>
          </p:nvPr>
        </p:nvSpPr>
        <p:spPr>
          <a:xfrm>
            <a:off x="5709936" y="3754650"/>
            <a:ext cx="2423700" cy="857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81" name="Google Shape;81;p19"/>
          <p:cNvSpPr txBox="1">
            <a:spLocks noGrp="1"/>
          </p:cNvSpPr>
          <p:nvPr>
            <p:ph type="title" idx="6"/>
          </p:nvPr>
        </p:nvSpPr>
        <p:spPr>
          <a:xfrm>
            <a:off x="957050" y="483075"/>
            <a:ext cx="7230000" cy="461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ive columns">
  <p:cSld name="BLANK_1_1_1_1">
    <p:bg>
      <p:bgPr>
        <a:blipFill>
          <a:blip r:embed="rId2" cstate="screen">
            <a:alphaModFix/>
            <a:extLst>
              <a:ext uri="{28A0092B-C50C-407E-A947-70E740481C1C}">
                <a14:useLocalDpi xmlns:a14="http://schemas.microsoft.com/office/drawing/2010/main"/>
              </a:ext>
            </a:extLst>
          </a:blip>
          <a:stretch>
            <a:fillRect/>
          </a:stretch>
        </a:blipFill>
        <a:effectLst/>
      </p:bgPr>
    </p:bg>
    <p:spTree>
      <p:nvGrpSpPr>
        <p:cNvPr id="1" name="Shape 82"/>
        <p:cNvGrpSpPr/>
        <p:nvPr/>
      </p:nvGrpSpPr>
      <p:grpSpPr>
        <a:xfrm>
          <a:off x="0" y="0"/>
          <a:ext cx="0" cy="0"/>
          <a:chOff x="0" y="0"/>
          <a:chExt cx="0" cy="0"/>
        </a:xfrm>
      </p:grpSpPr>
      <p:sp>
        <p:nvSpPr>
          <p:cNvPr id="83" name="Google Shape;83;p20"/>
          <p:cNvSpPr/>
          <p:nvPr/>
        </p:nvSpPr>
        <p:spPr>
          <a:xfrm>
            <a:off x="713225" y="401525"/>
            <a:ext cx="7717500" cy="6300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0"/>
          <p:cNvSpPr txBox="1">
            <a:spLocks noGrp="1"/>
          </p:cNvSpPr>
          <p:nvPr>
            <p:ph type="title"/>
          </p:nvPr>
        </p:nvSpPr>
        <p:spPr>
          <a:xfrm>
            <a:off x="2157852" y="1230770"/>
            <a:ext cx="3541200" cy="44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5" name="Google Shape;85;p20"/>
          <p:cNvSpPr txBox="1">
            <a:spLocks noGrp="1"/>
          </p:cNvSpPr>
          <p:nvPr>
            <p:ph type="subTitle" idx="1"/>
          </p:nvPr>
        </p:nvSpPr>
        <p:spPr>
          <a:xfrm>
            <a:off x="5994116" y="1248933"/>
            <a:ext cx="2324700" cy="411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20"/>
          <p:cNvSpPr txBox="1">
            <a:spLocks noGrp="1"/>
          </p:cNvSpPr>
          <p:nvPr>
            <p:ph type="title" idx="2"/>
          </p:nvPr>
        </p:nvSpPr>
        <p:spPr>
          <a:xfrm>
            <a:off x="957050" y="483075"/>
            <a:ext cx="7230000" cy="461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7" name="Google Shape;87;p20"/>
          <p:cNvSpPr txBox="1">
            <a:spLocks noGrp="1"/>
          </p:cNvSpPr>
          <p:nvPr>
            <p:ph type="title" idx="3"/>
          </p:nvPr>
        </p:nvSpPr>
        <p:spPr>
          <a:xfrm>
            <a:off x="2157852" y="1967720"/>
            <a:ext cx="3541200" cy="44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8" name="Google Shape;88;p20"/>
          <p:cNvSpPr txBox="1">
            <a:spLocks noGrp="1"/>
          </p:cNvSpPr>
          <p:nvPr>
            <p:ph type="subTitle" idx="4"/>
          </p:nvPr>
        </p:nvSpPr>
        <p:spPr>
          <a:xfrm>
            <a:off x="5994116" y="1985883"/>
            <a:ext cx="2324700" cy="411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20"/>
          <p:cNvSpPr txBox="1">
            <a:spLocks noGrp="1"/>
          </p:cNvSpPr>
          <p:nvPr>
            <p:ph type="title" idx="5"/>
          </p:nvPr>
        </p:nvSpPr>
        <p:spPr>
          <a:xfrm>
            <a:off x="2157852" y="2704670"/>
            <a:ext cx="3541200" cy="44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0" name="Google Shape;90;p20"/>
          <p:cNvSpPr txBox="1">
            <a:spLocks noGrp="1"/>
          </p:cNvSpPr>
          <p:nvPr>
            <p:ph type="subTitle" idx="6"/>
          </p:nvPr>
        </p:nvSpPr>
        <p:spPr>
          <a:xfrm>
            <a:off x="5994116" y="2722833"/>
            <a:ext cx="2324700" cy="411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20"/>
          <p:cNvSpPr txBox="1">
            <a:spLocks noGrp="1"/>
          </p:cNvSpPr>
          <p:nvPr>
            <p:ph type="title" idx="7"/>
          </p:nvPr>
        </p:nvSpPr>
        <p:spPr>
          <a:xfrm>
            <a:off x="2157852" y="3441620"/>
            <a:ext cx="3541200" cy="44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2" name="Google Shape;92;p20"/>
          <p:cNvSpPr txBox="1">
            <a:spLocks noGrp="1"/>
          </p:cNvSpPr>
          <p:nvPr>
            <p:ph type="subTitle" idx="8"/>
          </p:nvPr>
        </p:nvSpPr>
        <p:spPr>
          <a:xfrm>
            <a:off x="5994116" y="3459783"/>
            <a:ext cx="2324700" cy="411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20"/>
          <p:cNvSpPr txBox="1">
            <a:spLocks noGrp="1"/>
          </p:cNvSpPr>
          <p:nvPr>
            <p:ph type="title" idx="9"/>
          </p:nvPr>
        </p:nvSpPr>
        <p:spPr>
          <a:xfrm>
            <a:off x="2157852" y="4178570"/>
            <a:ext cx="3541200" cy="44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4" name="Google Shape;94;p20"/>
          <p:cNvSpPr txBox="1">
            <a:spLocks noGrp="1"/>
          </p:cNvSpPr>
          <p:nvPr>
            <p:ph type="subTitle" idx="13"/>
          </p:nvPr>
        </p:nvSpPr>
        <p:spPr>
          <a:xfrm>
            <a:off x="5994116" y="4196733"/>
            <a:ext cx="2324700" cy="411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cstate="screen">
            <a:alphaModFix/>
            <a:extLst>
              <a:ext uri="{28A0092B-C50C-407E-A947-70E740481C1C}">
                <a14:useLocalDpi xmlns:a14="http://schemas.microsoft.com/office/drawing/2010/main"/>
              </a:ext>
            </a:extLst>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82675" y="2643063"/>
            <a:ext cx="3413400" cy="8418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810673" y="1031225"/>
            <a:ext cx="2516700" cy="65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1573025" y="3577100"/>
            <a:ext cx="2632800" cy="41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blipFill>
          <a:blip r:embed="rId2" cstate="screen">
            <a:alphaModFix/>
            <a:extLst>
              <a:ext uri="{28A0092B-C50C-407E-A947-70E740481C1C}">
                <a14:useLocalDpi xmlns:a14="http://schemas.microsoft.com/office/drawing/2010/main"/>
              </a:ext>
            </a:extLst>
          </a:blip>
          <a:stretch>
            <a:fillRect/>
          </a:stretch>
        </a:blipFill>
        <a:effectLst/>
      </p:bgPr>
    </p:bg>
    <p:spTree>
      <p:nvGrpSpPr>
        <p:cNvPr id="1" name="Shape 95"/>
        <p:cNvGrpSpPr/>
        <p:nvPr/>
      </p:nvGrpSpPr>
      <p:grpSpPr>
        <a:xfrm>
          <a:off x="0" y="0"/>
          <a:ext cx="0" cy="0"/>
          <a:chOff x="0" y="0"/>
          <a:chExt cx="0" cy="0"/>
        </a:xfrm>
      </p:grpSpPr>
      <p:sp>
        <p:nvSpPr>
          <p:cNvPr id="96" name="Google Shape;96;p21"/>
          <p:cNvSpPr/>
          <p:nvPr/>
        </p:nvSpPr>
        <p:spPr>
          <a:xfrm>
            <a:off x="713225" y="401525"/>
            <a:ext cx="7717500" cy="6300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1"/>
          <p:cNvSpPr txBox="1">
            <a:spLocks noGrp="1"/>
          </p:cNvSpPr>
          <p:nvPr>
            <p:ph type="title"/>
          </p:nvPr>
        </p:nvSpPr>
        <p:spPr>
          <a:xfrm>
            <a:off x="1714429" y="1311340"/>
            <a:ext cx="2718900" cy="557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8" name="Google Shape;98;p21"/>
          <p:cNvSpPr txBox="1">
            <a:spLocks noGrp="1"/>
          </p:cNvSpPr>
          <p:nvPr>
            <p:ph type="subTitle" idx="1"/>
          </p:nvPr>
        </p:nvSpPr>
        <p:spPr>
          <a:xfrm>
            <a:off x="1714429" y="1681375"/>
            <a:ext cx="2718900" cy="557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99" name="Google Shape;99;p21"/>
          <p:cNvSpPr txBox="1">
            <a:spLocks noGrp="1"/>
          </p:cNvSpPr>
          <p:nvPr>
            <p:ph type="title" idx="2" hasCustomPrompt="1"/>
          </p:nvPr>
        </p:nvSpPr>
        <p:spPr>
          <a:xfrm>
            <a:off x="826250" y="1545140"/>
            <a:ext cx="765300" cy="58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Font typeface="Fredoka One"/>
              <a:buNone/>
              <a:defRPr sz="3300"/>
            </a:lvl1pPr>
            <a:lvl2pPr lvl="1" algn="ctr" rtl="0">
              <a:spcBef>
                <a:spcPts val="0"/>
              </a:spcBef>
              <a:spcAft>
                <a:spcPts val="0"/>
              </a:spcAft>
              <a:buSzPts val="6000"/>
              <a:buFont typeface="Fredoka One"/>
              <a:buNone/>
              <a:defRPr sz="6000">
                <a:latin typeface="Fredoka One"/>
                <a:ea typeface="Fredoka One"/>
                <a:cs typeface="Fredoka One"/>
                <a:sym typeface="Fredoka One"/>
              </a:defRPr>
            </a:lvl2pPr>
            <a:lvl3pPr lvl="2" algn="ctr" rtl="0">
              <a:spcBef>
                <a:spcPts val="0"/>
              </a:spcBef>
              <a:spcAft>
                <a:spcPts val="0"/>
              </a:spcAft>
              <a:buSzPts val="6000"/>
              <a:buFont typeface="Fredoka One"/>
              <a:buNone/>
              <a:defRPr sz="6000">
                <a:latin typeface="Fredoka One"/>
                <a:ea typeface="Fredoka One"/>
                <a:cs typeface="Fredoka One"/>
                <a:sym typeface="Fredoka One"/>
              </a:defRPr>
            </a:lvl3pPr>
            <a:lvl4pPr lvl="3" algn="ctr" rtl="0">
              <a:spcBef>
                <a:spcPts val="0"/>
              </a:spcBef>
              <a:spcAft>
                <a:spcPts val="0"/>
              </a:spcAft>
              <a:buSzPts val="6000"/>
              <a:buFont typeface="Fredoka One"/>
              <a:buNone/>
              <a:defRPr sz="6000">
                <a:latin typeface="Fredoka One"/>
                <a:ea typeface="Fredoka One"/>
                <a:cs typeface="Fredoka One"/>
                <a:sym typeface="Fredoka One"/>
              </a:defRPr>
            </a:lvl4pPr>
            <a:lvl5pPr lvl="4" algn="ctr" rtl="0">
              <a:spcBef>
                <a:spcPts val="0"/>
              </a:spcBef>
              <a:spcAft>
                <a:spcPts val="0"/>
              </a:spcAft>
              <a:buSzPts val="6000"/>
              <a:buFont typeface="Fredoka One"/>
              <a:buNone/>
              <a:defRPr sz="6000">
                <a:latin typeface="Fredoka One"/>
                <a:ea typeface="Fredoka One"/>
                <a:cs typeface="Fredoka One"/>
                <a:sym typeface="Fredoka One"/>
              </a:defRPr>
            </a:lvl5pPr>
            <a:lvl6pPr lvl="5" algn="ctr" rtl="0">
              <a:spcBef>
                <a:spcPts val="0"/>
              </a:spcBef>
              <a:spcAft>
                <a:spcPts val="0"/>
              </a:spcAft>
              <a:buSzPts val="6000"/>
              <a:buFont typeface="Fredoka One"/>
              <a:buNone/>
              <a:defRPr sz="6000">
                <a:latin typeface="Fredoka One"/>
                <a:ea typeface="Fredoka One"/>
                <a:cs typeface="Fredoka One"/>
                <a:sym typeface="Fredoka One"/>
              </a:defRPr>
            </a:lvl6pPr>
            <a:lvl7pPr lvl="6" algn="ctr" rtl="0">
              <a:spcBef>
                <a:spcPts val="0"/>
              </a:spcBef>
              <a:spcAft>
                <a:spcPts val="0"/>
              </a:spcAft>
              <a:buSzPts val="6000"/>
              <a:buFont typeface="Fredoka One"/>
              <a:buNone/>
              <a:defRPr sz="6000">
                <a:latin typeface="Fredoka One"/>
                <a:ea typeface="Fredoka One"/>
                <a:cs typeface="Fredoka One"/>
                <a:sym typeface="Fredoka One"/>
              </a:defRPr>
            </a:lvl7pPr>
            <a:lvl8pPr lvl="7" algn="ctr" rtl="0">
              <a:spcBef>
                <a:spcPts val="0"/>
              </a:spcBef>
              <a:spcAft>
                <a:spcPts val="0"/>
              </a:spcAft>
              <a:buSzPts val="6000"/>
              <a:buFont typeface="Fredoka One"/>
              <a:buNone/>
              <a:defRPr sz="6000">
                <a:latin typeface="Fredoka One"/>
                <a:ea typeface="Fredoka One"/>
                <a:cs typeface="Fredoka One"/>
                <a:sym typeface="Fredoka One"/>
              </a:defRPr>
            </a:lvl8pPr>
            <a:lvl9pPr lvl="8" algn="ctr" rtl="0">
              <a:spcBef>
                <a:spcPts val="0"/>
              </a:spcBef>
              <a:spcAft>
                <a:spcPts val="0"/>
              </a:spcAft>
              <a:buSzPts val="6000"/>
              <a:buFont typeface="Fredoka One"/>
              <a:buNone/>
              <a:defRPr sz="6000">
                <a:latin typeface="Fredoka One"/>
                <a:ea typeface="Fredoka One"/>
                <a:cs typeface="Fredoka One"/>
                <a:sym typeface="Fredoka One"/>
              </a:defRPr>
            </a:lvl9pPr>
          </a:lstStyle>
          <a:p>
            <a:r>
              <a:t>xx%</a:t>
            </a:r>
          </a:p>
        </p:txBody>
      </p:sp>
      <p:sp>
        <p:nvSpPr>
          <p:cNvPr id="100" name="Google Shape;100;p21"/>
          <p:cNvSpPr txBox="1">
            <a:spLocks noGrp="1"/>
          </p:cNvSpPr>
          <p:nvPr>
            <p:ph type="title" idx="3"/>
          </p:nvPr>
        </p:nvSpPr>
        <p:spPr>
          <a:xfrm>
            <a:off x="1714429" y="2449276"/>
            <a:ext cx="2718900" cy="557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1" name="Google Shape;101;p21"/>
          <p:cNvSpPr txBox="1">
            <a:spLocks noGrp="1"/>
          </p:cNvSpPr>
          <p:nvPr>
            <p:ph type="subTitle" idx="4"/>
          </p:nvPr>
        </p:nvSpPr>
        <p:spPr>
          <a:xfrm>
            <a:off x="1714429" y="2820289"/>
            <a:ext cx="2718900" cy="557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02" name="Google Shape;102;p21"/>
          <p:cNvSpPr txBox="1">
            <a:spLocks noGrp="1"/>
          </p:cNvSpPr>
          <p:nvPr>
            <p:ph type="title" idx="5" hasCustomPrompt="1"/>
          </p:nvPr>
        </p:nvSpPr>
        <p:spPr>
          <a:xfrm>
            <a:off x="826250" y="2683082"/>
            <a:ext cx="765300" cy="58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Font typeface="Fredoka One"/>
              <a:buNone/>
              <a:defRPr sz="3300"/>
            </a:lvl1pPr>
            <a:lvl2pPr lvl="1" algn="ctr" rtl="0">
              <a:spcBef>
                <a:spcPts val="0"/>
              </a:spcBef>
              <a:spcAft>
                <a:spcPts val="0"/>
              </a:spcAft>
              <a:buSzPts val="6000"/>
              <a:buFont typeface="Fredoka One"/>
              <a:buNone/>
              <a:defRPr sz="6000">
                <a:latin typeface="Fredoka One"/>
                <a:ea typeface="Fredoka One"/>
                <a:cs typeface="Fredoka One"/>
                <a:sym typeface="Fredoka One"/>
              </a:defRPr>
            </a:lvl2pPr>
            <a:lvl3pPr lvl="2" algn="ctr" rtl="0">
              <a:spcBef>
                <a:spcPts val="0"/>
              </a:spcBef>
              <a:spcAft>
                <a:spcPts val="0"/>
              </a:spcAft>
              <a:buSzPts val="6000"/>
              <a:buFont typeface="Fredoka One"/>
              <a:buNone/>
              <a:defRPr sz="6000">
                <a:latin typeface="Fredoka One"/>
                <a:ea typeface="Fredoka One"/>
                <a:cs typeface="Fredoka One"/>
                <a:sym typeface="Fredoka One"/>
              </a:defRPr>
            </a:lvl3pPr>
            <a:lvl4pPr lvl="3" algn="ctr" rtl="0">
              <a:spcBef>
                <a:spcPts val="0"/>
              </a:spcBef>
              <a:spcAft>
                <a:spcPts val="0"/>
              </a:spcAft>
              <a:buSzPts val="6000"/>
              <a:buFont typeface="Fredoka One"/>
              <a:buNone/>
              <a:defRPr sz="6000">
                <a:latin typeface="Fredoka One"/>
                <a:ea typeface="Fredoka One"/>
                <a:cs typeface="Fredoka One"/>
                <a:sym typeface="Fredoka One"/>
              </a:defRPr>
            </a:lvl4pPr>
            <a:lvl5pPr lvl="4" algn="ctr" rtl="0">
              <a:spcBef>
                <a:spcPts val="0"/>
              </a:spcBef>
              <a:spcAft>
                <a:spcPts val="0"/>
              </a:spcAft>
              <a:buSzPts val="6000"/>
              <a:buFont typeface="Fredoka One"/>
              <a:buNone/>
              <a:defRPr sz="6000">
                <a:latin typeface="Fredoka One"/>
                <a:ea typeface="Fredoka One"/>
                <a:cs typeface="Fredoka One"/>
                <a:sym typeface="Fredoka One"/>
              </a:defRPr>
            </a:lvl5pPr>
            <a:lvl6pPr lvl="5" algn="ctr" rtl="0">
              <a:spcBef>
                <a:spcPts val="0"/>
              </a:spcBef>
              <a:spcAft>
                <a:spcPts val="0"/>
              </a:spcAft>
              <a:buSzPts val="6000"/>
              <a:buFont typeface="Fredoka One"/>
              <a:buNone/>
              <a:defRPr sz="6000">
                <a:latin typeface="Fredoka One"/>
                <a:ea typeface="Fredoka One"/>
                <a:cs typeface="Fredoka One"/>
                <a:sym typeface="Fredoka One"/>
              </a:defRPr>
            </a:lvl6pPr>
            <a:lvl7pPr lvl="6" algn="ctr" rtl="0">
              <a:spcBef>
                <a:spcPts val="0"/>
              </a:spcBef>
              <a:spcAft>
                <a:spcPts val="0"/>
              </a:spcAft>
              <a:buSzPts val="6000"/>
              <a:buFont typeface="Fredoka One"/>
              <a:buNone/>
              <a:defRPr sz="6000">
                <a:latin typeface="Fredoka One"/>
                <a:ea typeface="Fredoka One"/>
                <a:cs typeface="Fredoka One"/>
                <a:sym typeface="Fredoka One"/>
              </a:defRPr>
            </a:lvl7pPr>
            <a:lvl8pPr lvl="7" algn="ctr" rtl="0">
              <a:spcBef>
                <a:spcPts val="0"/>
              </a:spcBef>
              <a:spcAft>
                <a:spcPts val="0"/>
              </a:spcAft>
              <a:buSzPts val="6000"/>
              <a:buFont typeface="Fredoka One"/>
              <a:buNone/>
              <a:defRPr sz="6000">
                <a:latin typeface="Fredoka One"/>
                <a:ea typeface="Fredoka One"/>
                <a:cs typeface="Fredoka One"/>
                <a:sym typeface="Fredoka One"/>
              </a:defRPr>
            </a:lvl8pPr>
            <a:lvl9pPr lvl="8" algn="ctr" rtl="0">
              <a:spcBef>
                <a:spcPts val="0"/>
              </a:spcBef>
              <a:spcAft>
                <a:spcPts val="0"/>
              </a:spcAft>
              <a:buSzPts val="6000"/>
              <a:buFont typeface="Fredoka One"/>
              <a:buNone/>
              <a:defRPr sz="6000">
                <a:latin typeface="Fredoka One"/>
                <a:ea typeface="Fredoka One"/>
                <a:cs typeface="Fredoka One"/>
                <a:sym typeface="Fredoka One"/>
              </a:defRPr>
            </a:lvl9pPr>
          </a:lstStyle>
          <a:p>
            <a:r>
              <a:t>xx%</a:t>
            </a:r>
          </a:p>
        </p:txBody>
      </p:sp>
      <p:sp>
        <p:nvSpPr>
          <p:cNvPr id="103" name="Google Shape;103;p21"/>
          <p:cNvSpPr txBox="1">
            <a:spLocks noGrp="1"/>
          </p:cNvSpPr>
          <p:nvPr>
            <p:ph type="title" idx="6"/>
          </p:nvPr>
        </p:nvSpPr>
        <p:spPr>
          <a:xfrm>
            <a:off x="1714429" y="3570027"/>
            <a:ext cx="2718900" cy="557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 name="Google Shape;104;p21"/>
          <p:cNvSpPr txBox="1">
            <a:spLocks noGrp="1"/>
          </p:cNvSpPr>
          <p:nvPr>
            <p:ph type="subTitle" idx="7"/>
          </p:nvPr>
        </p:nvSpPr>
        <p:spPr>
          <a:xfrm>
            <a:off x="1714429" y="3941039"/>
            <a:ext cx="2718900" cy="557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05" name="Google Shape;105;p21"/>
          <p:cNvSpPr txBox="1">
            <a:spLocks noGrp="1"/>
          </p:cNvSpPr>
          <p:nvPr>
            <p:ph type="title" idx="8" hasCustomPrompt="1"/>
          </p:nvPr>
        </p:nvSpPr>
        <p:spPr>
          <a:xfrm>
            <a:off x="826250" y="3803862"/>
            <a:ext cx="765300" cy="58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Font typeface="Fredoka One"/>
              <a:buNone/>
              <a:defRPr sz="3300"/>
            </a:lvl1pPr>
            <a:lvl2pPr lvl="1" algn="ctr" rtl="0">
              <a:spcBef>
                <a:spcPts val="0"/>
              </a:spcBef>
              <a:spcAft>
                <a:spcPts val="0"/>
              </a:spcAft>
              <a:buSzPts val="6000"/>
              <a:buFont typeface="Fredoka One"/>
              <a:buNone/>
              <a:defRPr sz="6000">
                <a:latin typeface="Fredoka One"/>
                <a:ea typeface="Fredoka One"/>
                <a:cs typeface="Fredoka One"/>
                <a:sym typeface="Fredoka One"/>
              </a:defRPr>
            </a:lvl2pPr>
            <a:lvl3pPr lvl="2" algn="ctr" rtl="0">
              <a:spcBef>
                <a:spcPts val="0"/>
              </a:spcBef>
              <a:spcAft>
                <a:spcPts val="0"/>
              </a:spcAft>
              <a:buSzPts val="6000"/>
              <a:buFont typeface="Fredoka One"/>
              <a:buNone/>
              <a:defRPr sz="6000">
                <a:latin typeface="Fredoka One"/>
                <a:ea typeface="Fredoka One"/>
                <a:cs typeface="Fredoka One"/>
                <a:sym typeface="Fredoka One"/>
              </a:defRPr>
            </a:lvl3pPr>
            <a:lvl4pPr lvl="3" algn="ctr" rtl="0">
              <a:spcBef>
                <a:spcPts val="0"/>
              </a:spcBef>
              <a:spcAft>
                <a:spcPts val="0"/>
              </a:spcAft>
              <a:buSzPts val="6000"/>
              <a:buFont typeface="Fredoka One"/>
              <a:buNone/>
              <a:defRPr sz="6000">
                <a:latin typeface="Fredoka One"/>
                <a:ea typeface="Fredoka One"/>
                <a:cs typeface="Fredoka One"/>
                <a:sym typeface="Fredoka One"/>
              </a:defRPr>
            </a:lvl4pPr>
            <a:lvl5pPr lvl="4" algn="ctr" rtl="0">
              <a:spcBef>
                <a:spcPts val="0"/>
              </a:spcBef>
              <a:spcAft>
                <a:spcPts val="0"/>
              </a:spcAft>
              <a:buSzPts val="6000"/>
              <a:buFont typeface="Fredoka One"/>
              <a:buNone/>
              <a:defRPr sz="6000">
                <a:latin typeface="Fredoka One"/>
                <a:ea typeface="Fredoka One"/>
                <a:cs typeface="Fredoka One"/>
                <a:sym typeface="Fredoka One"/>
              </a:defRPr>
            </a:lvl5pPr>
            <a:lvl6pPr lvl="5" algn="ctr" rtl="0">
              <a:spcBef>
                <a:spcPts val="0"/>
              </a:spcBef>
              <a:spcAft>
                <a:spcPts val="0"/>
              </a:spcAft>
              <a:buSzPts val="6000"/>
              <a:buFont typeface="Fredoka One"/>
              <a:buNone/>
              <a:defRPr sz="6000">
                <a:latin typeface="Fredoka One"/>
                <a:ea typeface="Fredoka One"/>
                <a:cs typeface="Fredoka One"/>
                <a:sym typeface="Fredoka One"/>
              </a:defRPr>
            </a:lvl6pPr>
            <a:lvl7pPr lvl="6" algn="ctr" rtl="0">
              <a:spcBef>
                <a:spcPts val="0"/>
              </a:spcBef>
              <a:spcAft>
                <a:spcPts val="0"/>
              </a:spcAft>
              <a:buSzPts val="6000"/>
              <a:buFont typeface="Fredoka One"/>
              <a:buNone/>
              <a:defRPr sz="6000">
                <a:latin typeface="Fredoka One"/>
                <a:ea typeface="Fredoka One"/>
                <a:cs typeface="Fredoka One"/>
                <a:sym typeface="Fredoka One"/>
              </a:defRPr>
            </a:lvl7pPr>
            <a:lvl8pPr lvl="7" algn="ctr" rtl="0">
              <a:spcBef>
                <a:spcPts val="0"/>
              </a:spcBef>
              <a:spcAft>
                <a:spcPts val="0"/>
              </a:spcAft>
              <a:buSzPts val="6000"/>
              <a:buFont typeface="Fredoka One"/>
              <a:buNone/>
              <a:defRPr sz="6000">
                <a:latin typeface="Fredoka One"/>
                <a:ea typeface="Fredoka One"/>
                <a:cs typeface="Fredoka One"/>
                <a:sym typeface="Fredoka One"/>
              </a:defRPr>
            </a:lvl8pPr>
            <a:lvl9pPr lvl="8" algn="ctr" rtl="0">
              <a:spcBef>
                <a:spcPts val="0"/>
              </a:spcBef>
              <a:spcAft>
                <a:spcPts val="0"/>
              </a:spcAft>
              <a:buSzPts val="6000"/>
              <a:buFont typeface="Fredoka One"/>
              <a:buNone/>
              <a:defRPr sz="6000">
                <a:latin typeface="Fredoka One"/>
                <a:ea typeface="Fredoka One"/>
                <a:cs typeface="Fredoka One"/>
                <a:sym typeface="Fredoka One"/>
              </a:defRPr>
            </a:lvl9pPr>
          </a:lstStyle>
          <a:p>
            <a:r>
              <a:t>xx%</a:t>
            </a:r>
          </a:p>
        </p:txBody>
      </p:sp>
      <p:sp>
        <p:nvSpPr>
          <p:cNvPr id="106" name="Google Shape;106;p21"/>
          <p:cNvSpPr txBox="1">
            <a:spLocks noGrp="1"/>
          </p:cNvSpPr>
          <p:nvPr>
            <p:ph type="title" idx="9"/>
          </p:nvPr>
        </p:nvSpPr>
        <p:spPr>
          <a:xfrm>
            <a:off x="5704446" y="1310362"/>
            <a:ext cx="2718900" cy="557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7" name="Google Shape;107;p21"/>
          <p:cNvSpPr txBox="1">
            <a:spLocks noGrp="1"/>
          </p:cNvSpPr>
          <p:nvPr>
            <p:ph type="subTitle" idx="13"/>
          </p:nvPr>
        </p:nvSpPr>
        <p:spPr>
          <a:xfrm>
            <a:off x="5704446" y="1681375"/>
            <a:ext cx="2718900" cy="557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08" name="Google Shape;108;p21"/>
          <p:cNvSpPr txBox="1">
            <a:spLocks noGrp="1"/>
          </p:cNvSpPr>
          <p:nvPr>
            <p:ph type="title" idx="14" hasCustomPrompt="1"/>
          </p:nvPr>
        </p:nvSpPr>
        <p:spPr>
          <a:xfrm>
            <a:off x="4816214" y="1544165"/>
            <a:ext cx="765300" cy="58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Font typeface="Fredoka One"/>
              <a:buNone/>
              <a:defRPr sz="3300"/>
            </a:lvl1pPr>
            <a:lvl2pPr lvl="1" algn="ctr" rtl="0">
              <a:spcBef>
                <a:spcPts val="0"/>
              </a:spcBef>
              <a:spcAft>
                <a:spcPts val="0"/>
              </a:spcAft>
              <a:buSzPts val="6000"/>
              <a:buFont typeface="Fredoka One"/>
              <a:buNone/>
              <a:defRPr sz="6000">
                <a:latin typeface="Fredoka One"/>
                <a:ea typeface="Fredoka One"/>
                <a:cs typeface="Fredoka One"/>
                <a:sym typeface="Fredoka One"/>
              </a:defRPr>
            </a:lvl2pPr>
            <a:lvl3pPr lvl="2" algn="ctr" rtl="0">
              <a:spcBef>
                <a:spcPts val="0"/>
              </a:spcBef>
              <a:spcAft>
                <a:spcPts val="0"/>
              </a:spcAft>
              <a:buSzPts val="6000"/>
              <a:buFont typeface="Fredoka One"/>
              <a:buNone/>
              <a:defRPr sz="6000">
                <a:latin typeface="Fredoka One"/>
                <a:ea typeface="Fredoka One"/>
                <a:cs typeface="Fredoka One"/>
                <a:sym typeface="Fredoka One"/>
              </a:defRPr>
            </a:lvl3pPr>
            <a:lvl4pPr lvl="3" algn="ctr" rtl="0">
              <a:spcBef>
                <a:spcPts val="0"/>
              </a:spcBef>
              <a:spcAft>
                <a:spcPts val="0"/>
              </a:spcAft>
              <a:buSzPts val="6000"/>
              <a:buFont typeface="Fredoka One"/>
              <a:buNone/>
              <a:defRPr sz="6000">
                <a:latin typeface="Fredoka One"/>
                <a:ea typeface="Fredoka One"/>
                <a:cs typeface="Fredoka One"/>
                <a:sym typeface="Fredoka One"/>
              </a:defRPr>
            </a:lvl4pPr>
            <a:lvl5pPr lvl="4" algn="ctr" rtl="0">
              <a:spcBef>
                <a:spcPts val="0"/>
              </a:spcBef>
              <a:spcAft>
                <a:spcPts val="0"/>
              </a:spcAft>
              <a:buSzPts val="6000"/>
              <a:buFont typeface="Fredoka One"/>
              <a:buNone/>
              <a:defRPr sz="6000">
                <a:latin typeface="Fredoka One"/>
                <a:ea typeface="Fredoka One"/>
                <a:cs typeface="Fredoka One"/>
                <a:sym typeface="Fredoka One"/>
              </a:defRPr>
            </a:lvl5pPr>
            <a:lvl6pPr lvl="5" algn="ctr" rtl="0">
              <a:spcBef>
                <a:spcPts val="0"/>
              </a:spcBef>
              <a:spcAft>
                <a:spcPts val="0"/>
              </a:spcAft>
              <a:buSzPts val="6000"/>
              <a:buFont typeface="Fredoka One"/>
              <a:buNone/>
              <a:defRPr sz="6000">
                <a:latin typeface="Fredoka One"/>
                <a:ea typeface="Fredoka One"/>
                <a:cs typeface="Fredoka One"/>
                <a:sym typeface="Fredoka One"/>
              </a:defRPr>
            </a:lvl6pPr>
            <a:lvl7pPr lvl="6" algn="ctr" rtl="0">
              <a:spcBef>
                <a:spcPts val="0"/>
              </a:spcBef>
              <a:spcAft>
                <a:spcPts val="0"/>
              </a:spcAft>
              <a:buSzPts val="6000"/>
              <a:buFont typeface="Fredoka One"/>
              <a:buNone/>
              <a:defRPr sz="6000">
                <a:latin typeface="Fredoka One"/>
                <a:ea typeface="Fredoka One"/>
                <a:cs typeface="Fredoka One"/>
                <a:sym typeface="Fredoka One"/>
              </a:defRPr>
            </a:lvl7pPr>
            <a:lvl8pPr lvl="7" algn="ctr" rtl="0">
              <a:spcBef>
                <a:spcPts val="0"/>
              </a:spcBef>
              <a:spcAft>
                <a:spcPts val="0"/>
              </a:spcAft>
              <a:buSzPts val="6000"/>
              <a:buFont typeface="Fredoka One"/>
              <a:buNone/>
              <a:defRPr sz="6000">
                <a:latin typeface="Fredoka One"/>
                <a:ea typeface="Fredoka One"/>
                <a:cs typeface="Fredoka One"/>
                <a:sym typeface="Fredoka One"/>
              </a:defRPr>
            </a:lvl8pPr>
            <a:lvl9pPr lvl="8" algn="ctr" rtl="0">
              <a:spcBef>
                <a:spcPts val="0"/>
              </a:spcBef>
              <a:spcAft>
                <a:spcPts val="0"/>
              </a:spcAft>
              <a:buSzPts val="6000"/>
              <a:buFont typeface="Fredoka One"/>
              <a:buNone/>
              <a:defRPr sz="6000">
                <a:latin typeface="Fredoka One"/>
                <a:ea typeface="Fredoka One"/>
                <a:cs typeface="Fredoka One"/>
                <a:sym typeface="Fredoka One"/>
              </a:defRPr>
            </a:lvl9pPr>
          </a:lstStyle>
          <a:p>
            <a:r>
              <a:t>xx%</a:t>
            </a:r>
          </a:p>
        </p:txBody>
      </p:sp>
      <p:sp>
        <p:nvSpPr>
          <p:cNvPr id="109" name="Google Shape;109;p21"/>
          <p:cNvSpPr txBox="1">
            <a:spLocks noGrp="1"/>
          </p:cNvSpPr>
          <p:nvPr>
            <p:ph type="title" idx="15"/>
          </p:nvPr>
        </p:nvSpPr>
        <p:spPr>
          <a:xfrm>
            <a:off x="5704446" y="2449276"/>
            <a:ext cx="2718900" cy="557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0" name="Google Shape;110;p21"/>
          <p:cNvSpPr txBox="1">
            <a:spLocks noGrp="1"/>
          </p:cNvSpPr>
          <p:nvPr>
            <p:ph type="subTitle" idx="16"/>
          </p:nvPr>
        </p:nvSpPr>
        <p:spPr>
          <a:xfrm>
            <a:off x="5704446" y="2820289"/>
            <a:ext cx="2718900" cy="557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11" name="Google Shape;111;p21"/>
          <p:cNvSpPr txBox="1">
            <a:spLocks noGrp="1"/>
          </p:cNvSpPr>
          <p:nvPr>
            <p:ph type="title" idx="17" hasCustomPrompt="1"/>
          </p:nvPr>
        </p:nvSpPr>
        <p:spPr>
          <a:xfrm>
            <a:off x="4816214" y="2683083"/>
            <a:ext cx="765300" cy="58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Font typeface="Fredoka One"/>
              <a:buNone/>
              <a:defRPr sz="3300"/>
            </a:lvl1pPr>
            <a:lvl2pPr lvl="1" algn="ctr" rtl="0">
              <a:spcBef>
                <a:spcPts val="0"/>
              </a:spcBef>
              <a:spcAft>
                <a:spcPts val="0"/>
              </a:spcAft>
              <a:buSzPts val="6000"/>
              <a:buFont typeface="Fredoka One"/>
              <a:buNone/>
              <a:defRPr sz="6000">
                <a:latin typeface="Fredoka One"/>
                <a:ea typeface="Fredoka One"/>
                <a:cs typeface="Fredoka One"/>
                <a:sym typeface="Fredoka One"/>
              </a:defRPr>
            </a:lvl2pPr>
            <a:lvl3pPr lvl="2" algn="ctr" rtl="0">
              <a:spcBef>
                <a:spcPts val="0"/>
              </a:spcBef>
              <a:spcAft>
                <a:spcPts val="0"/>
              </a:spcAft>
              <a:buSzPts val="6000"/>
              <a:buFont typeface="Fredoka One"/>
              <a:buNone/>
              <a:defRPr sz="6000">
                <a:latin typeface="Fredoka One"/>
                <a:ea typeface="Fredoka One"/>
                <a:cs typeface="Fredoka One"/>
                <a:sym typeface="Fredoka One"/>
              </a:defRPr>
            </a:lvl3pPr>
            <a:lvl4pPr lvl="3" algn="ctr" rtl="0">
              <a:spcBef>
                <a:spcPts val="0"/>
              </a:spcBef>
              <a:spcAft>
                <a:spcPts val="0"/>
              </a:spcAft>
              <a:buSzPts val="6000"/>
              <a:buFont typeface="Fredoka One"/>
              <a:buNone/>
              <a:defRPr sz="6000">
                <a:latin typeface="Fredoka One"/>
                <a:ea typeface="Fredoka One"/>
                <a:cs typeface="Fredoka One"/>
                <a:sym typeface="Fredoka One"/>
              </a:defRPr>
            </a:lvl4pPr>
            <a:lvl5pPr lvl="4" algn="ctr" rtl="0">
              <a:spcBef>
                <a:spcPts val="0"/>
              </a:spcBef>
              <a:spcAft>
                <a:spcPts val="0"/>
              </a:spcAft>
              <a:buSzPts val="6000"/>
              <a:buFont typeface="Fredoka One"/>
              <a:buNone/>
              <a:defRPr sz="6000">
                <a:latin typeface="Fredoka One"/>
                <a:ea typeface="Fredoka One"/>
                <a:cs typeface="Fredoka One"/>
                <a:sym typeface="Fredoka One"/>
              </a:defRPr>
            </a:lvl5pPr>
            <a:lvl6pPr lvl="5" algn="ctr" rtl="0">
              <a:spcBef>
                <a:spcPts val="0"/>
              </a:spcBef>
              <a:spcAft>
                <a:spcPts val="0"/>
              </a:spcAft>
              <a:buSzPts val="6000"/>
              <a:buFont typeface="Fredoka One"/>
              <a:buNone/>
              <a:defRPr sz="6000">
                <a:latin typeface="Fredoka One"/>
                <a:ea typeface="Fredoka One"/>
                <a:cs typeface="Fredoka One"/>
                <a:sym typeface="Fredoka One"/>
              </a:defRPr>
            </a:lvl6pPr>
            <a:lvl7pPr lvl="6" algn="ctr" rtl="0">
              <a:spcBef>
                <a:spcPts val="0"/>
              </a:spcBef>
              <a:spcAft>
                <a:spcPts val="0"/>
              </a:spcAft>
              <a:buSzPts val="6000"/>
              <a:buFont typeface="Fredoka One"/>
              <a:buNone/>
              <a:defRPr sz="6000">
                <a:latin typeface="Fredoka One"/>
                <a:ea typeface="Fredoka One"/>
                <a:cs typeface="Fredoka One"/>
                <a:sym typeface="Fredoka One"/>
              </a:defRPr>
            </a:lvl7pPr>
            <a:lvl8pPr lvl="7" algn="ctr" rtl="0">
              <a:spcBef>
                <a:spcPts val="0"/>
              </a:spcBef>
              <a:spcAft>
                <a:spcPts val="0"/>
              </a:spcAft>
              <a:buSzPts val="6000"/>
              <a:buFont typeface="Fredoka One"/>
              <a:buNone/>
              <a:defRPr sz="6000">
                <a:latin typeface="Fredoka One"/>
                <a:ea typeface="Fredoka One"/>
                <a:cs typeface="Fredoka One"/>
                <a:sym typeface="Fredoka One"/>
              </a:defRPr>
            </a:lvl8pPr>
            <a:lvl9pPr lvl="8" algn="ctr" rtl="0">
              <a:spcBef>
                <a:spcPts val="0"/>
              </a:spcBef>
              <a:spcAft>
                <a:spcPts val="0"/>
              </a:spcAft>
              <a:buSzPts val="6000"/>
              <a:buFont typeface="Fredoka One"/>
              <a:buNone/>
              <a:defRPr sz="6000">
                <a:latin typeface="Fredoka One"/>
                <a:ea typeface="Fredoka One"/>
                <a:cs typeface="Fredoka One"/>
                <a:sym typeface="Fredoka One"/>
              </a:defRPr>
            </a:lvl9pPr>
          </a:lstStyle>
          <a:p>
            <a:r>
              <a:t>xx%</a:t>
            </a:r>
          </a:p>
        </p:txBody>
      </p:sp>
      <p:sp>
        <p:nvSpPr>
          <p:cNvPr id="112" name="Google Shape;112;p21"/>
          <p:cNvSpPr txBox="1">
            <a:spLocks noGrp="1"/>
          </p:cNvSpPr>
          <p:nvPr>
            <p:ph type="title" idx="18"/>
          </p:nvPr>
        </p:nvSpPr>
        <p:spPr>
          <a:xfrm>
            <a:off x="5704446" y="3570027"/>
            <a:ext cx="2718900" cy="557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3" name="Google Shape;113;p21"/>
          <p:cNvSpPr txBox="1">
            <a:spLocks noGrp="1"/>
          </p:cNvSpPr>
          <p:nvPr>
            <p:ph type="subTitle" idx="19"/>
          </p:nvPr>
        </p:nvSpPr>
        <p:spPr>
          <a:xfrm>
            <a:off x="5704446" y="3941039"/>
            <a:ext cx="2718900" cy="557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14" name="Google Shape;114;p21"/>
          <p:cNvSpPr txBox="1">
            <a:spLocks noGrp="1"/>
          </p:cNvSpPr>
          <p:nvPr>
            <p:ph type="title" idx="20" hasCustomPrompt="1"/>
          </p:nvPr>
        </p:nvSpPr>
        <p:spPr>
          <a:xfrm>
            <a:off x="4816214" y="3803838"/>
            <a:ext cx="765300" cy="58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Font typeface="Fredoka One"/>
              <a:buNone/>
              <a:defRPr sz="3300"/>
            </a:lvl1pPr>
            <a:lvl2pPr lvl="1" algn="ctr" rtl="0">
              <a:spcBef>
                <a:spcPts val="0"/>
              </a:spcBef>
              <a:spcAft>
                <a:spcPts val="0"/>
              </a:spcAft>
              <a:buSzPts val="6000"/>
              <a:buFont typeface="Fredoka One"/>
              <a:buNone/>
              <a:defRPr sz="6000">
                <a:latin typeface="Fredoka One"/>
                <a:ea typeface="Fredoka One"/>
                <a:cs typeface="Fredoka One"/>
                <a:sym typeface="Fredoka One"/>
              </a:defRPr>
            </a:lvl2pPr>
            <a:lvl3pPr lvl="2" algn="ctr" rtl="0">
              <a:spcBef>
                <a:spcPts val="0"/>
              </a:spcBef>
              <a:spcAft>
                <a:spcPts val="0"/>
              </a:spcAft>
              <a:buSzPts val="6000"/>
              <a:buFont typeface="Fredoka One"/>
              <a:buNone/>
              <a:defRPr sz="6000">
                <a:latin typeface="Fredoka One"/>
                <a:ea typeface="Fredoka One"/>
                <a:cs typeface="Fredoka One"/>
                <a:sym typeface="Fredoka One"/>
              </a:defRPr>
            </a:lvl3pPr>
            <a:lvl4pPr lvl="3" algn="ctr" rtl="0">
              <a:spcBef>
                <a:spcPts val="0"/>
              </a:spcBef>
              <a:spcAft>
                <a:spcPts val="0"/>
              </a:spcAft>
              <a:buSzPts val="6000"/>
              <a:buFont typeface="Fredoka One"/>
              <a:buNone/>
              <a:defRPr sz="6000">
                <a:latin typeface="Fredoka One"/>
                <a:ea typeface="Fredoka One"/>
                <a:cs typeface="Fredoka One"/>
                <a:sym typeface="Fredoka One"/>
              </a:defRPr>
            </a:lvl4pPr>
            <a:lvl5pPr lvl="4" algn="ctr" rtl="0">
              <a:spcBef>
                <a:spcPts val="0"/>
              </a:spcBef>
              <a:spcAft>
                <a:spcPts val="0"/>
              </a:spcAft>
              <a:buSzPts val="6000"/>
              <a:buFont typeface="Fredoka One"/>
              <a:buNone/>
              <a:defRPr sz="6000">
                <a:latin typeface="Fredoka One"/>
                <a:ea typeface="Fredoka One"/>
                <a:cs typeface="Fredoka One"/>
                <a:sym typeface="Fredoka One"/>
              </a:defRPr>
            </a:lvl5pPr>
            <a:lvl6pPr lvl="5" algn="ctr" rtl="0">
              <a:spcBef>
                <a:spcPts val="0"/>
              </a:spcBef>
              <a:spcAft>
                <a:spcPts val="0"/>
              </a:spcAft>
              <a:buSzPts val="6000"/>
              <a:buFont typeface="Fredoka One"/>
              <a:buNone/>
              <a:defRPr sz="6000">
                <a:latin typeface="Fredoka One"/>
                <a:ea typeface="Fredoka One"/>
                <a:cs typeface="Fredoka One"/>
                <a:sym typeface="Fredoka One"/>
              </a:defRPr>
            </a:lvl6pPr>
            <a:lvl7pPr lvl="6" algn="ctr" rtl="0">
              <a:spcBef>
                <a:spcPts val="0"/>
              </a:spcBef>
              <a:spcAft>
                <a:spcPts val="0"/>
              </a:spcAft>
              <a:buSzPts val="6000"/>
              <a:buFont typeface="Fredoka One"/>
              <a:buNone/>
              <a:defRPr sz="6000">
                <a:latin typeface="Fredoka One"/>
                <a:ea typeface="Fredoka One"/>
                <a:cs typeface="Fredoka One"/>
                <a:sym typeface="Fredoka One"/>
              </a:defRPr>
            </a:lvl7pPr>
            <a:lvl8pPr lvl="7" algn="ctr" rtl="0">
              <a:spcBef>
                <a:spcPts val="0"/>
              </a:spcBef>
              <a:spcAft>
                <a:spcPts val="0"/>
              </a:spcAft>
              <a:buSzPts val="6000"/>
              <a:buFont typeface="Fredoka One"/>
              <a:buNone/>
              <a:defRPr sz="6000">
                <a:latin typeface="Fredoka One"/>
                <a:ea typeface="Fredoka One"/>
                <a:cs typeface="Fredoka One"/>
                <a:sym typeface="Fredoka One"/>
              </a:defRPr>
            </a:lvl8pPr>
            <a:lvl9pPr lvl="8" algn="ctr" rtl="0">
              <a:spcBef>
                <a:spcPts val="0"/>
              </a:spcBef>
              <a:spcAft>
                <a:spcPts val="0"/>
              </a:spcAft>
              <a:buSzPts val="6000"/>
              <a:buFont typeface="Fredoka One"/>
              <a:buNone/>
              <a:defRPr sz="6000">
                <a:latin typeface="Fredoka One"/>
                <a:ea typeface="Fredoka One"/>
                <a:cs typeface="Fredoka One"/>
                <a:sym typeface="Fredoka One"/>
              </a:defRPr>
            </a:lvl9pPr>
          </a:lstStyle>
          <a:p>
            <a:r>
              <a:t>xx%</a:t>
            </a:r>
          </a:p>
        </p:txBody>
      </p:sp>
      <p:sp>
        <p:nvSpPr>
          <p:cNvPr id="115" name="Google Shape;115;p21"/>
          <p:cNvSpPr txBox="1">
            <a:spLocks noGrp="1"/>
          </p:cNvSpPr>
          <p:nvPr>
            <p:ph type="title" idx="21"/>
          </p:nvPr>
        </p:nvSpPr>
        <p:spPr>
          <a:xfrm>
            <a:off x="957050" y="483075"/>
            <a:ext cx="7230000" cy="461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BLANK_1_1_1_1_1_1_2">
    <p:bg>
      <p:bgPr>
        <a:blipFill>
          <a:blip r:embed="rId2" cstate="screen">
            <a:alphaModFix/>
            <a:extLst>
              <a:ext uri="{28A0092B-C50C-407E-A947-70E740481C1C}">
                <a14:useLocalDpi xmlns:a14="http://schemas.microsoft.com/office/drawing/2010/main"/>
              </a:ext>
            </a:extLst>
          </a:blip>
          <a:stretch>
            <a:fillRect/>
          </a:stretch>
        </a:blipFill>
        <a:effectLst/>
      </p:bgPr>
    </p:bg>
    <p:spTree>
      <p:nvGrpSpPr>
        <p:cNvPr id="1" name="Shape 116"/>
        <p:cNvGrpSpPr/>
        <p:nvPr/>
      </p:nvGrpSpPr>
      <p:grpSpPr>
        <a:xfrm>
          <a:off x="0" y="0"/>
          <a:ext cx="0" cy="0"/>
          <a:chOff x="0" y="0"/>
          <a:chExt cx="0" cy="0"/>
        </a:xfrm>
      </p:grpSpPr>
      <p:sp>
        <p:nvSpPr>
          <p:cNvPr id="117" name="Google Shape;117;p22"/>
          <p:cNvSpPr txBox="1"/>
          <p:nvPr/>
        </p:nvSpPr>
        <p:spPr>
          <a:xfrm>
            <a:off x="2509750" y="3621500"/>
            <a:ext cx="4124400" cy="446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000">
                <a:solidFill>
                  <a:schemeClr val="dk1"/>
                </a:solidFill>
                <a:latin typeface="Catamaran"/>
                <a:ea typeface="Catamaran"/>
                <a:cs typeface="Catamaran"/>
                <a:sym typeface="Catamaran"/>
              </a:rPr>
              <a:t>CREDITS: This presentation template was created by </a:t>
            </a:r>
            <a:r>
              <a:rPr lang="en" sz="1000" b="1">
                <a:solidFill>
                  <a:schemeClr val="dk1"/>
                </a:solidFill>
                <a:uFill>
                  <a:noFill/>
                </a:uFill>
                <a:latin typeface="Catamaran"/>
                <a:ea typeface="Catamaran"/>
                <a:cs typeface="Catamaran"/>
                <a:sym typeface="Catamaran"/>
                <a:hlinkClick r:id="rId3">
                  <a:extLst>
                    <a:ext uri="{A12FA001-AC4F-418D-AE19-62706E023703}">
                      <ahyp:hlinkClr xmlns:ahyp="http://schemas.microsoft.com/office/drawing/2018/hyperlinkcolor" val="tx"/>
                    </a:ext>
                  </a:extLst>
                </a:hlinkClick>
              </a:rPr>
              <a:t>Slidesgo</a:t>
            </a:r>
            <a:r>
              <a:rPr lang="en" sz="1000">
                <a:solidFill>
                  <a:schemeClr val="dk1"/>
                </a:solidFill>
                <a:latin typeface="Catamaran"/>
                <a:ea typeface="Catamaran"/>
                <a:cs typeface="Catamaran"/>
                <a:sym typeface="Catamaran"/>
              </a:rPr>
              <a:t>, and includes icons by </a:t>
            </a:r>
            <a:r>
              <a:rPr lang="en" sz="1000" b="1">
                <a:solidFill>
                  <a:schemeClr val="dk1"/>
                </a:solidFill>
                <a:uFill>
                  <a:noFill/>
                </a:uFill>
                <a:latin typeface="Catamaran"/>
                <a:ea typeface="Catamaran"/>
                <a:cs typeface="Catamaran"/>
                <a:sym typeface="Catamaran"/>
                <a:hlinkClick r:id="rId4">
                  <a:extLst>
                    <a:ext uri="{A12FA001-AC4F-418D-AE19-62706E023703}">
                      <ahyp:hlinkClr xmlns:ahyp="http://schemas.microsoft.com/office/drawing/2018/hyperlinkcolor" val="tx"/>
                    </a:ext>
                  </a:extLst>
                </a:hlinkClick>
              </a:rPr>
              <a:t>Flaticon</a:t>
            </a:r>
            <a:r>
              <a:rPr lang="en" sz="1000">
                <a:solidFill>
                  <a:schemeClr val="dk1"/>
                </a:solidFill>
                <a:latin typeface="Catamaran"/>
                <a:ea typeface="Catamaran"/>
                <a:cs typeface="Catamaran"/>
                <a:sym typeface="Catamaran"/>
              </a:rPr>
              <a:t>, and infographics &amp; images by </a:t>
            </a:r>
            <a:r>
              <a:rPr lang="en" sz="1000" b="1">
                <a:solidFill>
                  <a:schemeClr val="dk1"/>
                </a:solidFill>
                <a:uFill>
                  <a:noFill/>
                </a:uFill>
                <a:latin typeface="Catamaran"/>
                <a:ea typeface="Catamaran"/>
                <a:cs typeface="Catamaran"/>
                <a:sym typeface="Catamaran"/>
                <a:hlinkClick r:id="rId5">
                  <a:extLst>
                    <a:ext uri="{A12FA001-AC4F-418D-AE19-62706E023703}">
                      <ahyp:hlinkClr xmlns:ahyp="http://schemas.microsoft.com/office/drawing/2018/hyperlinkcolor" val="tx"/>
                    </a:ext>
                  </a:extLst>
                </a:hlinkClick>
              </a:rPr>
              <a:t>Freepik</a:t>
            </a:r>
            <a:endParaRPr sz="1000" b="1">
              <a:solidFill>
                <a:schemeClr val="dk1"/>
              </a:solidFill>
              <a:highlight>
                <a:srgbClr val="DFDEFC"/>
              </a:highlight>
              <a:latin typeface="Catamaran"/>
              <a:ea typeface="Catamaran"/>
              <a:cs typeface="Catamaran"/>
              <a:sym typeface="Catamaran"/>
            </a:endParaRPr>
          </a:p>
        </p:txBody>
      </p:sp>
      <p:sp>
        <p:nvSpPr>
          <p:cNvPr id="118" name="Google Shape;118;p22"/>
          <p:cNvSpPr txBox="1">
            <a:spLocks noGrp="1"/>
          </p:cNvSpPr>
          <p:nvPr>
            <p:ph type="ctrTitle"/>
          </p:nvPr>
        </p:nvSpPr>
        <p:spPr>
          <a:xfrm>
            <a:off x="2429950" y="499475"/>
            <a:ext cx="42840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7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9" name="Google Shape;119;p22"/>
          <p:cNvSpPr txBox="1">
            <a:spLocks noGrp="1"/>
          </p:cNvSpPr>
          <p:nvPr>
            <p:ph type="subTitle" idx="1"/>
          </p:nvPr>
        </p:nvSpPr>
        <p:spPr>
          <a:xfrm>
            <a:off x="2425075" y="1458000"/>
            <a:ext cx="4293900" cy="128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blipFill>
          <a:blip r:embed="rId2" cstate="screen">
            <a:alphaModFix/>
            <a:extLst>
              <a:ext uri="{28A0092B-C50C-407E-A947-70E740481C1C}">
                <a14:useLocalDpi xmlns:a14="http://schemas.microsoft.com/office/drawing/2010/main"/>
              </a:ext>
            </a:extLst>
          </a:blip>
          <a:stretch>
            <a:fillRect/>
          </a:stretch>
        </a:blipFill>
        <a:effectLst/>
      </p:bgPr>
    </p:bg>
    <p:spTree>
      <p:nvGrpSpPr>
        <p:cNvPr id="1" name="Shape 120"/>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cstate="screen">
            <a:alphaModFix/>
            <a:extLst>
              <a:ext uri="{28A0092B-C50C-407E-A947-70E740481C1C}">
                <a14:useLocalDpi xmlns:a14="http://schemas.microsoft.com/office/drawing/2010/main"/>
              </a:ext>
            </a:extLst>
          </a:blip>
          <a:stretch>
            <a:fillRect/>
          </a:stretch>
        </a:blipFill>
        <a:effectLst/>
      </p:bgPr>
    </p:bg>
    <p:spTree>
      <p:nvGrpSpPr>
        <p:cNvPr id="1" name="Shape 121"/>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2">
  <p:cSld name="BLANK_1_1_1_1_1_1_1_2">
    <p:bg>
      <p:bgPr>
        <a:blipFill>
          <a:blip r:embed="rId2" cstate="screen">
            <a:alphaModFix/>
            <a:extLst>
              <a:ext uri="{28A0092B-C50C-407E-A947-70E740481C1C}">
                <a14:useLocalDpi xmlns:a14="http://schemas.microsoft.com/office/drawing/2010/main"/>
              </a:ext>
            </a:extLst>
          </a:blip>
          <a:stretch>
            <a:fillRect/>
          </a:stretch>
        </a:blipFill>
        <a:effectLst/>
      </p:bgPr>
    </p:bg>
    <p:spTree>
      <p:nvGrpSpPr>
        <p:cNvPr id="1" name="Shape 122"/>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3">
  <p:cSld name="BLANK_1_1_1_1_1_1_1_3">
    <p:bg>
      <p:bgPr>
        <a:blipFill>
          <a:blip r:embed="rId2" cstate="screen">
            <a:alphaModFix/>
            <a:extLst>
              <a:ext uri="{28A0092B-C50C-407E-A947-70E740481C1C}">
                <a14:useLocalDpi xmlns:a14="http://schemas.microsoft.com/office/drawing/2010/main"/>
              </a:ext>
            </a:extLst>
          </a:blip>
          <a:stretch>
            <a:fillRect/>
          </a:stretch>
        </a:blipFill>
        <a:effectLst/>
      </p:bgPr>
    </p:bg>
    <p:spTree>
      <p:nvGrpSpPr>
        <p:cNvPr id="1" name="Shape 123"/>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7"/>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128"/>
        <p:cNvGrpSpPr/>
        <p:nvPr/>
      </p:nvGrpSpPr>
      <p:grpSpPr>
        <a:xfrm>
          <a:off x="0" y="0"/>
          <a:ext cx="0" cy="0"/>
          <a:chOff x="0" y="0"/>
          <a:chExt cx="0" cy="0"/>
        </a:xfrm>
      </p:grpSpPr>
      <p:sp>
        <p:nvSpPr>
          <p:cNvPr id="129" name="Google Shape;129;p29"/>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cstate="screen">
            <a:alphaModFix/>
            <a:extLst>
              <a:ext uri="{28A0092B-C50C-407E-A947-70E740481C1C}">
                <a14:useLocalDpi xmlns:a14="http://schemas.microsoft.com/office/drawing/2010/main"/>
              </a:ext>
            </a:extLst>
          </a:blip>
          <a:stretch>
            <a:fillRect/>
          </a:stretch>
        </a:blipFill>
        <a:effectLst/>
      </p:bgPr>
    </p:bg>
    <p:spTree>
      <p:nvGrpSpPr>
        <p:cNvPr id="1" name="Shape 15"/>
        <p:cNvGrpSpPr/>
        <p:nvPr/>
      </p:nvGrpSpPr>
      <p:grpSpPr>
        <a:xfrm>
          <a:off x="0" y="0"/>
          <a:ext cx="0" cy="0"/>
          <a:chOff x="0" y="0"/>
          <a:chExt cx="0" cy="0"/>
        </a:xfrm>
      </p:grpSpPr>
      <p:sp>
        <p:nvSpPr>
          <p:cNvPr id="16" name="Google Shape;16;p4"/>
          <p:cNvSpPr/>
          <p:nvPr/>
        </p:nvSpPr>
        <p:spPr>
          <a:xfrm>
            <a:off x="713225" y="401525"/>
            <a:ext cx="7717500" cy="6300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4"/>
          <p:cNvSpPr txBox="1">
            <a:spLocks noGrp="1"/>
          </p:cNvSpPr>
          <p:nvPr>
            <p:ph type="body" idx="1"/>
          </p:nvPr>
        </p:nvSpPr>
        <p:spPr>
          <a:xfrm>
            <a:off x="720000" y="1220125"/>
            <a:ext cx="7704000" cy="3384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Darker Grotesque SemiBold"/>
              <a:buChar char="●"/>
              <a:defRPr sz="1200"/>
            </a:lvl1pPr>
            <a:lvl2pPr marL="914400" lvl="1" indent="-317500" rtl="0">
              <a:lnSpc>
                <a:spcPct val="115000"/>
              </a:lnSpc>
              <a:spcBef>
                <a:spcPts val="0"/>
              </a:spcBef>
              <a:spcAft>
                <a:spcPts val="0"/>
              </a:spcAft>
              <a:buSzPts val="1400"/>
              <a:buFont typeface="Darker Grotesque SemiBold"/>
              <a:buChar char="○"/>
              <a:defRPr/>
            </a:lvl2pPr>
            <a:lvl3pPr marL="1371600" lvl="2" indent="-317500" rtl="0">
              <a:lnSpc>
                <a:spcPct val="115000"/>
              </a:lnSpc>
              <a:spcBef>
                <a:spcPts val="0"/>
              </a:spcBef>
              <a:spcAft>
                <a:spcPts val="0"/>
              </a:spcAft>
              <a:buSzPts val="1400"/>
              <a:buFont typeface="Darker Grotesque SemiBold"/>
              <a:buChar char="■"/>
              <a:defRPr/>
            </a:lvl3pPr>
            <a:lvl4pPr marL="1828800" lvl="3" indent="-317500" rtl="0">
              <a:lnSpc>
                <a:spcPct val="115000"/>
              </a:lnSpc>
              <a:spcBef>
                <a:spcPts val="0"/>
              </a:spcBef>
              <a:spcAft>
                <a:spcPts val="0"/>
              </a:spcAft>
              <a:buSzPts val="1400"/>
              <a:buFont typeface="Darker Grotesque SemiBold"/>
              <a:buChar char="●"/>
              <a:defRPr/>
            </a:lvl4pPr>
            <a:lvl5pPr marL="2286000" lvl="4" indent="-317500" rtl="0">
              <a:lnSpc>
                <a:spcPct val="115000"/>
              </a:lnSpc>
              <a:spcBef>
                <a:spcPts val="0"/>
              </a:spcBef>
              <a:spcAft>
                <a:spcPts val="0"/>
              </a:spcAft>
              <a:buSzPts val="1400"/>
              <a:buFont typeface="Darker Grotesque SemiBold"/>
              <a:buChar char="○"/>
              <a:defRPr/>
            </a:lvl5pPr>
            <a:lvl6pPr marL="2743200" lvl="5" indent="-317500" rtl="0">
              <a:lnSpc>
                <a:spcPct val="115000"/>
              </a:lnSpc>
              <a:spcBef>
                <a:spcPts val="0"/>
              </a:spcBef>
              <a:spcAft>
                <a:spcPts val="0"/>
              </a:spcAft>
              <a:buSzPts val="1400"/>
              <a:buFont typeface="Darker Grotesque SemiBold"/>
              <a:buChar char="■"/>
              <a:defRPr/>
            </a:lvl6pPr>
            <a:lvl7pPr marL="3200400" lvl="6" indent="-317500" rtl="0">
              <a:lnSpc>
                <a:spcPct val="115000"/>
              </a:lnSpc>
              <a:spcBef>
                <a:spcPts val="0"/>
              </a:spcBef>
              <a:spcAft>
                <a:spcPts val="0"/>
              </a:spcAft>
              <a:buSzPts val="1400"/>
              <a:buFont typeface="Darker Grotesque SemiBold"/>
              <a:buChar char="●"/>
              <a:defRPr/>
            </a:lvl7pPr>
            <a:lvl8pPr marL="3657600" lvl="7" indent="-317500" rtl="0">
              <a:lnSpc>
                <a:spcPct val="115000"/>
              </a:lnSpc>
              <a:spcBef>
                <a:spcPts val="0"/>
              </a:spcBef>
              <a:spcAft>
                <a:spcPts val="0"/>
              </a:spcAft>
              <a:buSzPts val="1400"/>
              <a:buFont typeface="Darker Grotesque SemiBold"/>
              <a:buChar char="○"/>
              <a:defRPr/>
            </a:lvl8pPr>
            <a:lvl9pPr marL="4114800" lvl="8" indent="-317500" rtl="0">
              <a:lnSpc>
                <a:spcPct val="115000"/>
              </a:lnSpc>
              <a:spcBef>
                <a:spcPts val="0"/>
              </a:spcBef>
              <a:spcAft>
                <a:spcPts val="0"/>
              </a:spcAft>
              <a:buSzPts val="1400"/>
              <a:buFont typeface="Darker Grotesque SemiBold"/>
              <a:buChar char="■"/>
              <a:defRPr/>
            </a:lvl9pPr>
          </a:lstStyle>
          <a:p>
            <a:endParaRPr/>
          </a:p>
        </p:txBody>
      </p:sp>
      <p:sp>
        <p:nvSpPr>
          <p:cNvPr id="18" name="Google Shape;18;p4"/>
          <p:cNvSpPr txBox="1">
            <a:spLocks noGrp="1"/>
          </p:cNvSpPr>
          <p:nvPr>
            <p:ph type="title"/>
          </p:nvPr>
        </p:nvSpPr>
        <p:spPr>
          <a:xfrm>
            <a:off x="957050" y="483075"/>
            <a:ext cx="7230000" cy="461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cstate="screen">
            <a:alphaModFix/>
            <a:extLst>
              <a:ext uri="{28A0092B-C50C-407E-A947-70E740481C1C}">
                <a14:useLocalDpi xmlns:a14="http://schemas.microsoft.com/office/drawing/2010/main"/>
              </a:ext>
            </a:extLst>
          </a:blip>
          <a:stretch>
            <a:fillRect/>
          </a:stretch>
        </a:blipFill>
        <a:effectLst/>
      </p:bgPr>
    </p:bg>
    <p:spTree>
      <p:nvGrpSpPr>
        <p:cNvPr id="1" name="Shape 19"/>
        <p:cNvGrpSpPr/>
        <p:nvPr/>
      </p:nvGrpSpPr>
      <p:grpSpPr>
        <a:xfrm>
          <a:off x="0" y="0"/>
          <a:ext cx="0" cy="0"/>
          <a:chOff x="0" y="0"/>
          <a:chExt cx="0" cy="0"/>
        </a:xfrm>
      </p:grpSpPr>
      <p:sp>
        <p:nvSpPr>
          <p:cNvPr id="20" name="Google Shape;20;p5"/>
          <p:cNvSpPr/>
          <p:nvPr/>
        </p:nvSpPr>
        <p:spPr>
          <a:xfrm>
            <a:off x="713225" y="401525"/>
            <a:ext cx="7717500" cy="6300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5"/>
          <p:cNvSpPr txBox="1">
            <a:spLocks noGrp="1"/>
          </p:cNvSpPr>
          <p:nvPr>
            <p:ph type="subTitle" idx="1"/>
          </p:nvPr>
        </p:nvSpPr>
        <p:spPr>
          <a:xfrm>
            <a:off x="1417650" y="2733885"/>
            <a:ext cx="2336400" cy="424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Fredoka One"/>
              <a:buNone/>
              <a:defRPr sz="2500">
                <a:latin typeface="Montserrat SemiBold"/>
                <a:ea typeface="Montserrat SemiBold"/>
                <a:cs typeface="Montserrat SemiBold"/>
                <a:sym typeface="Montserrat SemiBold"/>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2" name="Google Shape;22;p5"/>
          <p:cNvSpPr txBox="1">
            <a:spLocks noGrp="1"/>
          </p:cNvSpPr>
          <p:nvPr>
            <p:ph type="subTitle" idx="2"/>
          </p:nvPr>
        </p:nvSpPr>
        <p:spPr>
          <a:xfrm>
            <a:off x="1417650" y="3202992"/>
            <a:ext cx="2336400" cy="81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AutoNum type="arabicPeriod"/>
              <a:defRPr/>
            </a:lvl1pPr>
            <a:lvl2pPr lvl="1" algn="ctr" rtl="0">
              <a:lnSpc>
                <a:spcPct val="100000"/>
              </a:lnSpc>
              <a:spcBef>
                <a:spcPts val="0"/>
              </a:spcBef>
              <a:spcAft>
                <a:spcPts val="0"/>
              </a:spcAft>
              <a:buSzPts val="1400"/>
              <a:buAutoNum type="alphaLcPeriod"/>
              <a:defRPr/>
            </a:lvl2pPr>
            <a:lvl3pPr lvl="2" algn="ctr" rtl="0">
              <a:lnSpc>
                <a:spcPct val="100000"/>
              </a:lnSpc>
              <a:spcBef>
                <a:spcPts val="0"/>
              </a:spcBef>
              <a:spcAft>
                <a:spcPts val="0"/>
              </a:spcAft>
              <a:buSzPts val="1400"/>
              <a:buAutoNum type="romanLcPeriod"/>
              <a:defRPr/>
            </a:lvl3pPr>
            <a:lvl4pPr lvl="3" algn="ctr" rtl="0">
              <a:lnSpc>
                <a:spcPct val="100000"/>
              </a:lnSpc>
              <a:spcBef>
                <a:spcPts val="0"/>
              </a:spcBef>
              <a:spcAft>
                <a:spcPts val="0"/>
              </a:spcAft>
              <a:buSzPts val="1400"/>
              <a:buAutoNum type="arabicPeriod"/>
              <a:defRPr/>
            </a:lvl4pPr>
            <a:lvl5pPr lvl="4" algn="ctr" rtl="0">
              <a:lnSpc>
                <a:spcPct val="100000"/>
              </a:lnSpc>
              <a:spcBef>
                <a:spcPts val="0"/>
              </a:spcBef>
              <a:spcAft>
                <a:spcPts val="0"/>
              </a:spcAft>
              <a:buSzPts val="1400"/>
              <a:buAutoNum type="alphaLcPeriod"/>
              <a:defRPr/>
            </a:lvl5pPr>
            <a:lvl6pPr lvl="5" algn="ctr" rtl="0">
              <a:lnSpc>
                <a:spcPct val="100000"/>
              </a:lnSpc>
              <a:spcBef>
                <a:spcPts val="0"/>
              </a:spcBef>
              <a:spcAft>
                <a:spcPts val="0"/>
              </a:spcAft>
              <a:buSzPts val="1400"/>
              <a:buAutoNum type="romanLcPeriod"/>
              <a:defRPr/>
            </a:lvl6pPr>
            <a:lvl7pPr lvl="6" algn="ctr" rtl="0">
              <a:lnSpc>
                <a:spcPct val="100000"/>
              </a:lnSpc>
              <a:spcBef>
                <a:spcPts val="0"/>
              </a:spcBef>
              <a:spcAft>
                <a:spcPts val="0"/>
              </a:spcAft>
              <a:buSzPts val="1400"/>
              <a:buAutoNum type="arabicPeriod"/>
              <a:defRPr/>
            </a:lvl7pPr>
            <a:lvl8pPr lvl="7" algn="ctr" rtl="0">
              <a:lnSpc>
                <a:spcPct val="100000"/>
              </a:lnSpc>
              <a:spcBef>
                <a:spcPts val="0"/>
              </a:spcBef>
              <a:spcAft>
                <a:spcPts val="0"/>
              </a:spcAft>
              <a:buSzPts val="1400"/>
              <a:buAutoNum type="alphaLcPeriod"/>
              <a:defRPr/>
            </a:lvl8pPr>
            <a:lvl9pPr lvl="8" algn="ctr" rtl="0">
              <a:lnSpc>
                <a:spcPct val="100000"/>
              </a:lnSpc>
              <a:spcBef>
                <a:spcPts val="0"/>
              </a:spcBef>
              <a:spcAft>
                <a:spcPts val="0"/>
              </a:spcAft>
              <a:buSzPts val="1400"/>
              <a:buAutoNum type="romanLcPeriod"/>
              <a:defRPr/>
            </a:lvl9pPr>
          </a:lstStyle>
          <a:p>
            <a:endParaRPr/>
          </a:p>
        </p:txBody>
      </p:sp>
      <p:sp>
        <p:nvSpPr>
          <p:cNvPr id="23" name="Google Shape;23;p5"/>
          <p:cNvSpPr txBox="1">
            <a:spLocks noGrp="1"/>
          </p:cNvSpPr>
          <p:nvPr>
            <p:ph type="subTitle" idx="3"/>
          </p:nvPr>
        </p:nvSpPr>
        <p:spPr>
          <a:xfrm>
            <a:off x="5389975" y="2733885"/>
            <a:ext cx="2336400" cy="4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Fredoka One"/>
              <a:buNone/>
              <a:defRPr sz="25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4" name="Google Shape;24;p5"/>
          <p:cNvSpPr txBox="1">
            <a:spLocks noGrp="1"/>
          </p:cNvSpPr>
          <p:nvPr>
            <p:ph type="subTitle" idx="4"/>
          </p:nvPr>
        </p:nvSpPr>
        <p:spPr>
          <a:xfrm>
            <a:off x="5389975" y="3202992"/>
            <a:ext cx="2336400" cy="81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AutoNum type="arabicPeriod"/>
              <a:defRPr/>
            </a:lvl1pPr>
            <a:lvl2pPr lvl="1" algn="ctr" rtl="0">
              <a:lnSpc>
                <a:spcPct val="100000"/>
              </a:lnSpc>
              <a:spcBef>
                <a:spcPts val="0"/>
              </a:spcBef>
              <a:spcAft>
                <a:spcPts val="0"/>
              </a:spcAft>
              <a:buSzPts val="1400"/>
              <a:buAutoNum type="alphaLcPeriod"/>
              <a:defRPr/>
            </a:lvl2pPr>
            <a:lvl3pPr lvl="2" algn="ctr" rtl="0">
              <a:lnSpc>
                <a:spcPct val="100000"/>
              </a:lnSpc>
              <a:spcBef>
                <a:spcPts val="0"/>
              </a:spcBef>
              <a:spcAft>
                <a:spcPts val="0"/>
              </a:spcAft>
              <a:buSzPts val="1400"/>
              <a:buAutoNum type="romanLcPeriod"/>
              <a:defRPr/>
            </a:lvl3pPr>
            <a:lvl4pPr lvl="3" algn="ctr" rtl="0">
              <a:lnSpc>
                <a:spcPct val="100000"/>
              </a:lnSpc>
              <a:spcBef>
                <a:spcPts val="0"/>
              </a:spcBef>
              <a:spcAft>
                <a:spcPts val="0"/>
              </a:spcAft>
              <a:buSzPts val="1400"/>
              <a:buAutoNum type="arabicPeriod"/>
              <a:defRPr/>
            </a:lvl4pPr>
            <a:lvl5pPr lvl="4" algn="ctr" rtl="0">
              <a:lnSpc>
                <a:spcPct val="100000"/>
              </a:lnSpc>
              <a:spcBef>
                <a:spcPts val="0"/>
              </a:spcBef>
              <a:spcAft>
                <a:spcPts val="0"/>
              </a:spcAft>
              <a:buSzPts val="1400"/>
              <a:buAutoNum type="alphaLcPeriod"/>
              <a:defRPr/>
            </a:lvl5pPr>
            <a:lvl6pPr lvl="5" algn="ctr" rtl="0">
              <a:lnSpc>
                <a:spcPct val="100000"/>
              </a:lnSpc>
              <a:spcBef>
                <a:spcPts val="0"/>
              </a:spcBef>
              <a:spcAft>
                <a:spcPts val="0"/>
              </a:spcAft>
              <a:buSzPts val="1400"/>
              <a:buAutoNum type="romanLcPeriod"/>
              <a:defRPr/>
            </a:lvl6pPr>
            <a:lvl7pPr lvl="6" algn="ctr" rtl="0">
              <a:lnSpc>
                <a:spcPct val="100000"/>
              </a:lnSpc>
              <a:spcBef>
                <a:spcPts val="0"/>
              </a:spcBef>
              <a:spcAft>
                <a:spcPts val="0"/>
              </a:spcAft>
              <a:buSzPts val="1400"/>
              <a:buAutoNum type="arabicPeriod"/>
              <a:defRPr/>
            </a:lvl7pPr>
            <a:lvl8pPr lvl="7" algn="ctr" rtl="0">
              <a:lnSpc>
                <a:spcPct val="100000"/>
              </a:lnSpc>
              <a:spcBef>
                <a:spcPts val="0"/>
              </a:spcBef>
              <a:spcAft>
                <a:spcPts val="0"/>
              </a:spcAft>
              <a:buSzPts val="1400"/>
              <a:buAutoNum type="alphaLcPeriod"/>
              <a:defRPr/>
            </a:lvl8pPr>
            <a:lvl9pPr lvl="8" algn="ctr" rtl="0">
              <a:lnSpc>
                <a:spcPct val="100000"/>
              </a:lnSpc>
              <a:spcBef>
                <a:spcPts val="0"/>
              </a:spcBef>
              <a:spcAft>
                <a:spcPts val="0"/>
              </a:spcAft>
              <a:buSzPts val="1400"/>
              <a:buAutoNum type="romanLcPeriod"/>
              <a:defRPr/>
            </a:lvl9pPr>
          </a:lstStyle>
          <a:p>
            <a:endParaRPr/>
          </a:p>
        </p:txBody>
      </p:sp>
      <p:sp>
        <p:nvSpPr>
          <p:cNvPr id="25" name="Google Shape;25;p5"/>
          <p:cNvSpPr txBox="1">
            <a:spLocks noGrp="1"/>
          </p:cNvSpPr>
          <p:nvPr>
            <p:ph type="title"/>
          </p:nvPr>
        </p:nvSpPr>
        <p:spPr>
          <a:xfrm>
            <a:off x="957050" y="483075"/>
            <a:ext cx="7230000" cy="461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cstate="screen">
            <a:alphaModFix/>
            <a:extLst>
              <a:ext uri="{28A0092B-C50C-407E-A947-70E740481C1C}">
                <a14:useLocalDpi xmlns:a14="http://schemas.microsoft.com/office/drawing/2010/main"/>
              </a:ext>
            </a:extLst>
          </a:blip>
          <a:stretch>
            <a:fillRect/>
          </a:stretch>
        </a:blipFill>
        <a:effectLst/>
      </p:bgPr>
    </p:bg>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883675" y="3534750"/>
            <a:ext cx="2254500" cy="3171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cstate="screen">
            <a:alphaModFix/>
            <a:extLst>
              <a:ext uri="{28A0092B-C50C-407E-A947-70E740481C1C}">
                <a14:useLocalDpi xmlns:a14="http://schemas.microsoft.com/office/drawing/2010/main"/>
              </a:ext>
            </a:extLst>
          </a:blip>
          <a:stretch>
            <a:fillRect/>
          </a:stretch>
        </a:blipFill>
        <a:effectLst/>
      </p:bgPr>
    </p:bg>
    <p:spTree>
      <p:nvGrpSpPr>
        <p:cNvPr id="1" name="Shape 28"/>
        <p:cNvGrpSpPr/>
        <p:nvPr/>
      </p:nvGrpSpPr>
      <p:grpSpPr>
        <a:xfrm>
          <a:off x="0" y="0"/>
          <a:ext cx="0" cy="0"/>
          <a:chOff x="0" y="0"/>
          <a:chExt cx="0" cy="0"/>
        </a:xfrm>
      </p:grpSpPr>
      <p:sp>
        <p:nvSpPr>
          <p:cNvPr id="29" name="Google Shape;29;p7"/>
          <p:cNvSpPr/>
          <p:nvPr/>
        </p:nvSpPr>
        <p:spPr>
          <a:xfrm>
            <a:off x="713225" y="401525"/>
            <a:ext cx="7717500" cy="6300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7"/>
          <p:cNvSpPr txBox="1">
            <a:spLocks noGrp="1"/>
          </p:cNvSpPr>
          <p:nvPr>
            <p:ph type="body" idx="1"/>
          </p:nvPr>
        </p:nvSpPr>
        <p:spPr>
          <a:xfrm flipH="1">
            <a:off x="3976550" y="1572138"/>
            <a:ext cx="4015200" cy="1891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AutoNum type="arabicPeriod"/>
              <a:defRPr sz="1400"/>
            </a:lvl1pPr>
            <a:lvl2pPr marL="914400" lvl="1" indent="-317500" rtl="0">
              <a:lnSpc>
                <a:spcPct val="115000"/>
              </a:lnSpc>
              <a:spcBef>
                <a:spcPts val="0"/>
              </a:spcBef>
              <a:spcAft>
                <a:spcPts val="0"/>
              </a:spcAft>
              <a:buSzPts val="1400"/>
              <a:buAutoNum type="alphaLcPeriod"/>
              <a:defRPr/>
            </a:lvl2pPr>
            <a:lvl3pPr marL="1371600" lvl="2" indent="-317500" rtl="0">
              <a:lnSpc>
                <a:spcPct val="115000"/>
              </a:lnSpc>
              <a:spcBef>
                <a:spcPts val="0"/>
              </a:spcBef>
              <a:spcAft>
                <a:spcPts val="0"/>
              </a:spcAft>
              <a:buSzPts val="1400"/>
              <a:buAutoNum type="romanLcPeriod"/>
              <a:defRPr/>
            </a:lvl3pPr>
            <a:lvl4pPr marL="1828800" lvl="3" indent="-317500" rtl="0">
              <a:lnSpc>
                <a:spcPct val="115000"/>
              </a:lnSpc>
              <a:spcBef>
                <a:spcPts val="0"/>
              </a:spcBef>
              <a:spcAft>
                <a:spcPts val="0"/>
              </a:spcAft>
              <a:buSzPts val="1400"/>
              <a:buAutoNum type="arabicPeriod"/>
              <a:defRPr/>
            </a:lvl4pPr>
            <a:lvl5pPr marL="2286000" lvl="4" indent="-317500" rtl="0">
              <a:lnSpc>
                <a:spcPct val="115000"/>
              </a:lnSpc>
              <a:spcBef>
                <a:spcPts val="0"/>
              </a:spcBef>
              <a:spcAft>
                <a:spcPts val="0"/>
              </a:spcAft>
              <a:buSzPts val="1400"/>
              <a:buAutoNum type="alphaLcPeriod"/>
              <a:defRPr/>
            </a:lvl5pPr>
            <a:lvl6pPr marL="2743200" lvl="5" indent="-317500" rtl="0">
              <a:lnSpc>
                <a:spcPct val="115000"/>
              </a:lnSpc>
              <a:spcBef>
                <a:spcPts val="0"/>
              </a:spcBef>
              <a:spcAft>
                <a:spcPts val="0"/>
              </a:spcAft>
              <a:buSzPts val="1400"/>
              <a:buAutoNum type="romanLcPeriod"/>
              <a:defRPr/>
            </a:lvl6pPr>
            <a:lvl7pPr marL="3200400" lvl="6" indent="-317500" rtl="0">
              <a:lnSpc>
                <a:spcPct val="115000"/>
              </a:lnSpc>
              <a:spcBef>
                <a:spcPts val="0"/>
              </a:spcBef>
              <a:spcAft>
                <a:spcPts val="0"/>
              </a:spcAft>
              <a:buSzPts val="1400"/>
              <a:buAutoNum type="arabicPeriod"/>
              <a:defRPr/>
            </a:lvl7pPr>
            <a:lvl8pPr marL="3657600" lvl="7" indent="-317500" rtl="0">
              <a:lnSpc>
                <a:spcPct val="115000"/>
              </a:lnSpc>
              <a:spcBef>
                <a:spcPts val="0"/>
              </a:spcBef>
              <a:spcAft>
                <a:spcPts val="0"/>
              </a:spcAft>
              <a:buSzPts val="1400"/>
              <a:buAutoNum type="alphaLcPeriod"/>
              <a:defRPr/>
            </a:lvl8pPr>
            <a:lvl9pPr marL="4114800" lvl="8" indent="-317500" rtl="0">
              <a:lnSpc>
                <a:spcPct val="115000"/>
              </a:lnSpc>
              <a:spcBef>
                <a:spcPts val="0"/>
              </a:spcBef>
              <a:spcAft>
                <a:spcPts val="0"/>
              </a:spcAft>
              <a:buSzPts val="1400"/>
              <a:buAutoNum type="romanLcPeriod"/>
              <a:defRPr/>
            </a:lvl9pPr>
          </a:lstStyle>
          <a:p>
            <a:endParaRPr/>
          </a:p>
        </p:txBody>
      </p:sp>
      <p:sp>
        <p:nvSpPr>
          <p:cNvPr id="31" name="Google Shape;31;p7"/>
          <p:cNvSpPr txBox="1">
            <a:spLocks noGrp="1"/>
          </p:cNvSpPr>
          <p:nvPr>
            <p:ph type="title"/>
          </p:nvPr>
        </p:nvSpPr>
        <p:spPr>
          <a:xfrm>
            <a:off x="957050" y="483075"/>
            <a:ext cx="7230000" cy="461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cstate="screen">
            <a:alphaModFix/>
            <a:extLst>
              <a:ext uri="{28A0092B-C50C-407E-A947-70E740481C1C}">
                <a14:useLocalDpi xmlns:a14="http://schemas.microsoft.com/office/drawing/2010/main"/>
              </a:ext>
            </a:extLst>
          </a:blip>
          <a:stretch>
            <a:fillRect/>
          </a:stretch>
        </a:blipFill>
        <a:effectLst/>
      </p:bgPr>
    </p:bg>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2057300" y="2510083"/>
            <a:ext cx="5029200" cy="1618800"/>
          </a:xfrm>
          <a:prstGeom prst="rect">
            <a:avLst/>
          </a:prstGeom>
          <a:ln>
            <a:noFill/>
          </a:ln>
        </p:spPr>
        <p:txBody>
          <a:bodyPr spcFirstLastPara="1" wrap="square" lIns="91425" tIns="91425" rIns="91425" bIns="91425" anchor="ctr" anchorCtr="0">
            <a:noAutofit/>
          </a:bodyPr>
          <a:lstStyle>
            <a:lvl1pPr lvl="0" algn="ctr">
              <a:lnSpc>
                <a:spcPct val="70000"/>
              </a:lnSpc>
              <a:spcBef>
                <a:spcPts val="0"/>
              </a:spcBef>
              <a:spcAft>
                <a:spcPts val="0"/>
              </a:spcAft>
              <a:buSzPts val="6000"/>
              <a:buNone/>
              <a:defRPr sz="75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cstate="screen">
            <a:alphaModFix/>
            <a:extLst>
              <a:ext uri="{28A0092B-C50C-407E-A947-70E740481C1C}">
                <a14:useLocalDpi xmlns:a14="http://schemas.microsoft.com/office/drawing/2010/main"/>
              </a:ext>
            </a:extLst>
          </a:blip>
          <a:stretch>
            <a:fillRect/>
          </a:stretch>
        </a:blipFill>
        <a:effectLst/>
      </p:bgPr>
    </p:bg>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1737213" y="1547847"/>
            <a:ext cx="4402200" cy="695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600"/>
              <a:buFont typeface="Montserrat SemiBold"/>
              <a:buNone/>
              <a:defRPr sz="4500" b="0">
                <a:latin typeface="Montserrat SemiBold"/>
                <a:ea typeface="Montserrat SemiBold"/>
                <a:cs typeface="Montserrat SemiBold"/>
                <a:sym typeface="Montserrat SemiBold"/>
              </a:defRPr>
            </a:lvl1pPr>
            <a:lvl2pPr lvl="1" algn="ctr" rtl="0">
              <a:spcBef>
                <a:spcPts val="0"/>
              </a:spcBef>
              <a:spcAft>
                <a:spcPts val="0"/>
              </a:spcAft>
              <a:buSzPts val="3600"/>
              <a:buFont typeface="Montserrat SemiBold"/>
              <a:buNone/>
              <a:defRPr sz="3600" b="0">
                <a:latin typeface="Montserrat SemiBold"/>
                <a:ea typeface="Montserrat SemiBold"/>
                <a:cs typeface="Montserrat SemiBold"/>
                <a:sym typeface="Montserrat SemiBold"/>
              </a:defRPr>
            </a:lvl2pPr>
            <a:lvl3pPr lvl="2" algn="ctr" rtl="0">
              <a:spcBef>
                <a:spcPts val="0"/>
              </a:spcBef>
              <a:spcAft>
                <a:spcPts val="0"/>
              </a:spcAft>
              <a:buSzPts val="3600"/>
              <a:buFont typeface="Montserrat SemiBold"/>
              <a:buNone/>
              <a:defRPr sz="3600" b="0">
                <a:latin typeface="Montserrat SemiBold"/>
                <a:ea typeface="Montserrat SemiBold"/>
                <a:cs typeface="Montserrat SemiBold"/>
                <a:sym typeface="Montserrat SemiBold"/>
              </a:defRPr>
            </a:lvl3pPr>
            <a:lvl4pPr lvl="3" algn="ctr" rtl="0">
              <a:spcBef>
                <a:spcPts val="0"/>
              </a:spcBef>
              <a:spcAft>
                <a:spcPts val="0"/>
              </a:spcAft>
              <a:buSzPts val="3600"/>
              <a:buFont typeface="Montserrat SemiBold"/>
              <a:buNone/>
              <a:defRPr sz="3600" b="0">
                <a:latin typeface="Montserrat SemiBold"/>
                <a:ea typeface="Montserrat SemiBold"/>
                <a:cs typeface="Montserrat SemiBold"/>
                <a:sym typeface="Montserrat SemiBold"/>
              </a:defRPr>
            </a:lvl4pPr>
            <a:lvl5pPr lvl="4" algn="ctr" rtl="0">
              <a:spcBef>
                <a:spcPts val="0"/>
              </a:spcBef>
              <a:spcAft>
                <a:spcPts val="0"/>
              </a:spcAft>
              <a:buSzPts val="3600"/>
              <a:buFont typeface="Montserrat SemiBold"/>
              <a:buNone/>
              <a:defRPr sz="3600" b="0">
                <a:latin typeface="Montserrat SemiBold"/>
                <a:ea typeface="Montserrat SemiBold"/>
                <a:cs typeface="Montserrat SemiBold"/>
                <a:sym typeface="Montserrat SemiBold"/>
              </a:defRPr>
            </a:lvl5pPr>
            <a:lvl6pPr lvl="5" algn="ctr" rtl="0">
              <a:spcBef>
                <a:spcPts val="0"/>
              </a:spcBef>
              <a:spcAft>
                <a:spcPts val="0"/>
              </a:spcAft>
              <a:buSzPts val="3600"/>
              <a:buFont typeface="Montserrat SemiBold"/>
              <a:buNone/>
              <a:defRPr sz="3600" b="0">
                <a:latin typeface="Montserrat SemiBold"/>
                <a:ea typeface="Montserrat SemiBold"/>
                <a:cs typeface="Montserrat SemiBold"/>
                <a:sym typeface="Montserrat SemiBold"/>
              </a:defRPr>
            </a:lvl6pPr>
            <a:lvl7pPr lvl="6" algn="ctr" rtl="0">
              <a:spcBef>
                <a:spcPts val="0"/>
              </a:spcBef>
              <a:spcAft>
                <a:spcPts val="0"/>
              </a:spcAft>
              <a:buSzPts val="3600"/>
              <a:buFont typeface="Montserrat SemiBold"/>
              <a:buNone/>
              <a:defRPr sz="3600" b="0">
                <a:latin typeface="Montserrat SemiBold"/>
                <a:ea typeface="Montserrat SemiBold"/>
                <a:cs typeface="Montserrat SemiBold"/>
                <a:sym typeface="Montserrat SemiBold"/>
              </a:defRPr>
            </a:lvl7pPr>
            <a:lvl8pPr lvl="7" algn="ctr" rtl="0">
              <a:spcBef>
                <a:spcPts val="0"/>
              </a:spcBef>
              <a:spcAft>
                <a:spcPts val="0"/>
              </a:spcAft>
              <a:buSzPts val="3600"/>
              <a:buFont typeface="Montserrat SemiBold"/>
              <a:buNone/>
              <a:defRPr sz="3600" b="0">
                <a:latin typeface="Montserrat SemiBold"/>
                <a:ea typeface="Montserrat SemiBold"/>
                <a:cs typeface="Montserrat SemiBold"/>
                <a:sym typeface="Montserrat SemiBold"/>
              </a:defRPr>
            </a:lvl8pPr>
            <a:lvl9pPr lvl="8" algn="ctr" rtl="0">
              <a:spcBef>
                <a:spcPts val="0"/>
              </a:spcBef>
              <a:spcAft>
                <a:spcPts val="0"/>
              </a:spcAft>
              <a:buSzPts val="3600"/>
              <a:buFont typeface="Montserrat SemiBold"/>
              <a:buNone/>
              <a:defRPr sz="3600" b="0">
                <a:latin typeface="Montserrat SemiBold"/>
                <a:ea typeface="Montserrat SemiBold"/>
                <a:cs typeface="Montserrat SemiBold"/>
                <a:sym typeface="Montserrat SemiBold"/>
              </a:defRPr>
            </a:lvl9pPr>
          </a:lstStyle>
          <a:p>
            <a:endParaRPr/>
          </a:p>
        </p:txBody>
      </p:sp>
      <p:sp>
        <p:nvSpPr>
          <p:cNvPr id="36" name="Google Shape;36;p9"/>
          <p:cNvSpPr txBox="1">
            <a:spLocks noGrp="1"/>
          </p:cNvSpPr>
          <p:nvPr>
            <p:ph type="subTitle" idx="1"/>
          </p:nvPr>
        </p:nvSpPr>
        <p:spPr>
          <a:xfrm>
            <a:off x="2298750" y="2663050"/>
            <a:ext cx="4546500" cy="135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xfrm>
            <a:off x="2159250" y="541852"/>
            <a:ext cx="4825500" cy="1011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sz="3500"/>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7.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1pPr>
            <a:lvl2pPr lvl="1"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2pPr>
            <a:lvl3pPr lvl="2"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3pPr>
            <a:lvl4pPr lvl="3"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4pPr>
            <a:lvl5pPr lvl="4"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5pPr>
            <a:lvl6pPr lvl="5"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6pPr>
            <a:lvl7pPr lvl="6"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7pPr>
            <a:lvl8pPr lvl="7"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8pPr>
            <a:lvl9pPr lvl="8"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15000"/>
              </a:lnSpc>
              <a:spcBef>
                <a:spcPts val="1600"/>
              </a:spcBef>
              <a:spcAft>
                <a:spcPts val="160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24"/>
        <p:cNvGrpSpPr/>
        <p:nvPr/>
      </p:nvGrpSpPr>
      <p:grpSpPr>
        <a:xfrm>
          <a:off x="0" y="0"/>
          <a:ext cx="0" cy="0"/>
          <a:chOff x="0" y="0"/>
          <a:chExt cx="0" cy="0"/>
        </a:xfrm>
      </p:grpSpPr>
      <p:sp>
        <p:nvSpPr>
          <p:cNvPr id="125" name="Google Shape;125;p27"/>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26" name="Google Shape;126;p27"/>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20.jpe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18.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27.jpeg"/><Relationship Id="rId7"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15.xml"/><Relationship Id="rId6" Type="http://schemas.openxmlformats.org/officeDocument/2006/relationships/image" Target="../media/image30.jpeg"/><Relationship Id="rId11" Type="http://schemas.openxmlformats.org/officeDocument/2006/relationships/image" Target="../media/image35.jpeg"/><Relationship Id="rId5" Type="http://schemas.openxmlformats.org/officeDocument/2006/relationships/image" Target="../media/image29.png"/><Relationship Id="rId10" Type="http://schemas.openxmlformats.org/officeDocument/2006/relationships/image" Target="../media/image34.jpeg"/><Relationship Id="rId4" Type="http://schemas.openxmlformats.org/officeDocument/2006/relationships/image" Target="../media/image28.jpeg"/><Relationship Id="rId9" Type="http://schemas.openxmlformats.org/officeDocument/2006/relationships/image" Target="../media/image33.jpeg"/></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20.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4.xml"/><Relationship Id="rId5" Type="http://schemas.openxmlformats.org/officeDocument/2006/relationships/image" Target="../media/image3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43.jpeg"/><Relationship Id="rId2" Type="http://schemas.openxmlformats.org/officeDocument/2006/relationships/notesSlide" Target="../notesSlides/notesSlide25.xml"/><Relationship Id="rId1" Type="http://schemas.openxmlformats.org/officeDocument/2006/relationships/slideLayout" Target="../slideLayouts/slideLayout14.xml"/><Relationship Id="rId6" Type="http://schemas.openxmlformats.org/officeDocument/2006/relationships/image" Target="../media/image42.jpeg"/><Relationship Id="rId5" Type="http://schemas.openxmlformats.org/officeDocument/2006/relationships/image" Target="../media/image41.png"/><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hyperlink" Target="https://www.kaggle.com/datasets/paradisejoy/top-hits-spotify-from-20002019"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48.jpeg"/><Relationship Id="rId4" Type="http://schemas.openxmlformats.org/officeDocument/2006/relationships/image" Target="../media/image47.jpeg"/></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2.xml"/><Relationship Id="rId1" Type="http://schemas.openxmlformats.org/officeDocument/2006/relationships/slideLayout" Target="../slideLayouts/slideLayout17.xml"/><Relationship Id="rId5" Type="http://schemas.openxmlformats.org/officeDocument/2006/relationships/image" Target="../media/image51.png"/><Relationship Id="rId4" Type="http://schemas.openxmlformats.org/officeDocument/2006/relationships/image" Target="../media/image50.jpe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hyperlink" Target="https://www.kaggle.com/datasets/paradisejoy/top-hits-spotify-from-20002019"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hyperlink" Target="https://www.kaggle.com/datasets/paradisejoy/top-hits-spotify-from-20002019"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hyperlink" Target="https://www.kaggle.com/datasets/paradisejoy/top-hits-spotify-from-20002019"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screen">
            <a:alphaModFix/>
            <a:extLst>
              <a:ext uri="{28A0092B-C50C-407E-A947-70E740481C1C}">
                <a14:useLocalDpi xmlns:a14="http://schemas.microsoft.com/office/drawing/2010/main"/>
              </a:ext>
            </a:extLst>
          </a:blip>
          <a:stretch>
            <a:fillRect/>
          </a:stretch>
        </a:blipFill>
        <a:effectLst/>
      </p:bgPr>
    </p:bg>
    <p:spTree>
      <p:nvGrpSpPr>
        <p:cNvPr id="1" name="Shape 133"/>
        <p:cNvGrpSpPr/>
        <p:nvPr/>
      </p:nvGrpSpPr>
      <p:grpSpPr>
        <a:xfrm>
          <a:off x="0" y="0"/>
          <a:ext cx="0" cy="0"/>
          <a:chOff x="0" y="0"/>
          <a:chExt cx="0" cy="0"/>
        </a:xfrm>
      </p:grpSpPr>
      <p:sp>
        <p:nvSpPr>
          <p:cNvPr id="134" name="Google Shape;134;p30"/>
          <p:cNvSpPr/>
          <p:nvPr/>
        </p:nvSpPr>
        <p:spPr>
          <a:xfrm>
            <a:off x="2921300" y="3477975"/>
            <a:ext cx="4021800" cy="571500"/>
          </a:xfrm>
          <a:prstGeom prst="roundRect">
            <a:avLst>
              <a:gd name="adj" fmla="val 19348"/>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0"/>
          <p:cNvSpPr txBox="1">
            <a:spLocks noGrp="1"/>
          </p:cNvSpPr>
          <p:nvPr>
            <p:ph type="ctrTitle"/>
          </p:nvPr>
        </p:nvSpPr>
        <p:spPr>
          <a:xfrm>
            <a:off x="1677750" y="1038775"/>
            <a:ext cx="5788500" cy="22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 Top hits de Spotify</a:t>
            </a:r>
            <a:endParaRPr/>
          </a:p>
        </p:txBody>
      </p:sp>
      <p:sp>
        <p:nvSpPr>
          <p:cNvPr id="136" name="Google Shape;136;p30"/>
          <p:cNvSpPr txBox="1">
            <a:spLocks noGrp="1"/>
          </p:cNvSpPr>
          <p:nvPr>
            <p:ph type="subTitle" idx="1"/>
          </p:nvPr>
        </p:nvSpPr>
        <p:spPr>
          <a:xfrm>
            <a:off x="3093725" y="3559375"/>
            <a:ext cx="3719100" cy="40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Un análisis de por qué una canción o un artista es popular; ¿Hay un criterio?</a:t>
            </a:r>
            <a:endParaRPr/>
          </a:p>
        </p:txBody>
      </p:sp>
      <p:sp>
        <p:nvSpPr>
          <p:cNvPr id="137" name="Google Shape;137;p30"/>
          <p:cNvSpPr/>
          <p:nvPr/>
        </p:nvSpPr>
        <p:spPr>
          <a:xfrm>
            <a:off x="2200900" y="3477975"/>
            <a:ext cx="565800" cy="571500"/>
          </a:xfrm>
          <a:prstGeom prst="roundRect">
            <a:avLst>
              <a:gd name="adj" fmla="val 19348"/>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0"/>
          <p:cNvSpPr/>
          <p:nvPr/>
        </p:nvSpPr>
        <p:spPr>
          <a:xfrm rot="5400000">
            <a:off x="2395102" y="3674575"/>
            <a:ext cx="206100" cy="1782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0"/>
          <p:cNvSpPr/>
          <p:nvPr/>
        </p:nvSpPr>
        <p:spPr>
          <a:xfrm>
            <a:off x="8237193" y="268150"/>
            <a:ext cx="581400" cy="206100"/>
          </a:xfrm>
          <a:prstGeom prst="roundRect">
            <a:avLst>
              <a:gd name="adj" fmla="val 19348"/>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0"/>
          <p:cNvSpPr/>
          <p:nvPr/>
        </p:nvSpPr>
        <p:spPr>
          <a:xfrm>
            <a:off x="8343069" y="334081"/>
            <a:ext cx="74100" cy="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0"/>
          <p:cNvSpPr/>
          <p:nvPr/>
        </p:nvSpPr>
        <p:spPr>
          <a:xfrm>
            <a:off x="8485646" y="334081"/>
            <a:ext cx="74100" cy="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0"/>
          <p:cNvSpPr/>
          <p:nvPr/>
        </p:nvSpPr>
        <p:spPr>
          <a:xfrm>
            <a:off x="8628224" y="334081"/>
            <a:ext cx="74100" cy="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cstate="screen">
            <a:alphaModFix/>
            <a:extLst>
              <a:ext uri="{28A0092B-C50C-407E-A947-70E740481C1C}">
                <a14:useLocalDpi xmlns:a14="http://schemas.microsoft.com/office/drawing/2010/main"/>
              </a:ext>
            </a:extLst>
          </a:blip>
          <a:stretch>
            <a:fillRect/>
          </a:stretch>
        </a:blipFill>
        <a:effectLst/>
      </p:bgPr>
    </p:bg>
    <p:spTree>
      <p:nvGrpSpPr>
        <p:cNvPr id="1" name="Shape 233"/>
        <p:cNvGrpSpPr/>
        <p:nvPr/>
      </p:nvGrpSpPr>
      <p:grpSpPr>
        <a:xfrm>
          <a:off x="0" y="0"/>
          <a:ext cx="0" cy="0"/>
          <a:chOff x="0" y="0"/>
          <a:chExt cx="0" cy="0"/>
        </a:xfrm>
      </p:grpSpPr>
      <p:sp>
        <p:nvSpPr>
          <p:cNvPr id="234" name="Google Shape;234;p39"/>
          <p:cNvSpPr txBox="1">
            <a:spLocks noGrp="1"/>
          </p:cNvSpPr>
          <p:nvPr>
            <p:ph type="title"/>
          </p:nvPr>
        </p:nvSpPr>
        <p:spPr>
          <a:xfrm>
            <a:off x="952500" y="472500"/>
            <a:ext cx="7239000" cy="46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Librerías utilizadas</a:t>
            </a:r>
            <a:endParaRPr/>
          </a:p>
        </p:txBody>
      </p:sp>
      <p:sp>
        <p:nvSpPr>
          <p:cNvPr id="235" name="Google Shape;235;p39"/>
          <p:cNvSpPr txBox="1">
            <a:spLocks noGrp="1"/>
          </p:cNvSpPr>
          <p:nvPr>
            <p:ph type="body" idx="1"/>
          </p:nvPr>
        </p:nvSpPr>
        <p:spPr>
          <a:xfrm flipH="1">
            <a:off x="761600" y="1170800"/>
            <a:ext cx="7676100" cy="386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r>
              <a:rPr lang="en"/>
              <a:t>Para este trabajo utilizamos diversas librerías según las necesidades y requerimientos a la hora de poder no sólo llevar a cabo el trabajo propuesto en los objetivos sino para contar la historia lo más efectivamente posible.</a:t>
            </a:r>
            <a:br>
              <a:rPr lang="en"/>
            </a:br>
            <a:br>
              <a:rPr lang="en"/>
            </a:br>
            <a:r>
              <a:rPr lang="en"/>
              <a:t>Es por ello que utilizamos librerías para:</a:t>
            </a:r>
            <a:endParaRPr/>
          </a:p>
          <a:p>
            <a:pPr marL="457200" lvl="0" indent="-317500" algn="l" rtl="0">
              <a:spcBef>
                <a:spcPts val="1600"/>
              </a:spcBef>
              <a:spcAft>
                <a:spcPts val="0"/>
              </a:spcAft>
              <a:buSzPts val="1400"/>
              <a:buChar char="●"/>
            </a:pPr>
            <a:r>
              <a:rPr lang="en"/>
              <a:t>El tratamiento de datos;</a:t>
            </a:r>
            <a:endParaRPr/>
          </a:p>
          <a:p>
            <a:pPr marL="457200" lvl="0" indent="-317500" algn="l" rtl="0">
              <a:spcBef>
                <a:spcPts val="0"/>
              </a:spcBef>
              <a:spcAft>
                <a:spcPts val="0"/>
              </a:spcAft>
              <a:buSzPts val="1400"/>
              <a:buChar char="●"/>
            </a:pPr>
            <a:r>
              <a:rPr lang="en"/>
              <a:t>Gráficos;</a:t>
            </a:r>
            <a:endParaRPr/>
          </a:p>
          <a:p>
            <a:pPr marL="457200" lvl="0" indent="-317500" algn="l" rtl="0">
              <a:spcBef>
                <a:spcPts val="0"/>
              </a:spcBef>
              <a:spcAft>
                <a:spcPts val="0"/>
              </a:spcAft>
              <a:buSzPts val="1400"/>
              <a:buChar char="●"/>
            </a:pPr>
            <a:r>
              <a:rPr lang="en"/>
              <a:t>Pre-proceso y modelado;</a:t>
            </a:r>
            <a:endParaRPr/>
          </a:p>
          <a:p>
            <a:pPr marL="457200" lvl="0" indent="-317500" algn="l" rtl="0">
              <a:spcBef>
                <a:spcPts val="0"/>
              </a:spcBef>
              <a:spcAft>
                <a:spcPts val="0"/>
              </a:spcAft>
              <a:buSzPts val="1400"/>
              <a:buChar char="●"/>
            </a:pPr>
            <a:r>
              <a:rPr lang="en"/>
              <a:t>Métricas;</a:t>
            </a:r>
            <a:endParaRPr/>
          </a:p>
          <a:p>
            <a:pPr marL="457200" lvl="0" indent="-317500" algn="l" rtl="0">
              <a:spcBef>
                <a:spcPts val="0"/>
              </a:spcBef>
              <a:spcAft>
                <a:spcPts val="0"/>
              </a:spcAft>
              <a:buSzPts val="1400"/>
              <a:buChar char="●"/>
            </a:pPr>
            <a:r>
              <a:rPr lang="en"/>
              <a:t>Y otras para cuestiones varias como fechas y estadísticas.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cstate="screen">
            <a:alphaModFix/>
            <a:extLst>
              <a:ext uri="{28A0092B-C50C-407E-A947-70E740481C1C}">
                <a14:useLocalDpi xmlns:a14="http://schemas.microsoft.com/office/drawing/2010/main"/>
              </a:ext>
            </a:extLst>
          </a:blip>
          <a:stretch>
            <a:fillRect/>
          </a:stretch>
        </a:blipFill>
        <a:effectLst/>
      </p:bgPr>
    </p:bg>
    <p:spTree>
      <p:nvGrpSpPr>
        <p:cNvPr id="1" name="Shape 239"/>
        <p:cNvGrpSpPr/>
        <p:nvPr/>
      </p:nvGrpSpPr>
      <p:grpSpPr>
        <a:xfrm>
          <a:off x="0" y="0"/>
          <a:ext cx="0" cy="0"/>
          <a:chOff x="0" y="0"/>
          <a:chExt cx="0" cy="0"/>
        </a:xfrm>
      </p:grpSpPr>
      <p:sp>
        <p:nvSpPr>
          <p:cNvPr id="240" name="Google Shape;240;p40"/>
          <p:cNvSpPr/>
          <p:nvPr/>
        </p:nvSpPr>
        <p:spPr>
          <a:xfrm>
            <a:off x="413600" y="1080375"/>
            <a:ext cx="3704400" cy="2289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     Numpy	</a:t>
            </a:r>
            <a:endParaRPr>
              <a:solidFill>
                <a:schemeClr val="dk1"/>
              </a:solidFill>
              <a:latin typeface="Catamaran"/>
              <a:ea typeface="Catamaran"/>
              <a:cs typeface="Catamaran"/>
              <a:sym typeface="Catamaran"/>
            </a:endParaRPr>
          </a:p>
        </p:txBody>
      </p:sp>
      <p:sp>
        <p:nvSpPr>
          <p:cNvPr id="241" name="Google Shape;241;p40"/>
          <p:cNvSpPr/>
          <p:nvPr/>
        </p:nvSpPr>
        <p:spPr>
          <a:xfrm>
            <a:off x="413600" y="1612488"/>
            <a:ext cx="3704400" cy="2289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 Pandas</a:t>
            </a:r>
            <a:endParaRPr>
              <a:solidFill>
                <a:schemeClr val="dk1"/>
              </a:solidFill>
              <a:latin typeface="Catamaran"/>
              <a:ea typeface="Catamaran"/>
              <a:cs typeface="Catamaran"/>
              <a:sym typeface="Catamaran"/>
            </a:endParaRPr>
          </a:p>
        </p:txBody>
      </p:sp>
      <p:sp>
        <p:nvSpPr>
          <p:cNvPr id="242" name="Google Shape;242;p40"/>
          <p:cNvSpPr/>
          <p:nvPr/>
        </p:nvSpPr>
        <p:spPr>
          <a:xfrm>
            <a:off x="413600" y="2144625"/>
            <a:ext cx="3704400" cy="2289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   Matplotlib </a:t>
            </a:r>
            <a:endParaRPr>
              <a:solidFill>
                <a:schemeClr val="dk1"/>
              </a:solidFill>
              <a:latin typeface="Catamaran"/>
              <a:ea typeface="Catamaran"/>
              <a:cs typeface="Catamaran"/>
              <a:sym typeface="Catamaran"/>
            </a:endParaRPr>
          </a:p>
        </p:txBody>
      </p:sp>
      <p:sp>
        <p:nvSpPr>
          <p:cNvPr id="243" name="Google Shape;243;p40"/>
          <p:cNvSpPr/>
          <p:nvPr/>
        </p:nvSpPr>
        <p:spPr>
          <a:xfrm>
            <a:off x="413600" y="2676738"/>
            <a:ext cx="3704400" cy="2289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  Seaborn</a:t>
            </a:r>
            <a:endParaRPr>
              <a:solidFill>
                <a:schemeClr val="dk1"/>
              </a:solidFill>
              <a:latin typeface="Catamaran"/>
              <a:ea typeface="Catamaran"/>
              <a:cs typeface="Catamaran"/>
              <a:sym typeface="Catamaran"/>
            </a:endParaRPr>
          </a:p>
        </p:txBody>
      </p:sp>
      <p:sp>
        <p:nvSpPr>
          <p:cNvPr id="244" name="Google Shape;244;p40"/>
          <p:cNvSpPr/>
          <p:nvPr/>
        </p:nvSpPr>
        <p:spPr>
          <a:xfrm>
            <a:off x="4553725" y="2323425"/>
            <a:ext cx="3704400" cy="2289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Time	</a:t>
            </a:r>
            <a:endParaRPr>
              <a:solidFill>
                <a:schemeClr val="dk1"/>
              </a:solidFill>
              <a:latin typeface="Catamaran"/>
              <a:ea typeface="Catamaran"/>
              <a:cs typeface="Catamaran"/>
              <a:sym typeface="Catamaran"/>
            </a:endParaRPr>
          </a:p>
        </p:txBody>
      </p:sp>
      <p:sp>
        <p:nvSpPr>
          <p:cNvPr id="245" name="Google Shape;245;p40"/>
          <p:cNvSpPr/>
          <p:nvPr/>
        </p:nvSpPr>
        <p:spPr>
          <a:xfrm>
            <a:off x="4553725" y="1359375"/>
            <a:ext cx="3704400" cy="2289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xgboost</a:t>
            </a:r>
            <a:endParaRPr>
              <a:solidFill>
                <a:schemeClr val="dk1"/>
              </a:solidFill>
              <a:latin typeface="Catamaran"/>
              <a:ea typeface="Catamaran"/>
              <a:cs typeface="Catamaran"/>
              <a:sym typeface="Catamaran"/>
            </a:endParaRPr>
          </a:p>
        </p:txBody>
      </p:sp>
      <p:sp>
        <p:nvSpPr>
          <p:cNvPr id="246" name="Google Shape;246;p40"/>
          <p:cNvSpPr/>
          <p:nvPr/>
        </p:nvSpPr>
        <p:spPr>
          <a:xfrm>
            <a:off x="4553725" y="1841400"/>
            <a:ext cx="3704400" cy="2289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Random</a:t>
            </a:r>
            <a:endParaRPr>
              <a:solidFill>
                <a:schemeClr val="dk1"/>
              </a:solidFill>
              <a:latin typeface="Catamaran"/>
              <a:ea typeface="Catamaran"/>
              <a:cs typeface="Catamaran"/>
              <a:sym typeface="Catamaran"/>
            </a:endParaRPr>
          </a:p>
        </p:txBody>
      </p:sp>
      <p:sp>
        <p:nvSpPr>
          <p:cNvPr id="247" name="Google Shape;247;p40"/>
          <p:cNvSpPr/>
          <p:nvPr/>
        </p:nvSpPr>
        <p:spPr>
          <a:xfrm>
            <a:off x="4553725" y="2758613"/>
            <a:ext cx="3704400" cy="2289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Scipy.stats</a:t>
            </a:r>
            <a:endParaRPr>
              <a:solidFill>
                <a:schemeClr val="dk1"/>
              </a:solidFill>
              <a:latin typeface="Catamaran"/>
              <a:ea typeface="Catamaran"/>
              <a:cs typeface="Catamaran"/>
              <a:sym typeface="Catamaran"/>
            </a:endParaRPr>
          </a:p>
        </p:txBody>
      </p:sp>
      <p:sp>
        <p:nvSpPr>
          <p:cNvPr id="248" name="Google Shape;248;p40"/>
          <p:cNvSpPr/>
          <p:nvPr/>
        </p:nvSpPr>
        <p:spPr>
          <a:xfrm>
            <a:off x="413600" y="3208875"/>
            <a:ext cx="3704400" cy="2289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  Sklearn</a:t>
            </a:r>
            <a:endParaRPr>
              <a:solidFill>
                <a:schemeClr val="dk1"/>
              </a:solidFill>
              <a:latin typeface="Catamaran"/>
              <a:ea typeface="Catamaran"/>
              <a:cs typeface="Catamaran"/>
              <a:sym typeface="Catamaran"/>
            </a:endParaRPr>
          </a:p>
        </p:txBody>
      </p:sp>
      <p:sp>
        <p:nvSpPr>
          <p:cNvPr id="249" name="Google Shape;249;p40"/>
          <p:cNvSpPr/>
          <p:nvPr/>
        </p:nvSpPr>
        <p:spPr>
          <a:xfrm>
            <a:off x="492050" y="3675825"/>
            <a:ext cx="7945800" cy="13359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  Dentro de SKLEARN trabajamos importando: Pipeline-Train_Test_Split / Cross_val_score / RandomizedSearchCV / GridSearchCV / StratifiedKFold / MinMaxScaler / OneHotEncoder / LinearRegression / LogisticRegression / BaggingRegressor / GradientBoostingRegressor / GradientBoostingClassifier / RandomForestRegressor / RandomForestClassifier / XGBRegressor / XGBClassifier / LGBMRegressor / LGBMClassifier / KNeighborsClassifier / ColumnTransformer / Make_Column_Selector / SVR / Make_regression / Permutation_importance / Multiprocessing / Metrics.</a:t>
            </a:r>
            <a:endParaRPr>
              <a:solidFill>
                <a:schemeClr val="dk1"/>
              </a:solidFill>
              <a:latin typeface="Catamaran"/>
              <a:ea typeface="Catamaran"/>
              <a:cs typeface="Catamaran"/>
              <a:sym typeface="Catamar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cstate="screen">
            <a:alphaModFix/>
            <a:extLst>
              <a:ext uri="{28A0092B-C50C-407E-A947-70E740481C1C}">
                <a14:useLocalDpi xmlns:a14="http://schemas.microsoft.com/office/drawing/2010/main"/>
              </a:ext>
            </a:extLst>
          </a:blip>
          <a:stretch>
            <a:fillRect/>
          </a:stretch>
        </a:blipFill>
        <a:effectLst/>
      </p:bgPr>
    </p:bg>
    <p:spTree>
      <p:nvGrpSpPr>
        <p:cNvPr id="1" name="Shape 253"/>
        <p:cNvGrpSpPr/>
        <p:nvPr/>
      </p:nvGrpSpPr>
      <p:grpSpPr>
        <a:xfrm>
          <a:off x="0" y="0"/>
          <a:ext cx="0" cy="0"/>
          <a:chOff x="0" y="0"/>
          <a:chExt cx="0" cy="0"/>
        </a:xfrm>
      </p:grpSpPr>
      <p:sp>
        <p:nvSpPr>
          <p:cNvPr id="254" name="Google Shape;254;p41"/>
          <p:cNvSpPr txBox="1">
            <a:spLocks noGrp="1"/>
          </p:cNvSpPr>
          <p:nvPr>
            <p:ph type="title"/>
          </p:nvPr>
        </p:nvSpPr>
        <p:spPr>
          <a:xfrm>
            <a:off x="957050" y="483075"/>
            <a:ext cx="7230000" cy="4617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Análisis exploratorio</a:t>
            </a:r>
            <a:endParaRPr/>
          </a:p>
        </p:txBody>
      </p:sp>
      <p:sp>
        <p:nvSpPr>
          <p:cNvPr id="255" name="Google Shape;255;p41"/>
          <p:cNvSpPr txBox="1">
            <a:spLocks noGrp="1"/>
          </p:cNvSpPr>
          <p:nvPr>
            <p:ph type="subTitle" idx="4294967295"/>
          </p:nvPr>
        </p:nvSpPr>
        <p:spPr>
          <a:xfrm>
            <a:off x="715100" y="4222225"/>
            <a:ext cx="7704000" cy="362100"/>
          </a:xfrm>
          <a:prstGeom prst="rect">
            <a:avLst/>
          </a:prstGeom>
        </p:spPr>
        <p:txBody>
          <a:bodyPr spcFirstLastPara="1" wrap="square" lIns="91425" tIns="91425" rIns="91425" bIns="91425" anchor="ctr" anchorCtr="0">
            <a:noAutofit/>
          </a:bodyPr>
          <a:lstStyle/>
          <a:p>
            <a:pPr marL="457200" lvl="0" indent="-304800" algn="just" rtl="0">
              <a:lnSpc>
                <a:spcPct val="100000"/>
              </a:lnSpc>
              <a:spcBef>
                <a:spcPts val="0"/>
              </a:spcBef>
              <a:spcAft>
                <a:spcPts val="0"/>
              </a:spcAft>
              <a:buSzPts val="1200"/>
              <a:buChar char="●"/>
            </a:pPr>
            <a:r>
              <a:rPr lang="en" sz="1200"/>
              <a:t>Nuestro dataset cuenta con 1999 registros y 18 columnas.</a:t>
            </a:r>
            <a:endParaRPr sz="1200"/>
          </a:p>
          <a:p>
            <a:pPr marL="457200" lvl="0" indent="-304800" algn="just" rtl="0">
              <a:lnSpc>
                <a:spcPct val="100000"/>
              </a:lnSpc>
              <a:spcBef>
                <a:spcPts val="0"/>
              </a:spcBef>
              <a:spcAft>
                <a:spcPts val="0"/>
              </a:spcAft>
              <a:buSzPts val="1200"/>
              <a:buChar char="●"/>
            </a:pPr>
            <a:r>
              <a:rPr lang="en" sz="1200"/>
              <a:t>No contamos con valores nulos en ninguna de las columnas.</a:t>
            </a:r>
            <a:endParaRPr sz="1200"/>
          </a:p>
          <a:p>
            <a:pPr marL="457200" lvl="0" indent="-304800" algn="just" rtl="0">
              <a:lnSpc>
                <a:spcPct val="100000"/>
              </a:lnSpc>
              <a:spcBef>
                <a:spcPts val="0"/>
              </a:spcBef>
              <a:spcAft>
                <a:spcPts val="0"/>
              </a:spcAft>
              <a:buSzPts val="1200"/>
              <a:buChar char="●"/>
            </a:pPr>
            <a:r>
              <a:rPr lang="en" sz="1200"/>
              <a:t>Contamos con 5 variables categóricas: artist, song, genre, key, year (estas últimas figuran como numéricas)</a:t>
            </a:r>
            <a:endParaRPr sz="1200"/>
          </a:p>
          <a:p>
            <a:pPr marL="457200" lvl="0" indent="-304800" algn="just" rtl="0">
              <a:lnSpc>
                <a:spcPct val="100000"/>
              </a:lnSpc>
              <a:spcBef>
                <a:spcPts val="0"/>
              </a:spcBef>
              <a:spcAft>
                <a:spcPts val="0"/>
              </a:spcAft>
              <a:buSzPts val="1200"/>
              <a:buChar char="●"/>
            </a:pPr>
            <a:r>
              <a:rPr lang="en" sz="1200"/>
              <a:t>Contamos con 2 variables booleanas: mode, explicit.</a:t>
            </a:r>
            <a:endParaRPr sz="1200"/>
          </a:p>
          <a:p>
            <a:pPr marL="457200" lvl="0" indent="-304800" algn="just" rtl="0">
              <a:lnSpc>
                <a:spcPct val="100000"/>
              </a:lnSpc>
              <a:spcBef>
                <a:spcPts val="0"/>
              </a:spcBef>
              <a:spcAft>
                <a:spcPts val="0"/>
              </a:spcAft>
              <a:buSzPts val="1200"/>
              <a:buChar char="●"/>
            </a:pPr>
            <a:r>
              <a:rPr lang="en" sz="1200"/>
              <a:t>Contamos con 11 variables numéricas: duration_ms, popularity, danceability, energy, loudness, speechiness, acousticness, instrumentalness, liveness, valence, tempo.</a:t>
            </a:r>
            <a:endParaRPr sz="1200"/>
          </a:p>
        </p:txBody>
      </p:sp>
      <p:pic>
        <p:nvPicPr>
          <p:cNvPr id="256" name="Google Shape;256;p41"/>
          <p:cNvPicPr preferRelativeResize="0"/>
          <p:nvPr/>
        </p:nvPicPr>
        <p:blipFill rotWithShape="1">
          <a:blip r:embed="rId4" cstate="screen">
            <a:alphaModFix/>
            <a:extLst>
              <a:ext uri="{28A0092B-C50C-407E-A947-70E740481C1C}">
                <a14:useLocalDpi xmlns:a14="http://schemas.microsoft.com/office/drawing/2010/main"/>
              </a:ext>
            </a:extLst>
          </a:blip>
          <a:srcRect b="911"/>
          <a:stretch/>
        </p:blipFill>
        <p:spPr>
          <a:xfrm>
            <a:off x="1302264" y="1131550"/>
            <a:ext cx="2398325" cy="2670800"/>
          </a:xfrm>
          <a:prstGeom prst="rect">
            <a:avLst/>
          </a:prstGeom>
          <a:noFill/>
          <a:ln>
            <a:noFill/>
          </a:ln>
        </p:spPr>
      </p:pic>
      <p:pic>
        <p:nvPicPr>
          <p:cNvPr id="257" name="Google Shape;257;p41"/>
          <p:cNvPicPr preferRelativeResize="0"/>
          <p:nvPr/>
        </p:nvPicPr>
        <p:blipFill>
          <a:blip r:embed="rId5" cstate="screen">
            <a:alphaModFix/>
            <a:extLst>
              <a:ext uri="{28A0092B-C50C-407E-A947-70E740481C1C}">
                <a14:useLocalDpi xmlns:a14="http://schemas.microsoft.com/office/drawing/2010/main"/>
              </a:ext>
            </a:extLst>
          </a:blip>
          <a:stretch>
            <a:fillRect/>
          </a:stretch>
        </p:blipFill>
        <p:spPr>
          <a:xfrm>
            <a:off x="4567100" y="1639050"/>
            <a:ext cx="2210676" cy="1655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cstate="screen">
            <a:alphaModFix/>
            <a:extLst>
              <a:ext uri="{28A0092B-C50C-407E-A947-70E740481C1C}">
                <a14:useLocalDpi xmlns:a14="http://schemas.microsoft.com/office/drawing/2010/main"/>
              </a:ext>
            </a:extLst>
          </a:blip>
          <a:stretch>
            <a:fillRect/>
          </a:stretch>
        </a:blipFill>
        <a:effectLst/>
      </p:bgPr>
    </p:bg>
    <p:spTree>
      <p:nvGrpSpPr>
        <p:cNvPr id="1" name="Shape 261"/>
        <p:cNvGrpSpPr/>
        <p:nvPr/>
      </p:nvGrpSpPr>
      <p:grpSpPr>
        <a:xfrm>
          <a:off x="0" y="0"/>
          <a:ext cx="0" cy="0"/>
          <a:chOff x="0" y="0"/>
          <a:chExt cx="0" cy="0"/>
        </a:xfrm>
      </p:grpSpPr>
      <p:sp>
        <p:nvSpPr>
          <p:cNvPr id="262" name="Google Shape;262;p42"/>
          <p:cNvSpPr/>
          <p:nvPr/>
        </p:nvSpPr>
        <p:spPr>
          <a:xfrm>
            <a:off x="713225" y="668900"/>
            <a:ext cx="2804400" cy="13833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2"/>
          <p:cNvSpPr/>
          <p:nvPr/>
        </p:nvSpPr>
        <p:spPr>
          <a:xfrm>
            <a:off x="713225" y="2250100"/>
            <a:ext cx="4352400" cy="22245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2"/>
          <p:cNvSpPr txBox="1">
            <a:spLocks noGrp="1"/>
          </p:cNvSpPr>
          <p:nvPr>
            <p:ph type="subTitle" idx="1"/>
          </p:nvPr>
        </p:nvSpPr>
        <p:spPr>
          <a:xfrm>
            <a:off x="1573025" y="3577100"/>
            <a:ext cx="2632800" cy="41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Canción con mayor popularidad, fue lanzada en 2013</a:t>
            </a:r>
            <a:endParaRPr/>
          </a:p>
        </p:txBody>
      </p:sp>
      <p:sp>
        <p:nvSpPr>
          <p:cNvPr id="265" name="Google Shape;265;p42"/>
          <p:cNvSpPr txBox="1">
            <a:spLocks noGrp="1"/>
          </p:cNvSpPr>
          <p:nvPr>
            <p:ph type="title"/>
          </p:nvPr>
        </p:nvSpPr>
        <p:spPr>
          <a:xfrm>
            <a:off x="476525" y="2647975"/>
            <a:ext cx="4784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a:t>Sweater Weather</a:t>
            </a:r>
            <a:endParaRPr sz="3700"/>
          </a:p>
        </p:txBody>
      </p:sp>
      <p:sp>
        <p:nvSpPr>
          <p:cNvPr id="266" name="Google Shape;266;p42"/>
          <p:cNvSpPr txBox="1">
            <a:spLocks noGrp="1"/>
          </p:cNvSpPr>
          <p:nvPr>
            <p:ph type="title" idx="2"/>
          </p:nvPr>
        </p:nvSpPr>
        <p:spPr>
          <a:xfrm>
            <a:off x="810673" y="1031225"/>
            <a:ext cx="2516700" cy="6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67" name="Google Shape;267;p42"/>
          <p:cNvSpPr/>
          <p:nvPr/>
        </p:nvSpPr>
        <p:spPr>
          <a:xfrm>
            <a:off x="8237193" y="268150"/>
            <a:ext cx="581400" cy="206100"/>
          </a:xfrm>
          <a:prstGeom prst="roundRect">
            <a:avLst>
              <a:gd name="adj" fmla="val 19348"/>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2"/>
          <p:cNvSpPr/>
          <p:nvPr/>
        </p:nvSpPr>
        <p:spPr>
          <a:xfrm>
            <a:off x="8343069" y="334081"/>
            <a:ext cx="74100" cy="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2"/>
          <p:cNvSpPr/>
          <p:nvPr/>
        </p:nvSpPr>
        <p:spPr>
          <a:xfrm>
            <a:off x="8485646" y="334081"/>
            <a:ext cx="74100" cy="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2"/>
          <p:cNvSpPr/>
          <p:nvPr/>
        </p:nvSpPr>
        <p:spPr>
          <a:xfrm>
            <a:off x="8628224" y="334081"/>
            <a:ext cx="74100" cy="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2"/>
          <p:cNvSpPr/>
          <p:nvPr/>
        </p:nvSpPr>
        <p:spPr>
          <a:xfrm>
            <a:off x="3705125" y="677994"/>
            <a:ext cx="1360500" cy="1374300"/>
          </a:xfrm>
          <a:prstGeom prst="roundRect">
            <a:avLst>
              <a:gd name="adj" fmla="val 19348"/>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2"/>
          <p:cNvSpPr/>
          <p:nvPr/>
        </p:nvSpPr>
        <p:spPr>
          <a:xfrm rot="5400000">
            <a:off x="4172132" y="1150787"/>
            <a:ext cx="495600" cy="428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3" name="Google Shape;273;p42"/>
          <p:cNvPicPr preferRelativeResize="0"/>
          <p:nvPr/>
        </p:nvPicPr>
        <p:blipFill>
          <a:blip r:embed="rId4">
            <a:alphaModFix/>
          </a:blip>
          <a:stretch>
            <a:fillRect/>
          </a:stretch>
        </p:blipFill>
        <p:spPr>
          <a:xfrm>
            <a:off x="5237200" y="668900"/>
            <a:ext cx="3581400" cy="3600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3"/>
          <p:cNvSpPr/>
          <p:nvPr/>
        </p:nvSpPr>
        <p:spPr>
          <a:xfrm>
            <a:off x="1781438" y="239025"/>
            <a:ext cx="4402200" cy="964500"/>
          </a:xfrm>
          <a:prstGeom prst="roundRect">
            <a:avLst>
              <a:gd name="adj" fmla="val 29158"/>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3"/>
          <p:cNvSpPr txBox="1">
            <a:spLocks noGrp="1"/>
          </p:cNvSpPr>
          <p:nvPr>
            <p:ph type="title"/>
          </p:nvPr>
        </p:nvSpPr>
        <p:spPr>
          <a:xfrm>
            <a:off x="2004350" y="373575"/>
            <a:ext cx="4155900" cy="69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a:t>The five most listened songs</a:t>
            </a:r>
            <a:endParaRPr sz="1900"/>
          </a:p>
        </p:txBody>
      </p:sp>
      <p:sp>
        <p:nvSpPr>
          <p:cNvPr id="280" name="Google Shape;280;p43"/>
          <p:cNvSpPr/>
          <p:nvPr/>
        </p:nvSpPr>
        <p:spPr>
          <a:xfrm>
            <a:off x="6496113" y="239025"/>
            <a:ext cx="954900" cy="964500"/>
          </a:xfrm>
          <a:prstGeom prst="roundRect">
            <a:avLst>
              <a:gd name="adj" fmla="val 19348"/>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3"/>
          <p:cNvSpPr/>
          <p:nvPr/>
        </p:nvSpPr>
        <p:spPr>
          <a:xfrm rot="5400000">
            <a:off x="6823995" y="570827"/>
            <a:ext cx="347700" cy="3006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3"/>
          <p:cNvSpPr txBox="1">
            <a:spLocks noGrp="1"/>
          </p:cNvSpPr>
          <p:nvPr>
            <p:ph type="subTitle" idx="1"/>
          </p:nvPr>
        </p:nvSpPr>
        <p:spPr>
          <a:xfrm>
            <a:off x="367650" y="1704675"/>
            <a:ext cx="3876900" cy="271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Montserrat SemiBold"/>
                <a:ea typeface="Montserrat SemiBold"/>
                <a:cs typeface="Montserrat SemiBold"/>
                <a:sym typeface="Montserrat SemiBold"/>
              </a:rPr>
              <a:t>Hits más populares:</a:t>
            </a:r>
            <a:endParaRPr sz="2000">
              <a:latin typeface="Montserrat SemiBold"/>
              <a:ea typeface="Montserrat SemiBold"/>
              <a:cs typeface="Montserrat SemiBold"/>
              <a:sym typeface="Montserrat SemiBold"/>
            </a:endParaRPr>
          </a:p>
          <a:p>
            <a:pPr marL="0" lvl="0" indent="0" algn="ctr" rtl="0">
              <a:spcBef>
                <a:spcPts val="0"/>
              </a:spcBef>
              <a:spcAft>
                <a:spcPts val="0"/>
              </a:spcAft>
              <a:buNone/>
            </a:pPr>
            <a:endParaRPr sz="2000">
              <a:latin typeface="Montserrat SemiBold"/>
              <a:ea typeface="Montserrat SemiBold"/>
              <a:cs typeface="Montserrat SemiBold"/>
              <a:sym typeface="Montserrat SemiBold"/>
            </a:endParaRPr>
          </a:p>
          <a:p>
            <a:pPr marL="457200" lvl="0" indent="-317500" algn="l" rtl="0">
              <a:spcBef>
                <a:spcPts val="0"/>
              </a:spcBef>
              <a:spcAft>
                <a:spcPts val="0"/>
              </a:spcAft>
              <a:buSzPts val="1400"/>
              <a:buFont typeface="Montserrat SemiBold"/>
              <a:buAutoNum type="arabicPeriod"/>
            </a:pPr>
            <a:r>
              <a:rPr lang="en" sz="1400">
                <a:latin typeface="Montserrat SemiBold"/>
                <a:ea typeface="Montserrat SemiBold"/>
                <a:cs typeface="Montserrat SemiBold"/>
                <a:sym typeface="Montserrat SemiBold"/>
              </a:rPr>
              <a:t>The Neighbourhood, Sweater Weather </a:t>
            </a:r>
            <a:endParaRPr sz="1400">
              <a:latin typeface="Montserrat SemiBold"/>
              <a:ea typeface="Montserrat SemiBold"/>
              <a:cs typeface="Montserrat SemiBold"/>
              <a:sym typeface="Montserrat SemiBold"/>
            </a:endParaRPr>
          </a:p>
          <a:p>
            <a:pPr marL="457200" lvl="0" indent="-317500" algn="l" rtl="0">
              <a:spcBef>
                <a:spcPts val="0"/>
              </a:spcBef>
              <a:spcAft>
                <a:spcPts val="0"/>
              </a:spcAft>
              <a:buSzPts val="1400"/>
              <a:buFont typeface="Montserrat SemiBold"/>
              <a:buAutoNum type="arabicPeriod"/>
            </a:pPr>
            <a:r>
              <a:rPr lang="en" sz="1400">
                <a:latin typeface="Montserrat SemiBold"/>
                <a:ea typeface="Montserrat SemiBold"/>
                <a:cs typeface="Montserrat SemiBold"/>
                <a:sym typeface="Montserrat SemiBold"/>
              </a:rPr>
              <a:t>Tom Odell, Another Love</a:t>
            </a:r>
            <a:endParaRPr sz="1400">
              <a:latin typeface="Montserrat SemiBold"/>
              <a:ea typeface="Montserrat SemiBold"/>
              <a:cs typeface="Montserrat SemiBold"/>
              <a:sym typeface="Montserrat SemiBold"/>
            </a:endParaRPr>
          </a:p>
          <a:p>
            <a:pPr marL="457200" lvl="0" indent="-317500" algn="l" rtl="0">
              <a:spcBef>
                <a:spcPts val="0"/>
              </a:spcBef>
              <a:spcAft>
                <a:spcPts val="0"/>
              </a:spcAft>
              <a:buSzPts val="1400"/>
              <a:buFont typeface="Montserrat SemiBold"/>
              <a:buAutoNum type="arabicPeriod"/>
            </a:pPr>
            <a:r>
              <a:rPr lang="en" sz="1400">
                <a:latin typeface="Montserrat SemiBold"/>
                <a:ea typeface="Montserrat SemiBold"/>
                <a:cs typeface="Montserrat SemiBold"/>
                <a:sym typeface="Montserrat SemiBold"/>
              </a:rPr>
              <a:t>Eminem, Without Me</a:t>
            </a:r>
            <a:endParaRPr sz="1400">
              <a:latin typeface="Montserrat SemiBold"/>
              <a:ea typeface="Montserrat SemiBold"/>
              <a:cs typeface="Montserrat SemiBold"/>
              <a:sym typeface="Montserrat SemiBold"/>
            </a:endParaRPr>
          </a:p>
          <a:p>
            <a:pPr marL="457200" lvl="0" indent="-317500" algn="l" rtl="0">
              <a:spcBef>
                <a:spcPts val="0"/>
              </a:spcBef>
              <a:spcAft>
                <a:spcPts val="0"/>
              </a:spcAft>
              <a:buSzPts val="1400"/>
              <a:buFont typeface="Montserrat SemiBold"/>
              <a:buAutoNum type="arabicPeriod"/>
            </a:pPr>
            <a:r>
              <a:rPr lang="en" sz="1400">
                <a:latin typeface="Montserrat SemiBold"/>
                <a:ea typeface="Montserrat SemiBold"/>
                <a:cs typeface="Montserrat SemiBold"/>
                <a:sym typeface="Montserrat SemiBold"/>
              </a:rPr>
              <a:t>Eminem, The Real Slim Shady</a:t>
            </a:r>
            <a:endParaRPr sz="1400">
              <a:latin typeface="Montserrat SemiBold"/>
              <a:ea typeface="Montserrat SemiBold"/>
              <a:cs typeface="Montserrat SemiBold"/>
              <a:sym typeface="Montserrat SemiBold"/>
            </a:endParaRPr>
          </a:p>
          <a:p>
            <a:pPr marL="457200" lvl="0" indent="-317500" algn="l" rtl="0">
              <a:spcBef>
                <a:spcPts val="0"/>
              </a:spcBef>
              <a:spcAft>
                <a:spcPts val="0"/>
              </a:spcAft>
              <a:buSzPts val="1400"/>
              <a:buFont typeface="Montserrat SemiBold"/>
              <a:buAutoNum type="arabicPeriod"/>
            </a:pPr>
            <a:r>
              <a:rPr lang="en" sz="1400">
                <a:latin typeface="Montserrat SemiBold"/>
                <a:ea typeface="Montserrat SemiBold"/>
                <a:cs typeface="Montserrat SemiBold"/>
                <a:sym typeface="Montserrat SemiBold"/>
              </a:rPr>
              <a:t>WILLOW, Wait a Minute!</a:t>
            </a:r>
            <a:endParaRPr sz="1400">
              <a:latin typeface="Montserrat SemiBold"/>
              <a:ea typeface="Montserrat SemiBold"/>
              <a:cs typeface="Montserrat SemiBold"/>
              <a:sym typeface="Montserrat SemiBold"/>
            </a:endParaRPr>
          </a:p>
        </p:txBody>
      </p:sp>
      <p:pic>
        <p:nvPicPr>
          <p:cNvPr id="283" name="Google Shape;283;p43"/>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6386525" y="1552450"/>
            <a:ext cx="1557250" cy="1557250"/>
          </a:xfrm>
          <a:prstGeom prst="rect">
            <a:avLst/>
          </a:prstGeom>
          <a:noFill/>
          <a:ln>
            <a:noFill/>
          </a:ln>
        </p:spPr>
      </p:pic>
      <p:pic>
        <p:nvPicPr>
          <p:cNvPr id="284" name="Google Shape;284;p43"/>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4293800" y="3286625"/>
            <a:ext cx="1606350" cy="1606350"/>
          </a:xfrm>
          <a:prstGeom prst="rect">
            <a:avLst/>
          </a:prstGeom>
          <a:noFill/>
          <a:ln>
            <a:noFill/>
          </a:ln>
        </p:spPr>
      </p:pic>
      <p:pic>
        <p:nvPicPr>
          <p:cNvPr id="285" name="Google Shape;285;p43"/>
          <p:cNvPicPr preferRelativeResize="0"/>
          <p:nvPr/>
        </p:nvPicPr>
        <p:blipFill>
          <a:blip r:embed="rId5" cstate="screen">
            <a:alphaModFix/>
            <a:extLst>
              <a:ext uri="{28A0092B-C50C-407E-A947-70E740481C1C}">
                <a14:useLocalDpi xmlns:a14="http://schemas.microsoft.com/office/drawing/2010/main"/>
              </a:ext>
            </a:extLst>
          </a:blip>
          <a:stretch>
            <a:fillRect/>
          </a:stretch>
        </p:blipFill>
        <p:spPr>
          <a:xfrm>
            <a:off x="6386525" y="3286625"/>
            <a:ext cx="1557250" cy="1557250"/>
          </a:xfrm>
          <a:prstGeom prst="rect">
            <a:avLst/>
          </a:prstGeom>
          <a:noFill/>
          <a:ln>
            <a:noFill/>
          </a:ln>
        </p:spPr>
      </p:pic>
      <p:pic>
        <p:nvPicPr>
          <p:cNvPr id="286" name="Google Shape;286;p43"/>
          <p:cNvPicPr preferRelativeResize="0"/>
          <p:nvPr/>
        </p:nvPicPr>
        <p:blipFill>
          <a:blip r:embed="rId6" cstate="screen">
            <a:alphaModFix/>
            <a:extLst>
              <a:ext uri="{28A0092B-C50C-407E-A947-70E740481C1C}">
                <a14:useLocalDpi xmlns:a14="http://schemas.microsoft.com/office/drawing/2010/main"/>
              </a:ext>
            </a:extLst>
          </a:blip>
          <a:stretch>
            <a:fillRect/>
          </a:stretch>
        </p:blipFill>
        <p:spPr>
          <a:xfrm>
            <a:off x="4293800" y="1527900"/>
            <a:ext cx="1606350" cy="1606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291" name="Google Shape;291;p44"/>
          <p:cNvPicPr preferRelativeResize="0"/>
          <p:nvPr/>
        </p:nvPicPr>
        <p:blipFill>
          <a:blip r:embed="rId3" cstate="screen">
            <a:alphaModFix amt="96000"/>
            <a:extLst>
              <a:ext uri="{28A0092B-C50C-407E-A947-70E740481C1C}">
                <a14:useLocalDpi xmlns:a14="http://schemas.microsoft.com/office/drawing/2010/main"/>
              </a:ext>
            </a:extLst>
          </a:blip>
          <a:stretch>
            <a:fillRect/>
          </a:stretch>
        </p:blipFill>
        <p:spPr>
          <a:xfrm>
            <a:off x="2154875" y="1473425"/>
            <a:ext cx="4005375" cy="2637825"/>
          </a:xfrm>
          <a:prstGeom prst="rect">
            <a:avLst/>
          </a:prstGeom>
          <a:noFill/>
          <a:ln>
            <a:noFill/>
          </a:ln>
        </p:spPr>
      </p:pic>
      <p:sp>
        <p:nvSpPr>
          <p:cNvPr id="292" name="Google Shape;292;p44"/>
          <p:cNvSpPr/>
          <p:nvPr/>
        </p:nvSpPr>
        <p:spPr>
          <a:xfrm>
            <a:off x="1781438" y="239025"/>
            <a:ext cx="4402200" cy="964500"/>
          </a:xfrm>
          <a:prstGeom prst="roundRect">
            <a:avLst>
              <a:gd name="adj" fmla="val 29158"/>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4"/>
          <p:cNvSpPr txBox="1">
            <a:spLocks noGrp="1"/>
          </p:cNvSpPr>
          <p:nvPr>
            <p:ph type="title"/>
          </p:nvPr>
        </p:nvSpPr>
        <p:spPr>
          <a:xfrm>
            <a:off x="2004350" y="373575"/>
            <a:ext cx="4155900" cy="69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900"/>
              <a:t>Artistas con las canciones más populares</a:t>
            </a:r>
            <a:endParaRPr sz="1900"/>
          </a:p>
        </p:txBody>
      </p:sp>
      <p:sp>
        <p:nvSpPr>
          <p:cNvPr id="294" name="Google Shape;294;p44"/>
          <p:cNvSpPr/>
          <p:nvPr/>
        </p:nvSpPr>
        <p:spPr>
          <a:xfrm>
            <a:off x="6496113" y="239025"/>
            <a:ext cx="954900" cy="964500"/>
          </a:xfrm>
          <a:prstGeom prst="roundRect">
            <a:avLst>
              <a:gd name="adj" fmla="val 19348"/>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4"/>
          <p:cNvSpPr/>
          <p:nvPr/>
        </p:nvSpPr>
        <p:spPr>
          <a:xfrm rot="5400000">
            <a:off x="6823995" y="570827"/>
            <a:ext cx="347700" cy="3006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4"/>
          <p:cNvSpPr txBox="1">
            <a:spLocks noGrp="1"/>
          </p:cNvSpPr>
          <p:nvPr>
            <p:ph type="subTitle" idx="1"/>
          </p:nvPr>
        </p:nvSpPr>
        <p:spPr>
          <a:xfrm>
            <a:off x="407750" y="4381150"/>
            <a:ext cx="8208900" cy="42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Montserrat SemiBold"/>
                <a:ea typeface="Montserrat SemiBold"/>
                <a:cs typeface="Montserrat SemiBold"/>
                <a:sym typeface="Montserrat SemiBold"/>
              </a:rPr>
              <a:t>Graficamos los Artistas con mayor número de canciones populares</a:t>
            </a:r>
            <a:endParaRPr sz="2000">
              <a:latin typeface="Montserrat SemiBold"/>
              <a:ea typeface="Montserrat SemiBold"/>
              <a:cs typeface="Montserrat SemiBold"/>
              <a:sym typeface="Montserrat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cstate="screen">
            <a:alphaModFix/>
            <a:extLst>
              <a:ext uri="{28A0092B-C50C-407E-A947-70E740481C1C}">
                <a14:useLocalDpi xmlns:a14="http://schemas.microsoft.com/office/drawing/2010/main"/>
              </a:ext>
            </a:extLst>
          </a:blip>
          <a:stretch>
            <a:fillRect/>
          </a:stretch>
        </a:blipFill>
        <a:effectLst/>
      </p:bgPr>
    </p:bg>
    <p:spTree>
      <p:nvGrpSpPr>
        <p:cNvPr id="1" name="Shape 300"/>
        <p:cNvGrpSpPr/>
        <p:nvPr/>
      </p:nvGrpSpPr>
      <p:grpSpPr>
        <a:xfrm>
          <a:off x="0" y="0"/>
          <a:ext cx="0" cy="0"/>
          <a:chOff x="0" y="0"/>
          <a:chExt cx="0" cy="0"/>
        </a:xfrm>
      </p:grpSpPr>
      <p:sp>
        <p:nvSpPr>
          <p:cNvPr id="301" name="Google Shape;301;p45"/>
          <p:cNvSpPr/>
          <p:nvPr/>
        </p:nvSpPr>
        <p:spPr>
          <a:xfrm>
            <a:off x="4692325" y="1189100"/>
            <a:ext cx="3731700" cy="3414900"/>
          </a:xfrm>
          <a:prstGeom prst="roundRect">
            <a:avLst>
              <a:gd name="adj" fmla="val 16191"/>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5"/>
          <p:cNvSpPr/>
          <p:nvPr/>
        </p:nvSpPr>
        <p:spPr>
          <a:xfrm>
            <a:off x="720000" y="1189100"/>
            <a:ext cx="3731700" cy="3414900"/>
          </a:xfrm>
          <a:prstGeom prst="roundRect">
            <a:avLst>
              <a:gd name="adj" fmla="val 16191"/>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5"/>
          <p:cNvSpPr txBox="1">
            <a:spLocks noGrp="1"/>
          </p:cNvSpPr>
          <p:nvPr>
            <p:ph type="subTitle" idx="2"/>
          </p:nvPr>
        </p:nvSpPr>
        <p:spPr>
          <a:xfrm>
            <a:off x="1417650" y="3202992"/>
            <a:ext cx="2336400" cy="8127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AutoNum type="arabicPeriod"/>
            </a:pPr>
            <a:r>
              <a:rPr lang="en"/>
              <a:t>Umbrella</a:t>
            </a:r>
            <a:endParaRPr/>
          </a:p>
          <a:p>
            <a:pPr marL="457200" lvl="0" indent="-317500" algn="l" rtl="0">
              <a:spcBef>
                <a:spcPts val="0"/>
              </a:spcBef>
              <a:spcAft>
                <a:spcPts val="0"/>
              </a:spcAft>
              <a:buSzPts val="1400"/>
              <a:buAutoNum type="arabicPeriod"/>
            </a:pPr>
            <a:r>
              <a:rPr lang="en"/>
              <a:t>Needed Me </a:t>
            </a:r>
            <a:endParaRPr/>
          </a:p>
          <a:p>
            <a:pPr marL="457200" lvl="0" indent="-317500" algn="l" rtl="0">
              <a:spcBef>
                <a:spcPts val="0"/>
              </a:spcBef>
              <a:spcAft>
                <a:spcPts val="0"/>
              </a:spcAft>
              <a:buSzPts val="1400"/>
              <a:buAutoNum type="arabicPeriod"/>
            </a:pPr>
            <a:r>
              <a:rPr lang="en"/>
              <a:t>Pon de Replay</a:t>
            </a:r>
            <a:endParaRPr/>
          </a:p>
        </p:txBody>
      </p:sp>
      <p:sp>
        <p:nvSpPr>
          <p:cNvPr id="304" name="Google Shape;304;p45"/>
          <p:cNvSpPr txBox="1">
            <a:spLocks noGrp="1"/>
          </p:cNvSpPr>
          <p:nvPr>
            <p:ph type="subTitle" idx="4"/>
          </p:nvPr>
        </p:nvSpPr>
        <p:spPr>
          <a:xfrm>
            <a:off x="5389975" y="3202992"/>
            <a:ext cx="2336400" cy="8127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AutoNum type="arabicPeriod"/>
            </a:pPr>
            <a:r>
              <a:rPr lang="en"/>
              <a:t>Without Me</a:t>
            </a:r>
            <a:endParaRPr/>
          </a:p>
          <a:p>
            <a:pPr marL="457200" lvl="0" indent="-317500" algn="l" rtl="0">
              <a:spcBef>
                <a:spcPts val="0"/>
              </a:spcBef>
              <a:spcAft>
                <a:spcPts val="0"/>
              </a:spcAft>
              <a:buSzPts val="1400"/>
              <a:buAutoNum type="arabicPeriod"/>
            </a:pPr>
            <a:r>
              <a:rPr lang="en"/>
              <a:t>The Real Slim Shady</a:t>
            </a:r>
            <a:endParaRPr/>
          </a:p>
          <a:p>
            <a:pPr marL="457200" lvl="0" indent="-317500" algn="l" rtl="0">
              <a:spcBef>
                <a:spcPts val="0"/>
              </a:spcBef>
              <a:spcAft>
                <a:spcPts val="0"/>
              </a:spcAft>
              <a:buSzPts val="1400"/>
              <a:buAutoNum type="arabicPeriod"/>
            </a:pPr>
            <a:r>
              <a:rPr lang="en"/>
              <a:t>'Till I Collapse</a:t>
            </a:r>
            <a:endParaRPr/>
          </a:p>
        </p:txBody>
      </p:sp>
      <p:sp>
        <p:nvSpPr>
          <p:cNvPr id="305" name="Google Shape;305;p45"/>
          <p:cNvSpPr txBox="1">
            <a:spLocks noGrp="1"/>
          </p:cNvSpPr>
          <p:nvPr>
            <p:ph type="subTitle" idx="1"/>
          </p:nvPr>
        </p:nvSpPr>
        <p:spPr>
          <a:xfrm>
            <a:off x="1417650" y="2733885"/>
            <a:ext cx="2336400" cy="42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Rihanna</a:t>
            </a:r>
            <a:endParaRPr/>
          </a:p>
        </p:txBody>
      </p:sp>
      <p:sp>
        <p:nvSpPr>
          <p:cNvPr id="306" name="Google Shape;306;p45"/>
          <p:cNvSpPr txBox="1">
            <a:spLocks noGrp="1"/>
          </p:cNvSpPr>
          <p:nvPr>
            <p:ph type="subTitle" idx="3"/>
          </p:nvPr>
        </p:nvSpPr>
        <p:spPr>
          <a:xfrm>
            <a:off x="5389975" y="2733885"/>
            <a:ext cx="2336400" cy="42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Eminem</a:t>
            </a:r>
            <a:endParaRPr/>
          </a:p>
        </p:txBody>
      </p:sp>
      <p:sp>
        <p:nvSpPr>
          <p:cNvPr id="307" name="Google Shape;307;p45"/>
          <p:cNvSpPr txBox="1">
            <a:spLocks noGrp="1"/>
          </p:cNvSpPr>
          <p:nvPr>
            <p:ph type="subTitle" idx="2"/>
          </p:nvPr>
        </p:nvSpPr>
        <p:spPr>
          <a:xfrm>
            <a:off x="3089275" y="4106050"/>
            <a:ext cx="3034200" cy="42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Montserrat SemiBold"/>
                <a:ea typeface="Montserrat SemiBold"/>
                <a:cs typeface="Montserrat SemiBold"/>
                <a:sym typeface="Montserrat SemiBold"/>
              </a:rPr>
              <a:t>3 hits más populares</a:t>
            </a:r>
            <a:endParaRPr sz="2000">
              <a:latin typeface="Montserrat SemiBold"/>
              <a:ea typeface="Montserrat SemiBold"/>
              <a:cs typeface="Montserrat SemiBold"/>
              <a:sym typeface="Montserrat SemiBold"/>
            </a:endParaRPr>
          </a:p>
        </p:txBody>
      </p:sp>
      <p:sp>
        <p:nvSpPr>
          <p:cNvPr id="308" name="Google Shape;308;p45"/>
          <p:cNvSpPr txBox="1">
            <a:spLocks noGrp="1"/>
          </p:cNvSpPr>
          <p:nvPr>
            <p:ph type="title"/>
          </p:nvPr>
        </p:nvSpPr>
        <p:spPr>
          <a:xfrm>
            <a:off x="515850" y="453600"/>
            <a:ext cx="8015100" cy="46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Artistas con más hits populares</a:t>
            </a:r>
            <a:endParaRPr/>
          </a:p>
        </p:txBody>
      </p:sp>
      <p:pic>
        <p:nvPicPr>
          <p:cNvPr id="309" name="Google Shape;309;p45"/>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1886463" y="1381823"/>
            <a:ext cx="1329975" cy="1329950"/>
          </a:xfrm>
          <a:prstGeom prst="rect">
            <a:avLst/>
          </a:prstGeom>
          <a:noFill/>
          <a:ln>
            <a:noFill/>
          </a:ln>
        </p:spPr>
      </p:pic>
      <p:pic>
        <p:nvPicPr>
          <p:cNvPr id="310" name="Google Shape;310;p45"/>
          <p:cNvPicPr preferRelativeResize="0"/>
          <p:nvPr/>
        </p:nvPicPr>
        <p:blipFill>
          <a:blip r:embed="rId5" cstate="screen">
            <a:alphaModFix/>
            <a:extLst>
              <a:ext uri="{28A0092B-C50C-407E-A947-70E740481C1C}">
                <a14:useLocalDpi xmlns:a14="http://schemas.microsoft.com/office/drawing/2010/main"/>
              </a:ext>
            </a:extLst>
          </a:blip>
          <a:stretch>
            <a:fillRect/>
          </a:stretch>
        </p:blipFill>
        <p:spPr>
          <a:xfrm>
            <a:off x="5908062" y="1420025"/>
            <a:ext cx="1300222" cy="1307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6"/>
          <p:cNvSpPr txBox="1">
            <a:spLocks noGrp="1"/>
          </p:cNvSpPr>
          <p:nvPr>
            <p:ph type="title"/>
          </p:nvPr>
        </p:nvSpPr>
        <p:spPr>
          <a:xfrm>
            <a:off x="628800" y="492900"/>
            <a:ext cx="7720200" cy="46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Artistas con más hits populares</a:t>
            </a:r>
            <a:endParaRPr/>
          </a:p>
        </p:txBody>
      </p:sp>
      <p:pic>
        <p:nvPicPr>
          <p:cNvPr id="316" name="Google Shape;316;p46"/>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363675" y="1436824"/>
            <a:ext cx="3396047" cy="2173100"/>
          </a:xfrm>
          <a:prstGeom prst="rect">
            <a:avLst/>
          </a:prstGeom>
          <a:noFill/>
          <a:ln>
            <a:noFill/>
          </a:ln>
        </p:spPr>
      </p:pic>
      <p:sp>
        <p:nvSpPr>
          <p:cNvPr id="317" name="Google Shape;317;p46"/>
          <p:cNvSpPr txBox="1">
            <a:spLocks noGrp="1"/>
          </p:cNvSpPr>
          <p:nvPr>
            <p:ph type="subTitle" idx="2"/>
          </p:nvPr>
        </p:nvSpPr>
        <p:spPr>
          <a:xfrm>
            <a:off x="673025" y="4381150"/>
            <a:ext cx="7889700" cy="42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Montserrat SemiBold"/>
                <a:ea typeface="Montserrat SemiBold"/>
                <a:cs typeface="Montserrat SemiBold"/>
                <a:sym typeface="Montserrat SemiBold"/>
              </a:rPr>
              <a:t>Graficamos los artistas con mayor número de canciones populares</a:t>
            </a:r>
            <a:endParaRPr sz="2000">
              <a:latin typeface="Montserrat SemiBold"/>
              <a:ea typeface="Montserrat SemiBold"/>
              <a:cs typeface="Montserrat SemiBold"/>
              <a:sym typeface="Montserrat SemiBold"/>
            </a:endParaRPr>
          </a:p>
        </p:txBody>
      </p:sp>
      <p:pic>
        <p:nvPicPr>
          <p:cNvPr id="318" name="Google Shape;318;p46"/>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3856400" y="1436825"/>
            <a:ext cx="5110879" cy="24432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cstate="screen">
            <a:alphaModFix/>
            <a:extLst>
              <a:ext uri="{28A0092B-C50C-407E-A947-70E740481C1C}">
                <a14:useLocalDpi xmlns:a14="http://schemas.microsoft.com/office/drawing/2010/main"/>
              </a:ext>
            </a:extLst>
          </a:blip>
          <a:stretch>
            <a:fillRect/>
          </a:stretch>
        </a:blipFill>
        <a:effectLst/>
      </p:bgPr>
    </p:bg>
    <p:spTree>
      <p:nvGrpSpPr>
        <p:cNvPr id="1" name="Shape 322"/>
        <p:cNvGrpSpPr/>
        <p:nvPr/>
      </p:nvGrpSpPr>
      <p:grpSpPr>
        <a:xfrm>
          <a:off x="0" y="0"/>
          <a:ext cx="0" cy="0"/>
          <a:chOff x="0" y="0"/>
          <a:chExt cx="0" cy="0"/>
        </a:xfrm>
      </p:grpSpPr>
      <p:sp>
        <p:nvSpPr>
          <p:cNvPr id="323" name="Google Shape;323;p47"/>
          <p:cNvSpPr/>
          <p:nvPr/>
        </p:nvSpPr>
        <p:spPr>
          <a:xfrm>
            <a:off x="720000" y="2487075"/>
            <a:ext cx="1490100" cy="10047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7"/>
          <p:cNvSpPr/>
          <p:nvPr/>
        </p:nvSpPr>
        <p:spPr>
          <a:xfrm>
            <a:off x="2431100" y="2487075"/>
            <a:ext cx="5992800" cy="10047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7"/>
          <p:cNvSpPr/>
          <p:nvPr/>
        </p:nvSpPr>
        <p:spPr>
          <a:xfrm>
            <a:off x="720000" y="3681000"/>
            <a:ext cx="1490100" cy="10047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7"/>
          <p:cNvSpPr/>
          <p:nvPr/>
        </p:nvSpPr>
        <p:spPr>
          <a:xfrm>
            <a:off x="2431100" y="3681000"/>
            <a:ext cx="5992800" cy="10047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7"/>
          <p:cNvSpPr/>
          <p:nvPr/>
        </p:nvSpPr>
        <p:spPr>
          <a:xfrm>
            <a:off x="720000" y="1293150"/>
            <a:ext cx="1490100" cy="10047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7"/>
          <p:cNvSpPr/>
          <p:nvPr/>
        </p:nvSpPr>
        <p:spPr>
          <a:xfrm>
            <a:off x="2431100" y="1293150"/>
            <a:ext cx="5992800" cy="10047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7"/>
          <p:cNvSpPr txBox="1">
            <a:spLocks noGrp="1"/>
          </p:cNvSpPr>
          <p:nvPr>
            <p:ph type="title" idx="6"/>
          </p:nvPr>
        </p:nvSpPr>
        <p:spPr>
          <a:xfrm>
            <a:off x="957050" y="483075"/>
            <a:ext cx="7230000" cy="4617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Top 3 Géneros con más hits</a:t>
            </a:r>
            <a:endParaRPr/>
          </a:p>
        </p:txBody>
      </p:sp>
      <p:sp>
        <p:nvSpPr>
          <p:cNvPr id="330" name="Google Shape;330;p47"/>
          <p:cNvSpPr txBox="1">
            <a:spLocks noGrp="1"/>
          </p:cNvSpPr>
          <p:nvPr>
            <p:ph type="title"/>
          </p:nvPr>
        </p:nvSpPr>
        <p:spPr>
          <a:xfrm>
            <a:off x="3970614" y="1366800"/>
            <a:ext cx="15573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Pop</a:t>
            </a:r>
            <a:endParaRPr/>
          </a:p>
        </p:txBody>
      </p:sp>
      <p:sp>
        <p:nvSpPr>
          <p:cNvPr id="331" name="Google Shape;331;p47"/>
          <p:cNvSpPr txBox="1">
            <a:spLocks noGrp="1"/>
          </p:cNvSpPr>
          <p:nvPr>
            <p:ph type="subTitle" idx="1"/>
          </p:nvPr>
        </p:nvSpPr>
        <p:spPr>
          <a:xfrm>
            <a:off x="5709936" y="1366800"/>
            <a:ext cx="2423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Count 373</a:t>
            </a:r>
            <a:endParaRPr/>
          </a:p>
        </p:txBody>
      </p:sp>
      <p:sp>
        <p:nvSpPr>
          <p:cNvPr id="332" name="Google Shape;332;p47"/>
          <p:cNvSpPr txBox="1">
            <a:spLocks noGrp="1"/>
          </p:cNvSpPr>
          <p:nvPr>
            <p:ph type="title" idx="2"/>
          </p:nvPr>
        </p:nvSpPr>
        <p:spPr>
          <a:xfrm>
            <a:off x="3970614" y="2560725"/>
            <a:ext cx="15573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t>Hip Hop, Pop</a:t>
            </a:r>
            <a:endParaRPr sz="2400"/>
          </a:p>
        </p:txBody>
      </p:sp>
      <p:sp>
        <p:nvSpPr>
          <p:cNvPr id="333" name="Google Shape;333;p47"/>
          <p:cNvSpPr txBox="1">
            <a:spLocks noGrp="1"/>
          </p:cNvSpPr>
          <p:nvPr>
            <p:ph type="subTitle" idx="3"/>
          </p:nvPr>
        </p:nvSpPr>
        <p:spPr>
          <a:xfrm>
            <a:off x="5709936" y="2560725"/>
            <a:ext cx="2423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Count 266</a:t>
            </a:r>
            <a:endParaRPr/>
          </a:p>
        </p:txBody>
      </p:sp>
      <p:sp>
        <p:nvSpPr>
          <p:cNvPr id="334" name="Google Shape;334;p47"/>
          <p:cNvSpPr txBox="1">
            <a:spLocks noGrp="1"/>
          </p:cNvSpPr>
          <p:nvPr>
            <p:ph type="title" idx="4"/>
          </p:nvPr>
        </p:nvSpPr>
        <p:spPr>
          <a:xfrm>
            <a:off x="3970614" y="3754650"/>
            <a:ext cx="15573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a:t>Hip Hop, Pop, R&amp;B</a:t>
            </a:r>
            <a:endParaRPr sz="2200"/>
          </a:p>
        </p:txBody>
      </p:sp>
      <p:sp>
        <p:nvSpPr>
          <p:cNvPr id="335" name="Google Shape;335;p47"/>
          <p:cNvSpPr txBox="1">
            <a:spLocks noGrp="1"/>
          </p:cNvSpPr>
          <p:nvPr>
            <p:ph type="subTitle" idx="5"/>
          </p:nvPr>
        </p:nvSpPr>
        <p:spPr>
          <a:xfrm>
            <a:off x="5709936" y="3754650"/>
            <a:ext cx="2423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Count 223</a:t>
            </a:r>
            <a:endParaRPr/>
          </a:p>
        </p:txBody>
      </p:sp>
      <p:sp>
        <p:nvSpPr>
          <p:cNvPr id="336" name="Google Shape;336;p47"/>
          <p:cNvSpPr txBox="1">
            <a:spLocks noGrp="1"/>
          </p:cNvSpPr>
          <p:nvPr>
            <p:ph type="title"/>
          </p:nvPr>
        </p:nvSpPr>
        <p:spPr>
          <a:xfrm>
            <a:off x="813585" y="1357500"/>
            <a:ext cx="1302900" cy="8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a:t>#01</a:t>
            </a:r>
            <a:endParaRPr sz="3500"/>
          </a:p>
        </p:txBody>
      </p:sp>
      <p:sp>
        <p:nvSpPr>
          <p:cNvPr id="337" name="Google Shape;337;p47"/>
          <p:cNvSpPr txBox="1">
            <a:spLocks noGrp="1"/>
          </p:cNvSpPr>
          <p:nvPr>
            <p:ph type="title"/>
          </p:nvPr>
        </p:nvSpPr>
        <p:spPr>
          <a:xfrm>
            <a:off x="813585" y="2551425"/>
            <a:ext cx="1302900" cy="8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a:t>#02</a:t>
            </a:r>
            <a:endParaRPr sz="3500"/>
          </a:p>
        </p:txBody>
      </p:sp>
      <p:sp>
        <p:nvSpPr>
          <p:cNvPr id="338" name="Google Shape;338;p47"/>
          <p:cNvSpPr txBox="1">
            <a:spLocks noGrp="1"/>
          </p:cNvSpPr>
          <p:nvPr>
            <p:ph type="title"/>
          </p:nvPr>
        </p:nvSpPr>
        <p:spPr>
          <a:xfrm>
            <a:off x="813585" y="3745350"/>
            <a:ext cx="1302900" cy="8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a:t>#03</a:t>
            </a:r>
            <a:endParaRPr sz="3500"/>
          </a:p>
        </p:txBody>
      </p:sp>
      <p:pic>
        <p:nvPicPr>
          <p:cNvPr id="339" name="Google Shape;339;p47"/>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2743677" y="1366802"/>
            <a:ext cx="857400" cy="857400"/>
          </a:xfrm>
          <a:prstGeom prst="rect">
            <a:avLst/>
          </a:prstGeom>
          <a:noFill/>
          <a:ln>
            <a:noFill/>
          </a:ln>
        </p:spPr>
      </p:pic>
      <p:pic>
        <p:nvPicPr>
          <p:cNvPr id="340" name="Google Shape;340;p47"/>
          <p:cNvPicPr preferRelativeResize="0"/>
          <p:nvPr/>
        </p:nvPicPr>
        <p:blipFill>
          <a:blip r:embed="rId5" cstate="screen">
            <a:alphaModFix/>
            <a:extLst>
              <a:ext uri="{28A0092B-C50C-407E-A947-70E740481C1C}">
                <a14:useLocalDpi xmlns:a14="http://schemas.microsoft.com/office/drawing/2010/main"/>
              </a:ext>
            </a:extLst>
          </a:blip>
          <a:stretch>
            <a:fillRect/>
          </a:stretch>
        </p:blipFill>
        <p:spPr>
          <a:xfrm>
            <a:off x="2743673" y="2551423"/>
            <a:ext cx="857400" cy="857382"/>
          </a:xfrm>
          <a:prstGeom prst="rect">
            <a:avLst/>
          </a:prstGeom>
          <a:noFill/>
          <a:ln>
            <a:noFill/>
          </a:ln>
        </p:spPr>
      </p:pic>
      <p:pic>
        <p:nvPicPr>
          <p:cNvPr id="341" name="Google Shape;341;p47"/>
          <p:cNvPicPr preferRelativeResize="0"/>
          <p:nvPr/>
        </p:nvPicPr>
        <p:blipFill>
          <a:blip r:embed="rId6" cstate="screen">
            <a:alphaModFix/>
            <a:extLst>
              <a:ext uri="{28A0092B-C50C-407E-A947-70E740481C1C}">
                <a14:useLocalDpi xmlns:a14="http://schemas.microsoft.com/office/drawing/2010/main"/>
              </a:ext>
            </a:extLst>
          </a:blip>
          <a:stretch>
            <a:fillRect/>
          </a:stretch>
        </p:blipFill>
        <p:spPr>
          <a:xfrm>
            <a:off x="2743674" y="3754649"/>
            <a:ext cx="857400" cy="857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8"/>
          <p:cNvSpPr txBox="1">
            <a:spLocks noGrp="1"/>
          </p:cNvSpPr>
          <p:nvPr>
            <p:ph type="title"/>
          </p:nvPr>
        </p:nvSpPr>
        <p:spPr>
          <a:xfrm>
            <a:off x="2057400" y="323980"/>
            <a:ext cx="5029200" cy="65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Análisis de la Hits por año de lanzamiento</a:t>
            </a:r>
            <a:endParaRPr sz="2500"/>
          </a:p>
        </p:txBody>
      </p:sp>
      <p:pic>
        <p:nvPicPr>
          <p:cNvPr id="347" name="Google Shape;347;p48"/>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1930775" y="1129975"/>
            <a:ext cx="5221400" cy="3055575"/>
          </a:xfrm>
          <a:prstGeom prst="rect">
            <a:avLst/>
          </a:prstGeom>
          <a:noFill/>
          <a:ln>
            <a:noFill/>
          </a:ln>
        </p:spPr>
      </p:pic>
      <p:sp>
        <p:nvSpPr>
          <p:cNvPr id="348" name="Google Shape;348;p48"/>
          <p:cNvSpPr txBox="1">
            <a:spLocks noGrp="1"/>
          </p:cNvSpPr>
          <p:nvPr>
            <p:ph type="subTitle" idx="4294967295"/>
          </p:nvPr>
        </p:nvSpPr>
        <p:spPr>
          <a:xfrm>
            <a:off x="88425" y="4312375"/>
            <a:ext cx="8877000" cy="424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latin typeface="Montserrat SemiBold"/>
                <a:ea typeface="Montserrat SemiBold"/>
                <a:cs typeface="Montserrat SemiBold"/>
                <a:sym typeface="Montserrat SemiBold"/>
              </a:rPr>
              <a:t>Observamos que la popularidad a lo largo de los años oscila entre los 55 y 65 puntos, exceptuando los dos años con pocos datos mencionados anteriormente (1998 y 2020) y el año 2018 que promedia por encima de los 70 puntos.</a:t>
            </a:r>
            <a:endParaRPr sz="1200">
              <a:latin typeface="Montserrat SemiBold"/>
              <a:ea typeface="Montserrat SemiBold"/>
              <a:cs typeface="Montserrat SemiBold"/>
              <a:sym typeface="Montserrat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1"/>
          <p:cNvSpPr txBox="1">
            <a:spLocks noGrp="1"/>
          </p:cNvSpPr>
          <p:nvPr>
            <p:ph type="ctrTitle"/>
          </p:nvPr>
        </p:nvSpPr>
        <p:spPr>
          <a:xfrm>
            <a:off x="1677750" y="360825"/>
            <a:ext cx="5788500" cy="63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300"/>
              <a:t>Introducción</a:t>
            </a:r>
            <a:endParaRPr sz="5300"/>
          </a:p>
        </p:txBody>
      </p:sp>
      <p:sp>
        <p:nvSpPr>
          <p:cNvPr id="148" name="Google Shape;148;p31"/>
          <p:cNvSpPr txBox="1">
            <a:spLocks noGrp="1"/>
          </p:cNvSpPr>
          <p:nvPr>
            <p:ph type="subTitle" idx="1"/>
          </p:nvPr>
        </p:nvSpPr>
        <p:spPr>
          <a:xfrm>
            <a:off x="376650" y="1237950"/>
            <a:ext cx="8390700" cy="35667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a:t>Spotify es una app empleada para la reproducción de música y podcast, vía streaming.</a:t>
            </a:r>
            <a:endParaRPr/>
          </a:p>
          <a:p>
            <a:pPr marL="0" lvl="0" indent="0" algn="just" rtl="0">
              <a:spcBef>
                <a:spcPts val="0"/>
              </a:spcBef>
              <a:spcAft>
                <a:spcPts val="0"/>
              </a:spcAft>
              <a:buNone/>
            </a:pPr>
            <a:r>
              <a:rPr lang="en"/>
              <a:t>Los archivos de audio se pueden reproducir bajo demanda, la transferencia es por internet.</a:t>
            </a:r>
            <a:endParaRPr/>
          </a:p>
          <a:p>
            <a:pPr marL="0" lvl="0" indent="0" algn="just" rtl="0">
              <a:spcBef>
                <a:spcPts val="0"/>
              </a:spcBef>
              <a:spcAft>
                <a:spcPts val="0"/>
              </a:spcAft>
              <a:buNone/>
            </a:pPr>
            <a:endParaRPr/>
          </a:p>
          <a:p>
            <a:pPr marL="0" lvl="0" indent="0" algn="just" rtl="0">
              <a:spcBef>
                <a:spcPts val="0"/>
              </a:spcBef>
              <a:spcAft>
                <a:spcPts val="0"/>
              </a:spcAft>
              <a:buNone/>
            </a:pPr>
            <a:r>
              <a:rPr lang="en"/>
              <a:t>En 2010, la industria musical abría sus puertas a un nuevo modelo de negocio: el streaming. Desde entonces, esta forma de consumir música no ha hecho sino ganar importancia dentro del mercado global hasta convertirse en el principal generador de ingresos dentro del sector de la música grabada. Entre otras cosas, gracias a la cada vez menor resistencia de la población a pagar por el acceso a los servicios de música en streaming. De hecho, el número de este tipo de usuarios supera ya los 500 millones en el último año. Y es que el poder disponer de forma inmediata y en cualquier momento de una infinidad de canciones no es una ventaja que pase inadvertida para los amantes de las melodías. No por nada, se trata de una de las principales razones detrás del acceso a los servicios de streaming.</a:t>
            </a:r>
            <a:endParaRPr/>
          </a:p>
          <a:p>
            <a:pPr marL="0" lvl="0" indent="0" algn="just" rtl="0">
              <a:spcBef>
                <a:spcPts val="0"/>
              </a:spcBef>
              <a:spcAft>
                <a:spcPts val="0"/>
              </a:spcAft>
              <a:buNone/>
            </a:pPr>
            <a:endParaRPr/>
          </a:p>
          <a:p>
            <a:pPr marL="0" lvl="0" indent="0" algn="just"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cstate="screen">
            <a:alphaModFix/>
            <a:extLst>
              <a:ext uri="{28A0092B-C50C-407E-A947-70E740481C1C}">
                <a14:useLocalDpi xmlns:a14="http://schemas.microsoft.com/office/drawing/2010/main"/>
              </a:ext>
            </a:extLst>
          </a:blip>
          <a:stretch>
            <a:fillRect/>
          </a:stretch>
        </a:blipFill>
        <a:effectLst/>
      </p:bgPr>
    </p:bg>
    <p:spTree>
      <p:nvGrpSpPr>
        <p:cNvPr id="1" name="Shape 352"/>
        <p:cNvGrpSpPr/>
        <p:nvPr/>
      </p:nvGrpSpPr>
      <p:grpSpPr>
        <a:xfrm>
          <a:off x="0" y="0"/>
          <a:ext cx="0" cy="0"/>
          <a:chOff x="0" y="0"/>
          <a:chExt cx="0" cy="0"/>
        </a:xfrm>
      </p:grpSpPr>
      <p:sp>
        <p:nvSpPr>
          <p:cNvPr id="353" name="Google Shape;353;p49"/>
          <p:cNvSpPr/>
          <p:nvPr/>
        </p:nvSpPr>
        <p:spPr>
          <a:xfrm>
            <a:off x="701896" y="1171225"/>
            <a:ext cx="3693900" cy="7497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9"/>
          <p:cNvSpPr txBox="1">
            <a:spLocks noGrp="1"/>
          </p:cNvSpPr>
          <p:nvPr>
            <p:ph type="title"/>
          </p:nvPr>
        </p:nvSpPr>
        <p:spPr>
          <a:xfrm>
            <a:off x="957050" y="483075"/>
            <a:ext cx="7230000" cy="46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Top 8 artist of the year 2019</a:t>
            </a:r>
            <a:endParaRPr/>
          </a:p>
        </p:txBody>
      </p:sp>
      <p:sp>
        <p:nvSpPr>
          <p:cNvPr id="355" name="Google Shape;355;p49"/>
          <p:cNvSpPr txBox="1">
            <a:spLocks noGrp="1"/>
          </p:cNvSpPr>
          <p:nvPr>
            <p:ph type="title" idx="4294967295"/>
          </p:nvPr>
        </p:nvSpPr>
        <p:spPr>
          <a:xfrm>
            <a:off x="713223" y="1293025"/>
            <a:ext cx="685800" cy="527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500"/>
              <a:t>#1</a:t>
            </a:r>
            <a:endParaRPr sz="2500"/>
          </a:p>
        </p:txBody>
      </p:sp>
      <p:sp>
        <p:nvSpPr>
          <p:cNvPr id="356" name="Google Shape;356;p49"/>
          <p:cNvSpPr txBox="1"/>
          <p:nvPr/>
        </p:nvSpPr>
        <p:spPr>
          <a:xfrm>
            <a:off x="2535900" y="1201075"/>
            <a:ext cx="1860000" cy="345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Didact Gothic"/>
                <a:ea typeface="Didact Gothic"/>
                <a:cs typeface="Didact Gothic"/>
                <a:sym typeface="Didact Gothic"/>
              </a:rPr>
              <a:t>Post Malone</a:t>
            </a:r>
            <a:endParaRPr sz="1800" b="1">
              <a:solidFill>
                <a:schemeClr val="dk1"/>
              </a:solidFill>
              <a:latin typeface="Didact Gothic"/>
              <a:ea typeface="Didact Gothic"/>
              <a:cs typeface="Didact Gothic"/>
              <a:sym typeface="Didact Gothic"/>
            </a:endParaRPr>
          </a:p>
        </p:txBody>
      </p:sp>
      <p:sp>
        <p:nvSpPr>
          <p:cNvPr id="357" name="Google Shape;357;p49"/>
          <p:cNvSpPr txBox="1"/>
          <p:nvPr/>
        </p:nvSpPr>
        <p:spPr>
          <a:xfrm>
            <a:off x="2535900" y="1546075"/>
            <a:ext cx="1860000" cy="345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Circles</a:t>
            </a:r>
            <a:endParaRPr>
              <a:solidFill>
                <a:schemeClr val="dk1"/>
              </a:solidFill>
              <a:latin typeface="Catamaran"/>
              <a:ea typeface="Catamaran"/>
              <a:cs typeface="Catamaran"/>
              <a:sym typeface="Catamaran"/>
            </a:endParaRPr>
          </a:p>
        </p:txBody>
      </p:sp>
      <p:sp>
        <p:nvSpPr>
          <p:cNvPr id="358" name="Google Shape;358;p49"/>
          <p:cNvSpPr/>
          <p:nvPr/>
        </p:nvSpPr>
        <p:spPr>
          <a:xfrm>
            <a:off x="701896" y="2074425"/>
            <a:ext cx="3693900" cy="7497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9"/>
          <p:cNvSpPr txBox="1">
            <a:spLocks noGrp="1"/>
          </p:cNvSpPr>
          <p:nvPr>
            <p:ph type="title" idx="4294967295"/>
          </p:nvPr>
        </p:nvSpPr>
        <p:spPr>
          <a:xfrm>
            <a:off x="713223" y="2196225"/>
            <a:ext cx="685800" cy="527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500"/>
              <a:t>#2</a:t>
            </a:r>
            <a:endParaRPr sz="2500"/>
          </a:p>
        </p:txBody>
      </p:sp>
      <p:sp>
        <p:nvSpPr>
          <p:cNvPr id="360" name="Google Shape;360;p49"/>
          <p:cNvSpPr txBox="1"/>
          <p:nvPr/>
        </p:nvSpPr>
        <p:spPr>
          <a:xfrm>
            <a:off x="2535900" y="2104275"/>
            <a:ext cx="1860000" cy="345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Didact Gothic"/>
                <a:ea typeface="Didact Gothic"/>
                <a:cs typeface="Didact Gothic"/>
                <a:sym typeface="Didact Gothic"/>
              </a:rPr>
              <a:t>Gesaffelstein</a:t>
            </a:r>
            <a:endParaRPr sz="1800" b="1">
              <a:solidFill>
                <a:schemeClr val="dk1"/>
              </a:solidFill>
              <a:latin typeface="Didact Gothic"/>
              <a:ea typeface="Didact Gothic"/>
              <a:cs typeface="Didact Gothic"/>
              <a:sym typeface="Didact Gothic"/>
            </a:endParaRPr>
          </a:p>
        </p:txBody>
      </p:sp>
      <p:sp>
        <p:nvSpPr>
          <p:cNvPr id="361" name="Google Shape;361;p49"/>
          <p:cNvSpPr txBox="1"/>
          <p:nvPr/>
        </p:nvSpPr>
        <p:spPr>
          <a:xfrm>
            <a:off x="2535900" y="2449275"/>
            <a:ext cx="1860000" cy="345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Lost in the Fire (feat. The Weeknd)</a:t>
            </a:r>
            <a:endParaRPr>
              <a:solidFill>
                <a:schemeClr val="dk1"/>
              </a:solidFill>
              <a:latin typeface="Catamaran"/>
              <a:ea typeface="Catamaran"/>
              <a:cs typeface="Catamaran"/>
              <a:sym typeface="Catamaran"/>
            </a:endParaRPr>
          </a:p>
        </p:txBody>
      </p:sp>
      <p:sp>
        <p:nvSpPr>
          <p:cNvPr id="362" name="Google Shape;362;p49"/>
          <p:cNvSpPr/>
          <p:nvPr/>
        </p:nvSpPr>
        <p:spPr>
          <a:xfrm>
            <a:off x="701896" y="2977625"/>
            <a:ext cx="3693900" cy="7497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9"/>
          <p:cNvSpPr txBox="1">
            <a:spLocks noGrp="1"/>
          </p:cNvSpPr>
          <p:nvPr>
            <p:ph type="title" idx="4294967295"/>
          </p:nvPr>
        </p:nvSpPr>
        <p:spPr>
          <a:xfrm>
            <a:off x="713223" y="3099425"/>
            <a:ext cx="685800" cy="527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500"/>
              <a:t>#3</a:t>
            </a:r>
            <a:endParaRPr sz="2500"/>
          </a:p>
        </p:txBody>
      </p:sp>
      <p:sp>
        <p:nvSpPr>
          <p:cNvPr id="364" name="Google Shape;364;p49"/>
          <p:cNvSpPr txBox="1"/>
          <p:nvPr/>
        </p:nvSpPr>
        <p:spPr>
          <a:xfrm>
            <a:off x="2535900" y="3007475"/>
            <a:ext cx="1860000" cy="345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Didact Gothic"/>
                <a:ea typeface="Didact Gothic"/>
                <a:cs typeface="Didact Gothic"/>
                <a:sym typeface="Didact Gothic"/>
              </a:rPr>
              <a:t>Lewis Capaldi</a:t>
            </a:r>
            <a:endParaRPr sz="1800" b="1">
              <a:solidFill>
                <a:schemeClr val="dk1"/>
              </a:solidFill>
              <a:latin typeface="Didact Gothic"/>
              <a:ea typeface="Didact Gothic"/>
              <a:cs typeface="Didact Gothic"/>
              <a:sym typeface="Didact Gothic"/>
            </a:endParaRPr>
          </a:p>
        </p:txBody>
      </p:sp>
      <p:sp>
        <p:nvSpPr>
          <p:cNvPr id="365" name="Google Shape;365;p49"/>
          <p:cNvSpPr txBox="1"/>
          <p:nvPr/>
        </p:nvSpPr>
        <p:spPr>
          <a:xfrm>
            <a:off x="2535900" y="3352475"/>
            <a:ext cx="1860000" cy="345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Someone You Loved</a:t>
            </a:r>
            <a:endParaRPr>
              <a:solidFill>
                <a:schemeClr val="dk1"/>
              </a:solidFill>
              <a:latin typeface="Catamaran"/>
              <a:ea typeface="Catamaran"/>
              <a:cs typeface="Catamaran"/>
              <a:sym typeface="Catamaran"/>
            </a:endParaRPr>
          </a:p>
        </p:txBody>
      </p:sp>
      <p:sp>
        <p:nvSpPr>
          <p:cNvPr id="366" name="Google Shape;366;p49"/>
          <p:cNvSpPr/>
          <p:nvPr/>
        </p:nvSpPr>
        <p:spPr>
          <a:xfrm>
            <a:off x="701896" y="3880825"/>
            <a:ext cx="3693900" cy="7497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9"/>
          <p:cNvSpPr txBox="1">
            <a:spLocks noGrp="1"/>
          </p:cNvSpPr>
          <p:nvPr>
            <p:ph type="title" idx="4294967295"/>
          </p:nvPr>
        </p:nvSpPr>
        <p:spPr>
          <a:xfrm>
            <a:off x="713223" y="4002625"/>
            <a:ext cx="685800" cy="527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500"/>
              <a:t>#4</a:t>
            </a:r>
            <a:endParaRPr sz="2500"/>
          </a:p>
        </p:txBody>
      </p:sp>
      <p:sp>
        <p:nvSpPr>
          <p:cNvPr id="368" name="Google Shape;368;p49"/>
          <p:cNvSpPr txBox="1"/>
          <p:nvPr/>
        </p:nvSpPr>
        <p:spPr>
          <a:xfrm>
            <a:off x="2535900" y="3910675"/>
            <a:ext cx="1860000" cy="345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Didact Gothic"/>
                <a:ea typeface="Didact Gothic"/>
                <a:cs typeface="Didact Gothic"/>
                <a:sym typeface="Didact Gothic"/>
              </a:rPr>
              <a:t>Billie Eilish</a:t>
            </a:r>
            <a:endParaRPr sz="1800" b="1">
              <a:solidFill>
                <a:schemeClr val="dk1"/>
              </a:solidFill>
              <a:latin typeface="Didact Gothic"/>
              <a:ea typeface="Didact Gothic"/>
              <a:cs typeface="Didact Gothic"/>
              <a:sym typeface="Didact Gothic"/>
            </a:endParaRPr>
          </a:p>
        </p:txBody>
      </p:sp>
      <p:sp>
        <p:nvSpPr>
          <p:cNvPr id="369" name="Google Shape;369;p49"/>
          <p:cNvSpPr txBox="1"/>
          <p:nvPr/>
        </p:nvSpPr>
        <p:spPr>
          <a:xfrm>
            <a:off x="2535900" y="4255675"/>
            <a:ext cx="1860000" cy="345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bad guy</a:t>
            </a:r>
            <a:endParaRPr>
              <a:solidFill>
                <a:schemeClr val="dk1"/>
              </a:solidFill>
              <a:latin typeface="Catamaran"/>
              <a:ea typeface="Catamaran"/>
              <a:cs typeface="Catamaran"/>
              <a:sym typeface="Catamaran"/>
            </a:endParaRPr>
          </a:p>
        </p:txBody>
      </p:sp>
      <p:sp>
        <p:nvSpPr>
          <p:cNvPr id="370" name="Google Shape;370;p49"/>
          <p:cNvSpPr/>
          <p:nvPr/>
        </p:nvSpPr>
        <p:spPr>
          <a:xfrm>
            <a:off x="4729996" y="1171225"/>
            <a:ext cx="3693900" cy="7497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9"/>
          <p:cNvSpPr txBox="1">
            <a:spLocks noGrp="1"/>
          </p:cNvSpPr>
          <p:nvPr>
            <p:ph type="title" idx="4294967295"/>
          </p:nvPr>
        </p:nvSpPr>
        <p:spPr>
          <a:xfrm>
            <a:off x="4741323" y="1293025"/>
            <a:ext cx="685800" cy="527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500"/>
              <a:t>#5</a:t>
            </a:r>
            <a:endParaRPr sz="2500"/>
          </a:p>
        </p:txBody>
      </p:sp>
      <p:sp>
        <p:nvSpPr>
          <p:cNvPr id="372" name="Google Shape;372;p49"/>
          <p:cNvSpPr txBox="1"/>
          <p:nvPr/>
        </p:nvSpPr>
        <p:spPr>
          <a:xfrm>
            <a:off x="6564000" y="1201075"/>
            <a:ext cx="1860000" cy="345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Didact Gothic"/>
                <a:ea typeface="Didact Gothic"/>
                <a:cs typeface="Didact Gothic"/>
                <a:sym typeface="Didact Gothic"/>
              </a:rPr>
              <a:t>Ariana Grande</a:t>
            </a:r>
            <a:endParaRPr sz="1800" b="1">
              <a:solidFill>
                <a:schemeClr val="dk1"/>
              </a:solidFill>
              <a:latin typeface="Didact Gothic"/>
              <a:ea typeface="Didact Gothic"/>
              <a:cs typeface="Didact Gothic"/>
              <a:sym typeface="Didact Gothic"/>
            </a:endParaRPr>
          </a:p>
        </p:txBody>
      </p:sp>
      <p:sp>
        <p:nvSpPr>
          <p:cNvPr id="373" name="Google Shape;373;p49"/>
          <p:cNvSpPr txBox="1"/>
          <p:nvPr/>
        </p:nvSpPr>
        <p:spPr>
          <a:xfrm>
            <a:off x="6564000" y="1546075"/>
            <a:ext cx="1860000" cy="345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7 rings</a:t>
            </a:r>
            <a:endParaRPr>
              <a:solidFill>
                <a:schemeClr val="dk1"/>
              </a:solidFill>
              <a:latin typeface="Catamaran"/>
              <a:ea typeface="Catamaran"/>
              <a:cs typeface="Catamaran"/>
              <a:sym typeface="Catamaran"/>
            </a:endParaRPr>
          </a:p>
        </p:txBody>
      </p:sp>
      <p:sp>
        <p:nvSpPr>
          <p:cNvPr id="374" name="Google Shape;374;p49"/>
          <p:cNvSpPr/>
          <p:nvPr/>
        </p:nvSpPr>
        <p:spPr>
          <a:xfrm>
            <a:off x="4729996" y="2074425"/>
            <a:ext cx="3693900" cy="7497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9"/>
          <p:cNvSpPr txBox="1">
            <a:spLocks noGrp="1"/>
          </p:cNvSpPr>
          <p:nvPr>
            <p:ph type="title" idx="4294967295"/>
          </p:nvPr>
        </p:nvSpPr>
        <p:spPr>
          <a:xfrm>
            <a:off x="4741323" y="2196225"/>
            <a:ext cx="685800" cy="527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500"/>
              <a:t>#6</a:t>
            </a:r>
            <a:endParaRPr sz="2500"/>
          </a:p>
        </p:txBody>
      </p:sp>
      <p:sp>
        <p:nvSpPr>
          <p:cNvPr id="376" name="Google Shape;376;p49"/>
          <p:cNvSpPr txBox="1"/>
          <p:nvPr/>
        </p:nvSpPr>
        <p:spPr>
          <a:xfrm>
            <a:off x="6564000" y="2104275"/>
            <a:ext cx="1860000" cy="345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Didact Gothic"/>
                <a:ea typeface="Didact Gothic"/>
                <a:cs typeface="Didact Gothic"/>
                <a:sym typeface="Didact Gothic"/>
              </a:rPr>
              <a:t>Regard</a:t>
            </a:r>
            <a:endParaRPr sz="1800" b="1">
              <a:solidFill>
                <a:schemeClr val="dk1"/>
              </a:solidFill>
              <a:latin typeface="Didact Gothic"/>
              <a:ea typeface="Didact Gothic"/>
              <a:cs typeface="Didact Gothic"/>
              <a:sym typeface="Didact Gothic"/>
            </a:endParaRPr>
          </a:p>
        </p:txBody>
      </p:sp>
      <p:sp>
        <p:nvSpPr>
          <p:cNvPr id="377" name="Google Shape;377;p49"/>
          <p:cNvSpPr txBox="1"/>
          <p:nvPr/>
        </p:nvSpPr>
        <p:spPr>
          <a:xfrm>
            <a:off x="6564000" y="2449275"/>
            <a:ext cx="1860000" cy="345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Ride It</a:t>
            </a:r>
            <a:endParaRPr>
              <a:solidFill>
                <a:schemeClr val="dk1"/>
              </a:solidFill>
              <a:latin typeface="Catamaran"/>
              <a:ea typeface="Catamaran"/>
              <a:cs typeface="Catamaran"/>
              <a:sym typeface="Catamaran"/>
            </a:endParaRPr>
          </a:p>
        </p:txBody>
      </p:sp>
      <p:sp>
        <p:nvSpPr>
          <p:cNvPr id="378" name="Google Shape;378;p49"/>
          <p:cNvSpPr/>
          <p:nvPr/>
        </p:nvSpPr>
        <p:spPr>
          <a:xfrm>
            <a:off x="4729996" y="2977625"/>
            <a:ext cx="3693900" cy="7497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9"/>
          <p:cNvSpPr txBox="1">
            <a:spLocks noGrp="1"/>
          </p:cNvSpPr>
          <p:nvPr>
            <p:ph type="title" idx="4294967295"/>
          </p:nvPr>
        </p:nvSpPr>
        <p:spPr>
          <a:xfrm>
            <a:off x="4741323" y="3099425"/>
            <a:ext cx="685800" cy="527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500"/>
              <a:t>#7</a:t>
            </a:r>
            <a:endParaRPr sz="2500"/>
          </a:p>
        </p:txBody>
      </p:sp>
      <p:sp>
        <p:nvSpPr>
          <p:cNvPr id="380" name="Google Shape;380;p49"/>
          <p:cNvSpPr txBox="1"/>
          <p:nvPr/>
        </p:nvSpPr>
        <p:spPr>
          <a:xfrm>
            <a:off x="6564000" y="3007475"/>
            <a:ext cx="1860000" cy="345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Didact Gothic"/>
                <a:ea typeface="Didact Gothic"/>
                <a:cs typeface="Didact Gothic"/>
                <a:sym typeface="Didact Gothic"/>
              </a:rPr>
              <a:t>Bad Bunny</a:t>
            </a:r>
            <a:endParaRPr sz="1800" b="1">
              <a:solidFill>
                <a:schemeClr val="dk1"/>
              </a:solidFill>
              <a:latin typeface="Didact Gothic"/>
              <a:ea typeface="Didact Gothic"/>
              <a:cs typeface="Didact Gothic"/>
              <a:sym typeface="Didact Gothic"/>
            </a:endParaRPr>
          </a:p>
        </p:txBody>
      </p:sp>
      <p:sp>
        <p:nvSpPr>
          <p:cNvPr id="381" name="Google Shape;381;p49"/>
          <p:cNvSpPr txBox="1"/>
          <p:nvPr/>
        </p:nvSpPr>
        <p:spPr>
          <a:xfrm>
            <a:off x="6564000" y="3352475"/>
            <a:ext cx="1860000" cy="345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Callaita</a:t>
            </a:r>
            <a:endParaRPr>
              <a:solidFill>
                <a:schemeClr val="dk1"/>
              </a:solidFill>
              <a:latin typeface="Catamaran"/>
              <a:ea typeface="Catamaran"/>
              <a:cs typeface="Catamaran"/>
              <a:sym typeface="Catamaran"/>
            </a:endParaRPr>
          </a:p>
        </p:txBody>
      </p:sp>
      <p:sp>
        <p:nvSpPr>
          <p:cNvPr id="382" name="Google Shape;382;p49"/>
          <p:cNvSpPr/>
          <p:nvPr/>
        </p:nvSpPr>
        <p:spPr>
          <a:xfrm>
            <a:off x="4729996" y="3880825"/>
            <a:ext cx="3693900" cy="7497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9"/>
          <p:cNvSpPr txBox="1">
            <a:spLocks noGrp="1"/>
          </p:cNvSpPr>
          <p:nvPr>
            <p:ph type="title" idx="4294967295"/>
          </p:nvPr>
        </p:nvSpPr>
        <p:spPr>
          <a:xfrm>
            <a:off x="4741323" y="4002625"/>
            <a:ext cx="685800" cy="527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500"/>
              <a:t>#8</a:t>
            </a:r>
            <a:endParaRPr sz="2500"/>
          </a:p>
        </p:txBody>
      </p:sp>
      <p:sp>
        <p:nvSpPr>
          <p:cNvPr id="384" name="Google Shape;384;p49"/>
          <p:cNvSpPr txBox="1"/>
          <p:nvPr/>
        </p:nvSpPr>
        <p:spPr>
          <a:xfrm>
            <a:off x="6564000" y="3910675"/>
            <a:ext cx="1860000" cy="345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Didact Gothic"/>
                <a:ea typeface="Didact Gothic"/>
                <a:cs typeface="Didact Gothic"/>
                <a:sym typeface="Didact Gothic"/>
              </a:rPr>
              <a:t>Lana Del Rey</a:t>
            </a:r>
            <a:endParaRPr sz="1800" b="1">
              <a:solidFill>
                <a:schemeClr val="dk1"/>
              </a:solidFill>
              <a:latin typeface="Didact Gothic"/>
              <a:ea typeface="Didact Gothic"/>
              <a:cs typeface="Didact Gothic"/>
              <a:sym typeface="Didact Gothic"/>
            </a:endParaRPr>
          </a:p>
        </p:txBody>
      </p:sp>
      <p:sp>
        <p:nvSpPr>
          <p:cNvPr id="385" name="Google Shape;385;p49"/>
          <p:cNvSpPr txBox="1"/>
          <p:nvPr/>
        </p:nvSpPr>
        <p:spPr>
          <a:xfrm>
            <a:off x="6564000" y="4255675"/>
            <a:ext cx="1860000" cy="345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Doin' Time</a:t>
            </a:r>
            <a:endParaRPr>
              <a:solidFill>
                <a:schemeClr val="dk1"/>
              </a:solidFill>
              <a:latin typeface="Catamaran"/>
              <a:ea typeface="Catamaran"/>
              <a:cs typeface="Catamaran"/>
              <a:sym typeface="Catamaran"/>
            </a:endParaRPr>
          </a:p>
        </p:txBody>
      </p:sp>
      <p:pic>
        <p:nvPicPr>
          <p:cNvPr id="386" name="Google Shape;386;p49"/>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1624554" y="1205267"/>
            <a:ext cx="685800" cy="685800"/>
          </a:xfrm>
          <a:prstGeom prst="rect">
            <a:avLst/>
          </a:prstGeom>
          <a:noFill/>
          <a:ln>
            <a:noFill/>
          </a:ln>
        </p:spPr>
      </p:pic>
      <p:pic>
        <p:nvPicPr>
          <p:cNvPr id="387" name="Google Shape;387;p49"/>
          <p:cNvPicPr preferRelativeResize="0"/>
          <p:nvPr/>
        </p:nvPicPr>
        <p:blipFill>
          <a:blip r:embed="rId5" cstate="screen">
            <a:alphaModFix/>
            <a:extLst>
              <a:ext uri="{28A0092B-C50C-407E-A947-70E740481C1C}">
                <a14:useLocalDpi xmlns:a14="http://schemas.microsoft.com/office/drawing/2010/main"/>
              </a:ext>
            </a:extLst>
          </a:blip>
          <a:stretch>
            <a:fillRect/>
          </a:stretch>
        </p:blipFill>
        <p:spPr>
          <a:xfrm>
            <a:off x="1592612" y="2074425"/>
            <a:ext cx="749700" cy="749700"/>
          </a:xfrm>
          <a:prstGeom prst="rect">
            <a:avLst/>
          </a:prstGeom>
          <a:noFill/>
          <a:ln>
            <a:noFill/>
          </a:ln>
        </p:spPr>
      </p:pic>
      <p:pic>
        <p:nvPicPr>
          <p:cNvPr id="388" name="Google Shape;388;p49"/>
          <p:cNvPicPr preferRelativeResize="0"/>
          <p:nvPr/>
        </p:nvPicPr>
        <p:blipFill>
          <a:blip r:embed="rId6" cstate="screen">
            <a:alphaModFix/>
            <a:extLst>
              <a:ext uri="{28A0092B-C50C-407E-A947-70E740481C1C}">
                <a14:useLocalDpi xmlns:a14="http://schemas.microsoft.com/office/drawing/2010/main"/>
              </a:ext>
            </a:extLst>
          </a:blip>
          <a:stretch>
            <a:fillRect/>
          </a:stretch>
        </p:blipFill>
        <p:spPr>
          <a:xfrm>
            <a:off x="1556774" y="2977624"/>
            <a:ext cx="749700" cy="749700"/>
          </a:xfrm>
          <a:prstGeom prst="rect">
            <a:avLst/>
          </a:prstGeom>
          <a:noFill/>
          <a:ln>
            <a:noFill/>
          </a:ln>
        </p:spPr>
      </p:pic>
      <p:pic>
        <p:nvPicPr>
          <p:cNvPr id="389" name="Google Shape;389;p49"/>
          <p:cNvPicPr preferRelativeResize="0"/>
          <p:nvPr/>
        </p:nvPicPr>
        <p:blipFill>
          <a:blip r:embed="rId7" cstate="screen">
            <a:alphaModFix/>
            <a:extLst>
              <a:ext uri="{28A0092B-C50C-407E-A947-70E740481C1C}">
                <a14:useLocalDpi xmlns:a14="http://schemas.microsoft.com/office/drawing/2010/main"/>
              </a:ext>
            </a:extLst>
          </a:blip>
          <a:stretch>
            <a:fillRect/>
          </a:stretch>
        </p:blipFill>
        <p:spPr>
          <a:xfrm>
            <a:off x="1556775" y="3880825"/>
            <a:ext cx="785525" cy="785525"/>
          </a:xfrm>
          <a:prstGeom prst="rect">
            <a:avLst/>
          </a:prstGeom>
          <a:noFill/>
          <a:ln>
            <a:noFill/>
          </a:ln>
        </p:spPr>
      </p:pic>
      <p:pic>
        <p:nvPicPr>
          <p:cNvPr id="390" name="Google Shape;390;p49"/>
          <p:cNvPicPr preferRelativeResize="0"/>
          <p:nvPr/>
        </p:nvPicPr>
        <p:blipFill>
          <a:blip r:embed="rId8" cstate="screen">
            <a:alphaModFix/>
            <a:extLst>
              <a:ext uri="{28A0092B-C50C-407E-A947-70E740481C1C}">
                <a14:useLocalDpi xmlns:a14="http://schemas.microsoft.com/office/drawing/2010/main"/>
              </a:ext>
            </a:extLst>
          </a:blip>
          <a:stretch>
            <a:fillRect/>
          </a:stretch>
        </p:blipFill>
        <p:spPr>
          <a:xfrm>
            <a:off x="5584867" y="1171217"/>
            <a:ext cx="749700" cy="749700"/>
          </a:xfrm>
          <a:prstGeom prst="rect">
            <a:avLst/>
          </a:prstGeom>
          <a:noFill/>
          <a:ln>
            <a:noFill/>
          </a:ln>
        </p:spPr>
      </p:pic>
      <p:pic>
        <p:nvPicPr>
          <p:cNvPr id="391" name="Google Shape;391;p49"/>
          <p:cNvPicPr preferRelativeResize="0"/>
          <p:nvPr/>
        </p:nvPicPr>
        <p:blipFill>
          <a:blip r:embed="rId9" cstate="screen">
            <a:alphaModFix/>
            <a:extLst>
              <a:ext uri="{28A0092B-C50C-407E-A947-70E740481C1C}">
                <a14:useLocalDpi xmlns:a14="http://schemas.microsoft.com/office/drawing/2010/main"/>
              </a:ext>
            </a:extLst>
          </a:blip>
          <a:stretch>
            <a:fillRect/>
          </a:stretch>
        </p:blipFill>
        <p:spPr>
          <a:xfrm>
            <a:off x="5584874" y="2087850"/>
            <a:ext cx="722850" cy="722850"/>
          </a:xfrm>
          <a:prstGeom prst="rect">
            <a:avLst/>
          </a:prstGeom>
          <a:noFill/>
          <a:ln>
            <a:noFill/>
          </a:ln>
        </p:spPr>
      </p:pic>
      <p:pic>
        <p:nvPicPr>
          <p:cNvPr id="392" name="Google Shape;392;p49"/>
          <p:cNvPicPr preferRelativeResize="0"/>
          <p:nvPr/>
        </p:nvPicPr>
        <p:blipFill>
          <a:blip r:embed="rId10" cstate="screen">
            <a:alphaModFix/>
            <a:extLst>
              <a:ext uri="{28A0092B-C50C-407E-A947-70E740481C1C}">
                <a14:useLocalDpi xmlns:a14="http://schemas.microsoft.com/office/drawing/2010/main"/>
              </a:ext>
            </a:extLst>
          </a:blip>
          <a:stretch>
            <a:fillRect/>
          </a:stretch>
        </p:blipFill>
        <p:spPr>
          <a:xfrm>
            <a:off x="5584874" y="2977624"/>
            <a:ext cx="749700" cy="749700"/>
          </a:xfrm>
          <a:prstGeom prst="rect">
            <a:avLst/>
          </a:prstGeom>
          <a:noFill/>
          <a:ln>
            <a:noFill/>
          </a:ln>
        </p:spPr>
      </p:pic>
      <p:pic>
        <p:nvPicPr>
          <p:cNvPr id="393" name="Google Shape;393;p49"/>
          <p:cNvPicPr preferRelativeResize="0"/>
          <p:nvPr/>
        </p:nvPicPr>
        <p:blipFill>
          <a:blip r:embed="rId11" cstate="screen">
            <a:alphaModFix/>
            <a:extLst>
              <a:ext uri="{28A0092B-C50C-407E-A947-70E740481C1C}">
                <a14:useLocalDpi xmlns:a14="http://schemas.microsoft.com/office/drawing/2010/main"/>
              </a:ext>
            </a:extLst>
          </a:blip>
          <a:stretch>
            <a:fillRect/>
          </a:stretch>
        </p:blipFill>
        <p:spPr>
          <a:xfrm>
            <a:off x="5584875" y="3894250"/>
            <a:ext cx="722850" cy="722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cstate="screen">
            <a:alphaModFix/>
            <a:extLst>
              <a:ext uri="{28A0092B-C50C-407E-A947-70E740481C1C}">
                <a14:useLocalDpi xmlns:a14="http://schemas.microsoft.com/office/drawing/2010/main"/>
              </a:ext>
            </a:extLst>
          </a:blip>
          <a:stretch>
            <a:fillRect/>
          </a:stretch>
        </a:blipFill>
        <a:effectLst/>
      </p:bgPr>
    </p:bg>
    <p:spTree>
      <p:nvGrpSpPr>
        <p:cNvPr id="1" name="Shape 397"/>
        <p:cNvGrpSpPr/>
        <p:nvPr/>
      </p:nvGrpSpPr>
      <p:grpSpPr>
        <a:xfrm>
          <a:off x="0" y="0"/>
          <a:ext cx="0" cy="0"/>
          <a:chOff x="0" y="0"/>
          <a:chExt cx="0" cy="0"/>
        </a:xfrm>
      </p:grpSpPr>
      <p:sp>
        <p:nvSpPr>
          <p:cNvPr id="398" name="Google Shape;398;p50"/>
          <p:cNvSpPr/>
          <p:nvPr/>
        </p:nvSpPr>
        <p:spPr>
          <a:xfrm>
            <a:off x="4635700" y="2431588"/>
            <a:ext cx="3795000" cy="10341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0"/>
          <p:cNvSpPr/>
          <p:nvPr/>
        </p:nvSpPr>
        <p:spPr>
          <a:xfrm>
            <a:off x="4635700" y="3570027"/>
            <a:ext cx="3795000" cy="10341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0"/>
          <p:cNvSpPr/>
          <p:nvPr/>
        </p:nvSpPr>
        <p:spPr>
          <a:xfrm>
            <a:off x="4635700" y="1293150"/>
            <a:ext cx="3795000" cy="10341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0"/>
          <p:cNvSpPr/>
          <p:nvPr/>
        </p:nvSpPr>
        <p:spPr>
          <a:xfrm>
            <a:off x="721872" y="2431588"/>
            <a:ext cx="3795000" cy="10341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0"/>
          <p:cNvSpPr/>
          <p:nvPr/>
        </p:nvSpPr>
        <p:spPr>
          <a:xfrm>
            <a:off x="721872" y="3570027"/>
            <a:ext cx="3795000" cy="10341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0"/>
          <p:cNvSpPr/>
          <p:nvPr/>
        </p:nvSpPr>
        <p:spPr>
          <a:xfrm>
            <a:off x="721872" y="1293150"/>
            <a:ext cx="3795000" cy="10341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0"/>
          <p:cNvSpPr txBox="1">
            <a:spLocks noGrp="1"/>
          </p:cNvSpPr>
          <p:nvPr>
            <p:ph type="title" idx="21"/>
          </p:nvPr>
        </p:nvSpPr>
        <p:spPr>
          <a:xfrm>
            <a:off x="957050" y="483075"/>
            <a:ext cx="7230000" cy="46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Años con más lanzamientos</a:t>
            </a:r>
            <a:endParaRPr/>
          </a:p>
        </p:txBody>
      </p:sp>
      <p:sp>
        <p:nvSpPr>
          <p:cNvPr id="405" name="Google Shape;405;p50"/>
          <p:cNvSpPr txBox="1">
            <a:spLocks noGrp="1"/>
          </p:cNvSpPr>
          <p:nvPr>
            <p:ph type="title"/>
          </p:nvPr>
        </p:nvSpPr>
        <p:spPr>
          <a:xfrm>
            <a:off x="1714429" y="1311340"/>
            <a:ext cx="27189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2001</a:t>
            </a:r>
            <a:endParaRPr/>
          </a:p>
        </p:txBody>
      </p:sp>
      <p:sp>
        <p:nvSpPr>
          <p:cNvPr id="406" name="Google Shape;406;p50"/>
          <p:cNvSpPr txBox="1">
            <a:spLocks noGrp="1"/>
          </p:cNvSpPr>
          <p:nvPr>
            <p:ph type="subTitle" idx="1"/>
          </p:nvPr>
        </p:nvSpPr>
        <p:spPr>
          <a:xfrm>
            <a:off x="1714429" y="1681375"/>
            <a:ext cx="27189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Canción más popular: Jimmy Eat World, The Middle</a:t>
            </a:r>
            <a:endParaRPr/>
          </a:p>
        </p:txBody>
      </p:sp>
      <p:sp>
        <p:nvSpPr>
          <p:cNvPr id="407" name="Google Shape;407;p50"/>
          <p:cNvSpPr txBox="1">
            <a:spLocks noGrp="1"/>
          </p:cNvSpPr>
          <p:nvPr>
            <p:ph type="title" idx="2"/>
          </p:nvPr>
        </p:nvSpPr>
        <p:spPr>
          <a:xfrm>
            <a:off x="826250" y="1545140"/>
            <a:ext cx="765300" cy="58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08" name="Google Shape;408;p50"/>
          <p:cNvSpPr txBox="1">
            <a:spLocks noGrp="1"/>
          </p:cNvSpPr>
          <p:nvPr>
            <p:ph type="title" idx="3"/>
          </p:nvPr>
        </p:nvSpPr>
        <p:spPr>
          <a:xfrm>
            <a:off x="1714429" y="2449276"/>
            <a:ext cx="27189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2012</a:t>
            </a:r>
            <a:endParaRPr/>
          </a:p>
        </p:txBody>
      </p:sp>
      <p:sp>
        <p:nvSpPr>
          <p:cNvPr id="409" name="Google Shape;409;p50"/>
          <p:cNvSpPr txBox="1">
            <a:spLocks noGrp="1"/>
          </p:cNvSpPr>
          <p:nvPr>
            <p:ph type="subTitle" idx="4"/>
          </p:nvPr>
        </p:nvSpPr>
        <p:spPr>
          <a:xfrm>
            <a:off x="1714429" y="2820289"/>
            <a:ext cx="27189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Canción más popular: Bruno Mars, Locked out of Heaven</a:t>
            </a:r>
            <a:endParaRPr/>
          </a:p>
        </p:txBody>
      </p:sp>
      <p:sp>
        <p:nvSpPr>
          <p:cNvPr id="410" name="Google Shape;410;p50"/>
          <p:cNvSpPr txBox="1">
            <a:spLocks noGrp="1"/>
          </p:cNvSpPr>
          <p:nvPr>
            <p:ph type="title" idx="5"/>
          </p:nvPr>
        </p:nvSpPr>
        <p:spPr>
          <a:xfrm>
            <a:off x="826250" y="2683082"/>
            <a:ext cx="765300" cy="58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11" name="Google Shape;411;p50"/>
          <p:cNvSpPr txBox="1">
            <a:spLocks noGrp="1"/>
          </p:cNvSpPr>
          <p:nvPr>
            <p:ph type="title" idx="6"/>
          </p:nvPr>
        </p:nvSpPr>
        <p:spPr>
          <a:xfrm>
            <a:off x="1714429" y="3570027"/>
            <a:ext cx="27189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2018</a:t>
            </a:r>
            <a:endParaRPr/>
          </a:p>
        </p:txBody>
      </p:sp>
      <p:sp>
        <p:nvSpPr>
          <p:cNvPr id="412" name="Google Shape;412;p50"/>
          <p:cNvSpPr txBox="1">
            <a:spLocks noGrp="1"/>
          </p:cNvSpPr>
          <p:nvPr>
            <p:ph type="subTitle" idx="7"/>
          </p:nvPr>
        </p:nvSpPr>
        <p:spPr>
          <a:xfrm>
            <a:off x="1714429" y="3941039"/>
            <a:ext cx="27189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Canción más popular: Billie Eilish, lovely (with Khalid)</a:t>
            </a:r>
            <a:endParaRPr/>
          </a:p>
        </p:txBody>
      </p:sp>
      <p:sp>
        <p:nvSpPr>
          <p:cNvPr id="413" name="Google Shape;413;p50"/>
          <p:cNvSpPr txBox="1">
            <a:spLocks noGrp="1"/>
          </p:cNvSpPr>
          <p:nvPr>
            <p:ph type="title" idx="8"/>
          </p:nvPr>
        </p:nvSpPr>
        <p:spPr>
          <a:xfrm>
            <a:off x="826250" y="3803862"/>
            <a:ext cx="765300" cy="58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14" name="Google Shape;414;p50"/>
          <p:cNvSpPr txBox="1">
            <a:spLocks noGrp="1"/>
          </p:cNvSpPr>
          <p:nvPr>
            <p:ph type="title" idx="9"/>
          </p:nvPr>
        </p:nvSpPr>
        <p:spPr>
          <a:xfrm>
            <a:off x="5704446" y="1310362"/>
            <a:ext cx="27189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2010</a:t>
            </a:r>
            <a:endParaRPr/>
          </a:p>
        </p:txBody>
      </p:sp>
      <p:sp>
        <p:nvSpPr>
          <p:cNvPr id="415" name="Google Shape;415;p50"/>
          <p:cNvSpPr txBox="1">
            <a:spLocks noGrp="1"/>
          </p:cNvSpPr>
          <p:nvPr>
            <p:ph type="subTitle" idx="13"/>
          </p:nvPr>
        </p:nvSpPr>
        <p:spPr>
          <a:xfrm>
            <a:off x="5704446" y="1681375"/>
            <a:ext cx="27189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Canción más popular: Eminem,  Love The Way You Lie</a:t>
            </a:r>
            <a:endParaRPr/>
          </a:p>
        </p:txBody>
      </p:sp>
      <p:sp>
        <p:nvSpPr>
          <p:cNvPr id="416" name="Google Shape;416;p50"/>
          <p:cNvSpPr txBox="1">
            <a:spLocks noGrp="1"/>
          </p:cNvSpPr>
          <p:nvPr>
            <p:ph type="title" idx="14"/>
          </p:nvPr>
        </p:nvSpPr>
        <p:spPr>
          <a:xfrm>
            <a:off x="4816214" y="1544165"/>
            <a:ext cx="765300" cy="58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17" name="Google Shape;417;p50"/>
          <p:cNvSpPr txBox="1">
            <a:spLocks noGrp="1"/>
          </p:cNvSpPr>
          <p:nvPr>
            <p:ph type="title" idx="15"/>
          </p:nvPr>
        </p:nvSpPr>
        <p:spPr>
          <a:xfrm>
            <a:off x="5704446" y="2449276"/>
            <a:ext cx="27189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2005</a:t>
            </a:r>
            <a:endParaRPr/>
          </a:p>
        </p:txBody>
      </p:sp>
      <p:sp>
        <p:nvSpPr>
          <p:cNvPr id="418" name="Google Shape;418;p50"/>
          <p:cNvSpPr txBox="1">
            <a:spLocks noGrp="1"/>
          </p:cNvSpPr>
          <p:nvPr>
            <p:ph type="subTitle" idx="16"/>
          </p:nvPr>
        </p:nvSpPr>
        <p:spPr>
          <a:xfrm>
            <a:off x="5704446" y="2820289"/>
            <a:ext cx="27189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Canción más popular: Gorillaz, Feel Good Inc.</a:t>
            </a:r>
            <a:endParaRPr/>
          </a:p>
        </p:txBody>
      </p:sp>
      <p:sp>
        <p:nvSpPr>
          <p:cNvPr id="419" name="Google Shape;419;p50"/>
          <p:cNvSpPr txBox="1">
            <a:spLocks noGrp="1"/>
          </p:cNvSpPr>
          <p:nvPr>
            <p:ph type="title" idx="17"/>
          </p:nvPr>
        </p:nvSpPr>
        <p:spPr>
          <a:xfrm>
            <a:off x="4816214" y="2683083"/>
            <a:ext cx="765300" cy="58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420" name="Google Shape;420;p50"/>
          <p:cNvSpPr txBox="1">
            <a:spLocks noGrp="1"/>
          </p:cNvSpPr>
          <p:nvPr>
            <p:ph type="title" idx="18"/>
          </p:nvPr>
        </p:nvSpPr>
        <p:spPr>
          <a:xfrm>
            <a:off x="5704446" y="3570027"/>
            <a:ext cx="27189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2004</a:t>
            </a:r>
            <a:endParaRPr/>
          </a:p>
        </p:txBody>
      </p:sp>
      <p:sp>
        <p:nvSpPr>
          <p:cNvPr id="421" name="Google Shape;421;p50"/>
          <p:cNvSpPr txBox="1">
            <a:spLocks noGrp="1"/>
          </p:cNvSpPr>
          <p:nvPr>
            <p:ph type="subTitle" idx="19"/>
          </p:nvPr>
        </p:nvSpPr>
        <p:spPr>
          <a:xfrm>
            <a:off x="5704446" y="3941039"/>
            <a:ext cx="27189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Canción más popular: Usher,  Yeah! (feat. Lil Jon &amp; Ludacris)</a:t>
            </a:r>
            <a:endParaRPr/>
          </a:p>
        </p:txBody>
      </p:sp>
      <p:sp>
        <p:nvSpPr>
          <p:cNvPr id="422" name="Google Shape;422;p50"/>
          <p:cNvSpPr txBox="1">
            <a:spLocks noGrp="1"/>
          </p:cNvSpPr>
          <p:nvPr>
            <p:ph type="title" idx="20"/>
          </p:nvPr>
        </p:nvSpPr>
        <p:spPr>
          <a:xfrm>
            <a:off x="4816214" y="3803838"/>
            <a:ext cx="765300" cy="58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cstate="screen">
            <a:alphaModFix/>
            <a:extLst>
              <a:ext uri="{28A0092B-C50C-407E-A947-70E740481C1C}">
                <a14:useLocalDpi xmlns:a14="http://schemas.microsoft.com/office/drawing/2010/main"/>
              </a:ext>
            </a:extLst>
          </a:blip>
          <a:stretch>
            <a:fillRect/>
          </a:stretch>
        </a:blipFill>
        <a:effectLst/>
      </p:bgPr>
    </p:bg>
    <p:spTree>
      <p:nvGrpSpPr>
        <p:cNvPr id="1" name="Shape 426"/>
        <p:cNvGrpSpPr/>
        <p:nvPr/>
      </p:nvGrpSpPr>
      <p:grpSpPr>
        <a:xfrm>
          <a:off x="0" y="0"/>
          <a:ext cx="0" cy="0"/>
          <a:chOff x="0" y="0"/>
          <a:chExt cx="0" cy="0"/>
        </a:xfrm>
      </p:grpSpPr>
      <p:sp>
        <p:nvSpPr>
          <p:cNvPr id="427" name="Google Shape;427;p51"/>
          <p:cNvSpPr/>
          <p:nvPr/>
        </p:nvSpPr>
        <p:spPr>
          <a:xfrm flipH="1">
            <a:off x="6118000" y="823367"/>
            <a:ext cx="1360500" cy="1374300"/>
          </a:xfrm>
          <a:prstGeom prst="roundRect">
            <a:avLst>
              <a:gd name="adj" fmla="val 19348"/>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1"/>
          <p:cNvSpPr/>
          <p:nvPr/>
        </p:nvSpPr>
        <p:spPr>
          <a:xfrm>
            <a:off x="3891650" y="823367"/>
            <a:ext cx="1360500" cy="1374300"/>
          </a:xfrm>
          <a:prstGeom prst="roundRect">
            <a:avLst>
              <a:gd name="adj" fmla="val 19348"/>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1"/>
          <p:cNvSpPr/>
          <p:nvPr/>
        </p:nvSpPr>
        <p:spPr>
          <a:xfrm rot="5400000">
            <a:off x="4358657" y="1296160"/>
            <a:ext cx="495600" cy="428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1"/>
          <p:cNvSpPr/>
          <p:nvPr/>
        </p:nvSpPr>
        <p:spPr>
          <a:xfrm>
            <a:off x="1665300" y="823367"/>
            <a:ext cx="1360500" cy="1374300"/>
          </a:xfrm>
          <a:prstGeom prst="roundRect">
            <a:avLst>
              <a:gd name="adj" fmla="val 19348"/>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1" name="Google Shape;431;p51"/>
          <p:cNvGrpSpPr/>
          <p:nvPr/>
        </p:nvGrpSpPr>
        <p:grpSpPr>
          <a:xfrm>
            <a:off x="2097304" y="1262548"/>
            <a:ext cx="496493" cy="495612"/>
            <a:chOff x="2290632" y="1117175"/>
            <a:chExt cx="496493" cy="495612"/>
          </a:xfrm>
        </p:grpSpPr>
        <p:sp>
          <p:nvSpPr>
            <p:cNvPr id="432" name="Google Shape;432;p51"/>
            <p:cNvSpPr/>
            <p:nvPr/>
          </p:nvSpPr>
          <p:spPr>
            <a:xfrm rot="-5400000" flipH="1">
              <a:off x="2325125" y="1150787"/>
              <a:ext cx="495600" cy="428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1"/>
            <p:cNvSpPr/>
            <p:nvPr/>
          </p:nvSpPr>
          <p:spPr>
            <a:xfrm flipH="1">
              <a:off x="2290632" y="1117175"/>
              <a:ext cx="68100" cy="495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4" name="Google Shape;434;p51"/>
          <p:cNvSpPr/>
          <p:nvPr/>
        </p:nvSpPr>
        <p:spPr>
          <a:xfrm>
            <a:off x="1665300" y="2318833"/>
            <a:ext cx="5813400" cy="2001300"/>
          </a:xfrm>
          <a:prstGeom prst="roundRect">
            <a:avLst>
              <a:gd name="adj" fmla="val 16983"/>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1"/>
          <p:cNvSpPr txBox="1">
            <a:spLocks noGrp="1"/>
          </p:cNvSpPr>
          <p:nvPr>
            <p:ph type="title"/>
          </p:nvPr>
        </p:nvSpPr>
        <p:spPr>
          <a:xfrm>
            <a:off x="2057300" y="2510083"/>
            <a:ext cx="5029200" cy="161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2019</a:t>
            </a:r>
            <a:endParaRPr/>
          </a:p>
          <a:p>
            <a:pPr marL="0" lvl="0" indent="0" algn="ctr" rtl="0">
              <a:spcBef>
                <a:spcPts val="0"/>
              </a:spcBef>
              <a:spcAft>
                <a:spcPts val="0"/>
              </a:spcAft>
              <a:buNone/>
            </a:pPr>
            <a:r>
              <a:rPr lang="en" sz="4000"/>
              <a:t>Año con mayor número de Hits</a:t>
            </a:r>
            <a:endParaRPr sz="4000"/>
          </a:p>
        </p:txBody>
      </p:sp>
      <p:grpSp>
        <p:nvGrpSpPr>
          <p:cNvPr id="436" name="Google Shape;436;p51"/>
          <p:cNvGrpSpPr/>
          <p:nvPr/>
        </p:nvGrpSpPr>
        <p:grpSpPr>
          <a:xfrm flipH="1">
            <a:off x="6550004" y="1262548"/>
            <a:ext cx="496493" cy="495612"/>
            <a:chOff x="2290632" y="1117175"/>
            <a:chExt cx="496493" cy="495612"/>
          </a:xfrm>
        </p:grpSpPr>
        <p:sp>
          <p:nvSpPr>
            <p:cNvPr id="437" name="Google Shape;437;p51"/>
            <p:cNvSpPr/>
            <p:nvPr/>
          </p:nvSpPr>
          <p:spPr>
            <a:xfrm rot="-5400000" flipH="1">
              <a:off x="2325125" y="1150787"/>
              <a:ext cx="495600" cy="428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1"/>
            <p:cNvSpPr/>
            <p:nvPr/>
          </p:nvSpPr>
          <p:spPr>
            <a:xfrm flipH="1">
              <a:off x="2290632" y="1117175"/>
              <a:ext cx="68100" cy="495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39" name="Google Shape;439;p51"/>
          <p:cNvPicPr preferRelativeResize="0"/>
          <p:nvPr/>
        </p:nvPicPr>
        <p:blipFill>
          <a:blip r:embed="rId4">
            <a:alphaModFix/>
          </a:blip>
          <a:stretch>
            <a:fillRect/>
          </a:stretch>
        </p:blipFill>
        <p:spPr>
          <a:xfrm>
            <a:off x="3571250" y="196375"/>
            <a:ext cx="2001300" cy="2001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cstate="screen">
            <a:alphaModFix/>
            <a:extLst>
              <a:ext uri="{28A0092B-C50C-407E-A947-70E740481C1C}">
                <a14:useLocalDpi xmlns:a14="http://schemas.microsoft.com/office/drawing/2010/main"/>
              </a:ext>
            </a:extLst>
          </a:blip>
          <a:stretch>
            <a:fillRect/>
          </a:stretch>
        </a:blipFill>
        <a:effectLst/>
      </p:bgPr>
    </p:bg>
    <p:spTree>
      <p:nvGrpSpPr>
        <p:cNvPr id="1" name="Shape 443"/>
        <p:cNvGrpSpPr/>
        <p:nvPr/>
      </p:nvGrpSpPr>
      <p:grpSpPr>
        <a:xfrm>
          <a:off x="0" y="0"/>
          <a:ext cx="0" cy="0"/>
          <a:chOff x="0" y="0"/>
          <a:chExt cx="0" cy="0"/>
        </a:xfrm>
      </p:grpSpPr>
      <p:sp>
        <p:nvSpPr>
          <p:cNvPr id="444" name="Google Shape;444;p52"/>
          <p:cNvSpPr txBox="1">
            <a:spLocks noGrp="1"/>
          </p:cNvSpPr>
          <p:nvPr>
            <p:ph type="title" idx="21"/>
          </p:nvPr>
        </p:nvSpPr>
        <p:spPr>
          <a:xfrm>
            <a:off x="957050" y="483075"/>
            <a:ext cx="7230000" cy="46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Años con más lanzamientos</a:t>
            </a:r>
            <a:endParaRPr/>
          </a:p>
        </p:txBody>
      </p:sp>
      <p:sp>
        <p:nvSpPr>
          <p:cNvPr id="445" name="Google Shape;445;p52"/>
          <p:cNvSpPr txBox="1">
            <a:spLocks noGrp="1"/>
          </p:cNvSpPr>
          <p:nvPr>
            <p:ph type="subTitle" idx="19"/>
          </p:nvPr>
        </p:nvSpPr>
        <p:spPr>
          <a:xfrm>
            <a:off x="284925" y="3936150"/>
            <a:ext cx="85677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Vemos que la cantidad de canciones para 1998 y 2020 son muy pocas, el resto de los años superan las 70 canciones exceptuando 1999. Hay que evaluar las canciones en los dos años con cantidades marginales para ver si conservarlos en el modelo</a:t>
            </a:r>
            <a:endParaRPr/>
          </a:p>
        </p:txBody>
      </p:sp>
      <p:pic>
        <p:nvPicPr>
          <p:cNvPr id="446" name="Google Shape;446;p52"/>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2584150" y="1302650"/>
            <a:ext cx="3591001" cy="2439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cstate="screen">
            <a:alphaModFix/>
            <a:extLst>
              <a:ext uri="{28A0092B-C50C-407E-A947-70E740481C1C}">
                <a14:useLocalDpi xmlns:a14="http://schemas.microsoft.com/office/drawing/2010/main"/>
              </a:ext>
            </a:extLst>
          </a:blip>
          <a:stretch>
            <a:fillRect/>
          </a:stretch>
        </a:blipFill>
        <a:effectLst/>
      </p:bgPr>
    </p:bg>
    <p:spTree>
      <p:nvGrpSpPr>
        <p:cNvPr id="1" name="Shape 450"/>
        <p:cNvGrpSpPr/>
        <p:nvPr/>
      </p:nvGrpSpPr>
      <p:grpSpPr>
        <a:xfrm>
          <a:off x="0" y="0"/>
          <a:ext cx="0" cy="0"/>
          <a:chOff x="0" y="0"/>
          <a:chExt cx="0" cy="0"/>
        </a:xfrm>
      </p:grpSpPr>
      <p:sp>
        <p:nvSpPr>
          <p:cNvPr id="451" name="Google Shape;451;p53"/>
          <p:cNvSpPr txBox="1">
            <a:spLocks noGrp="1"/>
          </p:cNvSpPr>
          <p:nvPr>
            <p:ph type="title"/>
          </p:nvPr>
        </p:nvSpPr>
        <p:spPr>
          <a:xfrm>
            <a:off x="957050" y="483075"/>
            <a:ext cx="7230000" cy="4617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Porcentaje de “Explicit Lyrics”</a:t>
            </a:r>
            <a:endParaRPr/>
          </a:p>
        </p:txBody>
      </p:sp>
      <p:sp>
        <p:nvSpPr>
          <p:cNvPr id="452" name="Google Shape;452;p53"/>
          <p:cNvSpPr txBox="1"/>
          <p:nvPr/>
        </p:nvSpPr>
        <p:spPr>
          <a:xfrm>
            <a:off x="1972996" y="1392469"/>
            <a:ext cx="2305500" cy="52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dk1"/>
                </a:solidFill>
                <a:latin typeface="Montserrat SemiBold"/>
                <a:ea typeface="Montserrat SemiBold"/>
                <a:cs typeface="Montserrat SemiBold"/>
                <a:sym typeface="Montserrat SemiBold"/>
              </a:rPr>
              <a:t>Non explicit</a:t>
            </a:r>
            <a:endParaRPr sz="2500">
              <a:solidFill>
                <a:schemeClr val="dk1"/>
              </a:solidFill>
              <a:latin typeface="Montserrat SemiBold"/>
              <a:ea typeface="Montserrat SemiBold"/>
              <a:cs typeface="Montserrat SemiBold"/>
              <a:sym typeface="Montserrat SemiBold"/>
            </a:endParaRPr>
          </a:p>
        </p:txBody>
      </p:sp>
      <p:sp>
        <p:nvSpPr>
          <p:cNvPr id="453" name="Google Shape;453;p53"/>
          <p:cNvSpPr txBox="1"/>
          <p:nvPr/>
        </p:nvSpPr>
        <p:spPr>
          <a:xfrm>
            <a:off x="1972996" y="1826594"/>
            <a:ext cx="2305500" cy="4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solidFill>
                  <a:schemeClr val="dk1"/>
                </a:solidFill>
                <a:latin typeface="Catamaran"/>
                <a:ea typeface="Catamaran"/>
                <a:cs typeface="Catamaran"/>
                <a:sym typeface="Catamaran"/>
              </a:rPr>
              <a:t>No contiene:</a:t>
            </a:r>
            <a:endParaRPr sz="800" b="1">
              <a:solidFill>
                <a:schemeClr val="dk1"/>
              </a:solidFill>
              <a:latin typeface="Catamaran"/>
              <a:ea typeface="Catamaran"/>
              <a:cs typeface="Catamaran"/>
              <a:sym typeface="Catamaran"/>
            </a:endParaRPr>
          </a:p>
          <a:p>
            <a:pPr marL="457200" lvl="0" indent="-279400" algn="l" rtl="0">
              <a:spcBef>
                <a:spcPts val="0"/>
              </a:spcBef>
              <a:spcAft>
                <a:spcPts val="0"/>
              </a:spcAft>
              <a:buClr>
                <a:schemeClr val="dk1"/>
              </a:buClr>
              <a:buSzPts val="800"/>
              <a:buFont typeface="Catamaran"/>
              <a:buChar char="●"/>
            </a:pPr>
            <a:r>
              <a:rPr lang="en" sz="800">
                <a:solidFill>
                  <a:schemeClr val="dk1"/>
                </a:solidFill>
                <a:latin typeface="Catamaran"/>
                <a:ea typeface="Catamaran"/>
                <a:cs typeface="Catamaran"/>
                <a:sym typeface="Catamaran"/>
              </a:rPr>
              <a:t>Lenguaje violento (con una palabra ya se le puede considerar);</a:t>
            </a:r>
            <a:endParaRPr sz="800">
              <a:solidFill>
                <a:schemeClr val="dk1"/>
              </a:solidFill>
              <a:latin typeface="Catamaran"/>
              <a:ea typeface="Catamaran"/>
              <a:cs typeface="Catamaran"/>
              <a:sym typeface="Catamaran"/>
            </a:endParaRPr>
          </a:p>
          <a:p>
            <a:pPr marL="457200" lvl="0" indent="-279400" algn="l" rtl="0">
              <a:spcBef>
                <a:spcPts val="0"/>
              </a:spcBef>
              <a:spcAft>
                <a:spcPts val="0"/>
              </a:spcAft>
              <a:buClr>
                <a:schemeClr val="dk1"/>
              </a:buClr>
              <a:buSzPts val="800"/>
              <a:buFont typeface="Catamaran"/>
              <a:buChar char="●"/>
            </a:pPr>
            <a:r>
              <a:rPr lang="en" sz="800">
                <a:solidFill>
                  <a:schemeClr val="dk1"/>
                </a:solidFill>
                <a:latin typeface="Catamaran"/>
                <a:ea typeface="Catamaran"/>
                <a:cs typeface="Catamaran"/>
                <a:sym typeface="Catamaran"/>
              </a:rPr>
              <a:t>Referencias a violencia y abuso físico o mental;</a:t>
            </a:r>
            <a:endParaRPr sz="800">
              <a:solidFill>
                <a:schemeClr val="dk1"/>
              </a:solidFill>
              <a:latin typeface="Catamaran"/>
              <a:ea typeface="Catamaran"/>
              <a:cs typeface="Catamaran"/>
              <a:sym typeface="Catamaran"/>
            </a:endParaRPr>
          </a:p>
          <a:p>
            <a:pPr marL="457200" lvl="0" indent="-279400" algn="l" rtl="0">
              <a:spcBef>
                <a:spcPts val="0"/>
              </a:spcBef>
              <a:spcAft>
                <a:spcPts val="0"/>
              </a:spcAft>
              <a:buClr>
                <a:schemeClr val="dk1"/>
              </a:buClr>
              <a:buSzPts val="800"/>
              <a:buFont typeface="Catamaran"/>
              <a:buChar char="●"/>
            </a:pPr>
            <a:r>
              <a:rPr lang="en" sz="800">
                <a:solidFill>
                  <a:schemeClr val="dk1"/>
                </a:solidFill>
                <a:latin typeface="Catamaran"/>
                <a:ea typeface="Catamaran"/>
                <a:cs typeface="Catamaran"/>
                <a:sym typeface="Catamaran"/>
              </a:rPr>
              <a:t>Referencias a contenido sexual;</a:t>
            </a:r>
            <a:endParaRPr sz="800">
              <a:solidFill>
                <a:schemeClr val="dk1"/>
              </a:solidFill>
              <a:latin typeface="Catamaran"/>
              <a:ea typeface="Catamaran"/>
              <a:cs typeface="Catamaran"/>
              <a:sym typeface="Catamaran"/>
            </a:endParaRPr>
          </a:p>
          <a:p>
            <a:pPr marL="457200" lvl="0" indent="-279400" algn="l" rtl="0">
              <a:spcBef>
                <a:spcPts val="0"/>
              </a:spcBef>
              <a:spcAft>
                <a:spcPts val="0"/>
              </a:spcAft>
              <a:buClr>
                <a:schemeClr val="dk1"/>
              </a:buClr>
              <a:buSzPts val="800"/>
              <a:buFont typeface="Catamaran"/>
              <a:buChar char="●"/>
            </a:pPr>
            <a:r>
              <a:rPr lang="en" sz="800">
                <a:solidFill>
                  <a:schemeClr val="dk1"/>
                </a:solidFill>
                <a:latin typeface="Catamaran"/>
                <a:ea typeface="Catamaran"/>
                <a:cs typeface="Catamaran"/>
                <a:sym typeface="Catamaran"/>
              </a:rPr>
              <a:t>Lenguaje discriminatorio.</a:t>
            </a:r>
            <a:endParaRPr>
              <a:solidFill>
                <a:schemeClr val="dk1"/>
              </a:solidFill>
              <a:latin typeface="Catamaran"/>
              <a:ea typeface="Catamaran"/>
              <a:cs typeface="Catamaran"/>
              <a:sym typeface="Catamaran"/>
            </a:endParaRPr>
          </a:p>
        </p:txBody>
      </p:sp>
      <p:sp>
        <p:nvSpPr>
          <p:cNvPr id="454" name="Google Shape;454;p53"/>
          <p:cNvSpPr txBox="1">
            <a:spLocks noGrp="1"/>
          </p:cNvSpPr>
          <p:nvPr>
            <p:ph type="subTitle" idx="4294967295"/>
          </p:nvPr>
        </p:nvSpPr>
        <p:spPr>
          <a:xfrm>
            <a:off x="720050" y="4404000"/>
            <a:ext cx="7704000" cy="3621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a:t>El porcentaje de canciones con contenido explícito es menor, pero 3 de las 5 canciones más populares tienen contenido explícito.</a:t>
            </a:r>
            <a:endParaRPr sz="1200" b="1"/>
          </a:p>
        </p:txBody>
      </p:sp>
      <p:sp>
        <p:nvSpPr>
          <p:cNvPr id="455" name="Google Shape;455;p53"/>
          <p:cNvSpPr/>
          <p:nvPr/>
        </p:nvSpPr>
        <p:spPr>
          <a:xfrm>
            <a:off x="858199" y="1443776"/>
            <a:ext cx="962400" cy="962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latin typeface="Montserrat SemiBold"/>
                <a:ea typeface="Montserrat SemiBold"/>
                <a:cs typeface="Montserrat SemiBold"/>
                <a:sym typeface="Montserrat SemiBold"/>
              </a:rPr>
              <a:t>72.2%</a:t>
            </a:r>
            <a:endParaRPr sz="1300">
              <a:latin typeface="Montserrat SemiBold"/>
              <a:ea typeface="Montserrat SemiBold"/>
              <a:cs typeface="Montserrat SemiBold"/>
              <a:sym typeface="Montserrat SemiBold"/>
            </a:endParaRPr>
          </a:p>
        </p:txBody>
      </p:sp>
      <p:sp>
        <p:nvSpPr>
          <p:cNvPr id="456" name="Google Shape;456;p53"/>
          <p:cNvSpPr txBox="1"/>
          <p:nvPr/>
        </p:nvSpPr>
        <p:spPr>
          <a:xfrm>
            <a:off x="1972996" y="2913894"/>
            <a:ext cx="2305500" cy="52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dk1"/>
                </a:solidFill>
                <a:latin typeface="Montserrat SemiBold"/>
                <a:ea typeface="Montserrat SemiBold"/>
                <a:cs typeface="Montserrat SemiBold"/>
                <a:sym typeface="Montserrat SemiBold"/>
              </a:rPr>
              <a:t>Explicit</a:t>
            </a:r>
            <a:endParaRPr sz="2500">
              <a:solidFill>
                <a:schemeClr val="dk1"/>
              </a:solidFill>
              <a:latin typeface="Montserrat SemiBold"/>
              <a:ea typeface="Montserrat SemiBold"/>
              <a:cs typeface="Montserrat SemiBold"/>
              <a:sym typeface="Montserrat SemiBold"/>
            </a:endParaRPr>
          </a:p>
        </p:txBody>
      </p:sp>
      <p:sp>
        <p:nvSpPr>
          <p:cNvPr id="457" name="Google Shape;457;p53"/>
          <p:cNvSpPr txBox="1"/>
          <p:nvPr/>
        </p:nvSpPr>
        <p:spPr>
          <a:xfrm>
            <a:off x="1972996" y="3348019"/>
            <a:ext cx="2305500" cy="4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solidFill>
                  <a:schemeClr val="dk1"/>
                </a:solidFill>
                <a:latin typeface="Catamaran"/>
                <a:ea typeface="Catamaran"/>
                <a:cs typeface="Catamaran"/>
                <a:sym typeface="Catamaran"/>
              </a:rPr>
              <a:t>Contiene:</a:t>
            </a:r>
            <a:endParaRPr sz="800" b="1">
              <a:solidFill>
                <a:schemeClr val="dk1"/>
              </a:solidFill>
              <a:latin typeface="Catamaran"/>
              <a:ea typeface="Catamaran"/>
              <a:cs typeface="Catamaran"/>
              <a:sym typeface="Catamaran"/>
            </a:endParaRPr>
          </a:p>
          <a:p>
            <a:pPr marL="457200" lvl="0" indent="-279400" algn="l" rtl="0">
              <a:spcBef>
                <a:spcPts val="0"/>
              </a:spcBef>
              <a:spcAft>
                <a:spcPts val="0"/>
              </a:spcAft>
              <a:buClr>
                <a:schemeClr val="dk1"/>
              </a:buClr>
              <a:buSzPts val="800"/>
              <a:buFont typeface="Catamaran"/>
              <a:buChar char="●"/>
            </a:pPr>
            <a:r>
              <a:rPr lang="en" sz="800">
                <a:solidFill>
                  <a:schemeClr val="dk1"/>
                </a:solidFill>
                <a:latin typeface="Catamaran"/>
                <a:ea typeface="Catamaran"/>
                <a:cs typeface="Catamaran"/>
                <a:sym typeface="Catamaran"/>
              </a:rPr>
              <a:t>Lenguaje violento (con una palabra ya se le puede considerar);</a:t>
            </a:r>
            <a:endParaRPr sz="800">
              <a:solidFill>
                <a:schemeClr val="dk1"/>
              </a:solidFill>
              <a:latin typeface="Catamaran"/>
              <a:ea typeface="Catamaran"/>
              <a:cs typeface="Catamaran"/>
              <a:sym typeface="Catamaran"/>
            </a:endParaRPr>
          </a:p>
          <a:p>
            <a:pPr marL="457200" lvl="0" indent="-279400" algn="l" rtl="0">
              <a:spcBef>
                <a:spcPts val="0"/>
              </a:spcBef>
              <a:spcAft>
                <a:spcPts val="0"/>
              </a:spcAft>
              <a:buClr>
                <a:schemeClr val="dk1"/>
              </a:buClr>
              <a:buSzPts val="800"/>
              <a:buFont typeface="Catamaran"/>
              <a:buChar char="●"/>
            </a:pPr>
            <a:r>
              <a:rPr lang="en" sz="800">
                <a:solidFill>
                  <a:schemeClr val="dk1"/>
                </a:solidFill>
                <a:latin typeface="Catamaran"/>
                <a:ea typeface="Catamaran"/>
                <a:cs typeface="Catamaran"/>
                <a:sym typeface="Catamaran"/>
              </a:rPr>
              <a:t>Referencias a violencia y abuso físico o mental;</a:t>
            </a:r>
            <a:endParaRPr sz="800">
              <a:solidFill>
                <a:schemeClr val="dk1"/>
              </a:solidFill>
              <a:latin typeface="Catamaran"/>
              <a:ea typeface="Catamaran"/>
              <a:cs typeface="Catamaran"/>
              <a:sym typeface="Catamaran"/>
            </a:endParaRPr>
          </a:p>
          <a:p>
            <a:pPr marL="457200" lvl="0" indent="-279400" algn="l" rtl="0">
              <a:spcBef>
                <a:spcPts val="0"/>
              </a:spcBef>
              <a:spcAft>
                <a:spcPts val="0"/>
              </a:spcAft>
              <a:buClr>
                <a:schemeClr val="dk1"/>
              </a:buClr>
              <a:buSzPts val="800"/>
              <a:buFont typeface="Catamaran"/>
              <a:buChar char="●"/>
            </a:pPr>
            <a:r>
              <a:rPr lang="en" sz="800">
                <a:solidFill>
                  <a:schemeClr val="dk1"/>
                </a:solidFill>
                <a:latin typeface="Catamaran"/>
                <a:ea typeface="Catamaran"/>
                <a:cs typeface="Catamaran"/>
                <a:sym typeface="Catamaran"/>
              </a:rPr>
              <a:t>Referencias a contenido sexual;</a:t>
            </a:r>
            <a:endParaRPr sz="800">
              <a:solidFill>
                <a:schemeClr val="dk1"/>
              </a:solidFill>
              <a:latin typeface="Catamaran"/>
              <a:ea typeface="Catamaran"/>
              <a:cs typeface="Catamaran"/>
              <a:sym typeface="Catamaran"/>
            </a:endParaRPr>
          </a:p>
          <a:p>
            <a:pPr marL="457200" lvl="0" indent="-279400" algn="l" rtl="0">
              <a:spcBef>
                <a:spcPts val="0"/>
              </a:spcBef>
              <a:spcAft>
                <a:spcPts val="0"/>
              </a:spcAft>
              <a:buClr>
                <a:schemeClr val="dk1"/>
              </a:buClr>
              <a:buSzPts val="800"/>
              <a:buFont typeface="Catamaran"/>
              <a:buChar char="●"/>
            </a:pPr>
            <a:r>
              <a:rPr lang="en" sz="800">
                <a:solidFill>
                  <a:schemeClr val="dk1"/>
                </a:solidFill>
                <a:latin typeface="Catamaran"/>
                <a:ea typeface="Catamaran"/>
                <a:cs typeface="Catamaran"/>
                <a:sym typeface="Catamaran"/>
              </a:rPr>
              <a:t>Lenguaje discriminatorio.</a:t>
            </a:r>
            <a:endParaRPr sz="800">
              <a:solidFill>
                <a:schemeClr val="dk1"/>
              </a:solidFill>
              <a:latin typeface="Catamaran"/>
              <a:ea typeface="Catamaran"/>
              <a:cs typeface="Catamaran"/>
              <a:sym typeface="Catamaran"/>
            </a:endParaRPr>
          </a:p>
        </p:txBody>
      </p:sp>
      <p:sp>
        <p:nvSpPr>
          <p:cNvPr id="458" name="Google Shape;458;p53"/>
          <p:cNvSpPr/>
          <p:nvPr/>
        </p:nvSpPr>
        <p:spPr>
          <a:xfrm>
            <a:off x="858200" y="2965200"/>
            <a:ext cx="962400" cy="9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latin typeface="Montserrat SemiBold"/>
                <a:ea typeface="Montserrat SemiBold"/>
                <a:cs typeface="Montserrat SemiBold"/>
                <a:sym typeface="Montserrat SemiBold"/>
              </a:rPr>
              <a:t>27.8%</a:t>
            </a:r>
            <a:endParaRPr sz="1300">
              <a:latin typeface="Montserrat SemiBold"/>
              <a:ea typeface="Montserrat SemiBold"/>
              <a:cs typeface="Montserrat SemiBold"/>
              <a:sym typeface="Montserrat SemiBold"/>
            </a:endParaRPr>
          </a:p>
        </p:txBody>
      </p:sp>
      <p:pic>
        <p:nvPicPr>
          <p:cNvPr id="459" name="Google Shape;459;p53"/>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5943300" y="2272000"/>
            <a:ext cx="892750" cy="599500"/>
          </a:xfrm>
          <a:prstGeom prst="rect">
            <a:avLst/>
          </a:prstGeom>
          <a:noFill/>
          <a:ln>
            <a:noFill/>
          </a:ln>
        </p:spPr>
      </p:pic>
      <p:pic>
        <p:nvPicPr>
          <p:cNvPr id="460" name="Google Shape;460;p53" title="Chart"/>
          <p:cNvPicPr preferRelativeResize="0"/>
          <p:nvPr/>
        </p:nvPicPr>
        <p:blipFill>
          <a:blip r:embed="rId5">
            <a:alphaModFix/>
          </a:blip>
          <a:stretch>
            <a:fillRect/>
          </a:stretch>
        </p:blipFill>
        <p:spPr>
          <a:xfrm>
            <a:off x="4082244" y="1143000"/>
            <a:ext cx="4614863" cy="2857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cstate="screen">
            <a:alphaModFix/>
            <a:extLst>
              <a:ext uri="{28A0092B-C50C-407E-A947-70E740481C1C}">
                <a14:useLocalDpi xmlns:a14="http://schemas.microsoft.com/office/drawing/2010/main"/>
              </a:ext>
            </a:extLst>
          </a:blip>
          <a:stretch>
            <a:fillRect/>
          </a:stretch>
        </a:blipFill>
        <a:effectLst/>
      </p:bgPr>
    </p:bg>
    <p:spTree>
      <p:nvGrpSpPr>
        <p:cNvPr id="1" name="Shape 464"/>
        <p:cNvGrpSpPr/>
        <p:nvPr/>
      </p:nvGrpSpPr>
      <p:grpSpPr>
        <a:xfrm>
          <a:off x="0" y="0"/>
          <a:ext cx="0" cy="0"/>
          <a:chOff x="0" y="0"/>
          <a:chExt cx="0" cy="0"/>
        </a:xfrm>
      </p:grpSpPr>
      <p:sp>
        <p:nvSpPr>
          <p:cNvPr id="465" name="Google Shape;465;p54"/>
          <p:cNvSpPr/>
          <p:nvPr/>
        </p:nvSpPr>
        <p:spPr>
          <a:xfrm>
            <a:off x="6672525" y="1583250"/>
            <a:ext cx="1758300" cy="29205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4"/>
          <p:cNvSpPr/>
          <p:nvPr/>
        </p:nvSpPr>
        <p:spPr>
          <a:xfrm>
            <a:off x="4688350" y="1583250"/>
            <a:ext cx="1758300" cy="29205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4"/>
          <p:cNvSpPr/>
          <p:nvPr/>
        </p:nvSpPr>
        <p:spPr>
          <a:xfrm>
            <a:off x="2704175" y="1583250"/>
            <a:ext cx="1758300" cy="29205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4"/>
          <p:cNvSpPr/>
          <p:nvPr/>
        </p:nvSpPr>
        <p:spPr>
          <a:xfrm>
            <a:off x="720000" y="1583250"/>
            <a:ext cx="1758300" cy="29205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4"/>
          <p:cNvSpPr txBox="1"/>
          <p:nvPr/>
        </p:nvSpPr>
        <p:spPr>
          <a:xfrm>
            <a:off x="4688341" y="2755531"/>
            <a:ext cx="17583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dk1"/>
                </a:solidFill>
                <a:latin typeface="Montserrat SemiBold"/>
                <a:ea typeface="Montserrat SemiBold"/>
                <a:cs typeface="Montserrat SemiBold"/>
                <a:sym typeface="Montserrat SemiBold"/>
              </a:rPr>
              <a:t>Katy Perry</a:t>
            </a:r>
            <a:endParaRPr sz="1900">
              <a:solidFill>
                <a:schemeClr val="dk1"/>
              </a:solidFill>
              <a:latin typeface="Montserrat SemiBold"/>
              <a:ea typeface="Montserrat SemiBold"/>
              <a:cs typeface="Montserrat SemiBold"/>
              <a:sym typeface="Montserrat SemiBold"/>
            </a:endParaRPr>
          </a:p>
        </p:txBody>
      </p:sp>
      <p:sp>
        <p:nvSpPr>
          <p:cNvPr id="470" name="Google Shape;470;p54"/>
          <p:cNvSpPr txBox="1"/>
          <p:nvPr/>
        </p:nvSpPr>
        <p:spPr>
          <a:xfrm>
            <a:off x="4688316" y="3443709"/>
            <a:ext cx="1758300" cy="21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Montserrat SemiBold"/>
                <a:ea typeface="Montserrat SemiBold"/>
                <a:cs typeface="Montserrat SemiBold"/>
                <a:sym typeface="Montserrat SemiBold"/>
              </a:rPr>
              <a:t>Top song</a:t>
            </a:r>
            <a:endParaRPr>
              <a:solidFill>
                <a:schemeClr val="dk1"/>
              </a:solidFill>
              <a:latin typeface="Montserrat SemiBold"/>
              <a:ea typeface="Montserrat SemiBold"/>
              <a:cs typeface="Montserrat SemiBold"/>
              <a:sym typeface="Montserrat SemiBold"/>
            </a:endParaRPr>
          </a:p>
        </p:txBody>
      </p:sp>
      <p:sp>
        <p:nvSpPr>
          <p:cNvPr id="471" name="Google Shape;471;p54"/>
          <p:cNvSpPr txBox="1"/>
          <p:nvPr/>
        </p:nvSpPr>
        <p:spPr>
          <a:xfrm>
            <a:off x="4688341" y="3756333"/>
            <a:ext cx="1758300" cy="21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Last Friday Night (T.G.I.F.), 2012</a:t>
            </a:r>
            <a:endParaRPr>
              <a:solidFill>
                <a:schemeClr val="dk1"/>
              </a:solidFill>
              <a:latin typeface="Catamaran"/>
              <a:ea typeface="Catamaran"/>
              <a:cs typeface="Catamaran"/>
              <a:sym typeface="Catamaran"/>
            </a:endParaRPr>
          </a:p>
        </p:txBody>
      </p:sp>
      <p:sp>
        <p:nvSpPr>
          <p:cNvPr id="472" name="Google Shape;472;p54"/>
          <p:cNvSpPr txBox="1">
            <a:spLocks noGrp="1"/>
          </p:cNvSpPr>
          <p:nvPr>
            <p:ph type="title"/>
          </p:nvPr>
        </p:nvSpPr>
        <p:spPr>
          <a:xfrm>
            <a:off x="917750" y="243650"/>
            <a:ext cx="7230000" cy="8877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Artistas Pop más populares</a:t>
            </a:r>
            <a:endParaRPr/>
          </a:p>
        </p:txBody>
      </p:sp>
      <p:sp>
        <p:nvSpPr>
          <p:cNvPr id="473" name="Google Shape;473;p54"/>
          <p:cNvSpPr txBox="1"/>
          <p:nvPr/>
        </p:nvSpPr>
        <p:spPr>
          <a:xfrm>
            <a:off x="720003" y="2755531"/>
            <a:ext cx="17583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dk1"/>
                </a:solidFill>
                <a:latin typeface="Montserrat SemiBold"/>
                <a:ea typeface="Montserrat SemiBold"/>
                <a:cs typeface="Montserrat SemiBold"/>
                <a:sym typeface="Montserrat SemiBold"/>
              </a:rPr>
              <a:t>Britney Spears</a:t>
            </a:r>
            <a:endParaRPr sz="1900">
              <a:solidFill>
                <a:schemeClr val="dk1"/>
              </a:solidFill>
              <a:latin typeface="Montserrat SemiBold"/>
              <a:ea typeface="Montserrat SemiBold"/>
              <a:cs typeface="Montserrat SemiBold"/>
              <a:sym typeface="Montserrat SemiBold"/>
            </a:endParaRPr>
          </a:p>
        </p:txBody>
      </p:sp>
      <p:sp>
        <p:nvSpPr>
          <p:cNvPr id="474" name="Google Shape;474;p54"/>
          <p:cNvSpPr txBox="1"/>
          <p:nvPr/>
        </p:nvSpPr>
        <p:spPr>
          <a:xfrm>
            <a:off x="695453" y="3443709"/>
            <a:ext cx="1758300" cy="21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Montserrat SemiBold"/>
                <a:ea typeface="Montserrat SemiBold"/>
                <a:cs typeface="Montserrat SemiBold"/>
                <a:sym typeface="Montserrat SemiBold"/>
              </a:rPr>
              <a:t>Top song</a:t>
            </a:r>
            <a:endParaRPr>
              <a:solidFill>
                <a:schemeClr val="dk1"/>
              </a:solidFill>
              <a:latin typeface="Montserrat SemiBold"/>
              <a:ea typeface="Montserrat SemiBold"/>
              <a:cs typeface="Montserrat SemiBold"/>
              <a:sym typeface="Montserrat SemiBold"/>
            </a:endParaRPr>
          </a:p>
        </p:txBody>
      </p:sp>
      <p:sp>
        <p:nvSpPr>
          <p:cNvPr id="475" name="Google Shape;475;p54"/>
          <p:cNvSpPr txBox="1"/>
          <p:nvPr/>
        </p:nvSpPr>
        <p:spPr>
          <a:xfrm>
            <a:off x="720003" y="3663008"/>
            <a:ext cx="1758300" cy="21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Toxic, 2003</a:t>
            </a:r>
            <a:endParaRPr>
              <a:solidFill>
                <a:schemeClr val="dk1"/>
              </a:solidFill>
              <a:latin typeface="Catamaran"/>
              <a:ea typeface="Catamaran"/>
              <a:cs typeface="Catamaran"/>
              <a:sym typeface="Catamaran"/>
            </a:endParaRPr>
          </a:p>
        </p:txBody>
      </p:sp>
      <p:sp>
        <p:nvSpPr>
          <p:cNvPr id="476" name="Google Shape;476;p54"/>
          <p:cNvSpPr txBox="1"/>
          <p:nvPr/>
        </p:nvSpPr>
        <p:spPr>
          <a:xfrm>
            <a:off x="2704216" y="2755531"/>
            <a:ext cx="17583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dk1"/>
                </a:solidFill>
                <a:latin typeface="Montserrat SemiBold"/>
                <a:ea typeface="Montserrat SemiBold"/>
                <a:cs typeface="Montserrat SemiBold"/>
                <a:sym typeface="Montserrat SemiBold"/>
              </a:rPr>
              <a:t>Taylor Swift</a:t>
            </a:r>
            <a:endParaRPr sz="1900">
              <a:solidFill>
                <a:schemeClr val="dk1"/>
              </a:solidFill>
              <a:latin typeface="Montserrat SemiBold"/>
              <a:ea typeface="Montserrat SemiBold"/>
              <a:cs typeface="Montserrat SemiBold"/>
              <a:sym typeface="Montserrat SemiBold"/>
            </a:endParaRPr>
          </a:p>
        </p:txBody>
      </p:sp>
      <p:sp>
        <p:nvSpPr>
          <p:cNvPr id="477" name="Google Shape;477;p54"/>
          <p:cNvSpPr txBox="1"/>
          <p:nvPr/>
        </p:nvSpPr>
        <p:spPr>
          <a:xfrm>
            <a:off x="2704166" y="3443709"/>
            <a:ext cx="1758300" cy="21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Montserrat SemiBold"/>
                <a:ea typeface="Montserrat SemiBold"/>
                <a:cs typeface="Montserrat SemiBold"/>
                <a:sym typeface="Montserrat SemiBold"/>
              </a:rPr>
              <a:t>Top song</a:t>
            </a:r>
            <a:endParaRPr>
              <a:solidFill>
                <a:schemeClr val="dk1"/>
              </a:solidFill>
              <a:latin typeface="Montserrat SemiBold"/>
              <a:ea typeface="Montserrat SemiBold"/>
              <a:cs typeface="Montserrat SemiBold"/>
              <a:sym typeface="Montserrat SemiBold"/>
            </a:endParaRPr>
          </a:p>
        </p:txBody>
      </p:sp>
      <p:sp>
        <p:nvSpPr>
          <p:cNvPr id="478" name="Google Shape;478;p54"/>
          <p:cNvSpPr txBox="1"/>
          <p:nvPr/>
        </p:nvSpPr>
        <p:spPr>
          <a:xfrm>
            <a:off x="2704166" y="3663008"/>
            <a:ext cx="1758300" cy="21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Blank Space, 2014</a:t>
            </a:r>
            <a:endParaRPr>
              <a:solidFill>
                <a:schemeClr val="dk1"/>
              </a:solidFill>
              <a:latin typeface="Catamaran"/>
              <a:ea typeface="Catamaran"/>
              <a:cs typeface="Catamaran"/>
              <a:sym typeface="Catamaran"/>
            </a:endParaRPr>
          </a:p>
        </p:txBody>
      </p:sp>
      <p:sp>
        <p:nvSpPr>
          <p:cNvPr id="479" name="Google Shape;479;p54"/>
          <p:cNvSpPr txBox="1"/>
          <p:nvPr/>
        </p:nvSpPr>
        <p:spPr>
          <a:xfrm>
            <a:off x="6672478" y="2755531"/>
            <a:ext cx="17583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dk1"/>
                </a:solidFill>
                <a:latin typeface="Montserrat SemiBold"/>
                <a:ea typeface="Montserrat SemiBold"/>
                <a:cs typeface="Montserrat SemiBold"/>
                <a:sym typeface="Montserrat SemiBold"/>
              </a:rPr>
              <a:t>Justin</a:t>
            </a:r>
            <a:r>
              <a:rPr lang="en" sz="2500">
                <a:solidFill>
                  <a:schemeClr val="dk1"/>
                </a:solidFill>
                <a:latin typeface="Montserrat SemiBold"/>
                <a:ea typeface="Montserrat SemiBold"/>
                <a:cs typeface="Montserrat SemiBold"/>
                <a:sym typeface="Montserrat SemiBold"/>
              </a:rPr>
              <a:t> </a:t>
            </a:r>
            <a:r>
              <a:rPr lang="en" sz="1900">
                <a:solidFill>
                  <a:schemeClr val="dk1"/>
                </a:solidFill>
                <a:latin typeface="Montserrat SemiBold"/>
                <a:ea typeface="Montserrat SemiBold"/>
                <a:cs typeface="Montserrat SemiBold"/>
                <a:sym typeface="Montserrat SemiBold"/>
              </a:rPr>
              <a:t>Timberlake</a:t>
            </a:r>
            <a:endParaRPr sz="1900">
              <a:solidFill>
                <a:schemeClr val="dk1"/>
              </a:solidFill>
              <a:latin typeface="Montserrat SemiBold"/>
              <a:ea typeface="Montserrat SemiBold"/>
              <a:cs typeface="Montserrat SemiBold"/>
              <a:sym typeface="Montserrat SemiBold"/>
            </a:endParaRPr>
          </a:p>
        </p:txBody>
      </p:sp>
      <p:sp>
        <p:nvSpPr>
          <p:cNvPr id="480" name="Google Shape;480;p54"/>
          <p:cNvSpPr txBox="1"/>
          <p:nvPr/>
        </p:nvSpPr>
        <p:spPr>
          <a:xfrm>
            <a:off x="6672528" y="3443709"/>
            <a:ext cx="1758300" cy="21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Montserrat SemiBold"/>
                <a:ea typeface="Montserrat SemiBold"/>
                <a:cs typeface="Montserrat SemiBold"/>
                <a:sym typeface="Montserrat SemiBold"/>
              </a:rPr>
              <a:t>Top song</a:t>
            </a:r>
            <a:endParaRPr>
              <a:solidFill>
                <a:schemeClr val="dk1"/>
              </a:solidFill>
              <a:latin typeface="Montserrat SemiBold"/>
              <a:ea typeface="Montserrat SemiBold"/>
              <a:cs typeface="Montserrat SemiBold"/>
              <a:sym typeface="Montserrat SemiBold"/>
            </a:endParaRPr>
          </a:p>
        </p:txBody>
      </p:sp>
      <p:sp>
        <p:nvSpPr>
          <p:cNvPr id="481" name="Google Shape;481;p54"/>
          <p:cNvSpPr txBox="1"/>
          <p:nvPr/>
        </p:nvSpPr>
        <p:spPr>
          <a:xfrm>
            <a:off x="6672528" y="3756333"/>
            <a:ext cx="1758300" cy="21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Catamaran"/>
                <a:ea typeface="Catamaran"/>
                <a:cs typeface="Catamaran"/>
                <a:sym typeface="Catamaran"/>
              </a:rPr>
              <a:t>SexyBack (feat. Timbaland), 2006</a:t>
            </a:r>
            <a:endParaRPr>
              <a:solidFill>
                <a:schemeClr val="dk1"/>
              </a:solidFill>
              <a:latin typeface="Catamaran"/>
              <a:ea typeface="Catamaran"/>
              <a:cs typeface="Catamaran"/>
              <a:sym typeface="Catamaran"/>
            </a:endParaRPr>
          </a:p>
        </p:txBody>
      </p:sp>
      <p:pic>
        <p:nvPicPr>
          <p:cNvPr id="482" name="Google Shape;482;p54"/>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1026377" y="1583252"/>
            <a:ext cx="1145550" cy="1145550"/>
          </a:xfrm>
          <a:prstGeom prst="rect">
            <a:avLst/>
          </a:prstGeom>
          <a:noFill/>
          <a:ln>
            <a:noFill/>
          </a:ln>
        </p:spPr>
      </p:pic>
      <p:pic>
        <p:nvPicPr>
          <p:cNvPr id="483" name="Google Shape;483;p54"/>
          <p:cNvPicPr preferRelativeResize="0"/>
          <p:nvPr/>
        </p:nvPicPr>
        <p:blipFill>
          <a:blip r:embed="rId5" cstate="screen">
            <a:alphaModFix/>
            <a:extLst>
              <a:ext uri="{28A0092B-C50C-407E-A947-70E740481C1C}">
                <a14:useLocalDpi xmlns:a14="http://schemas.microsoft.com/office/drawing/2010/main"/>
              </a:ext>
            </a:extLst>
          </a:blip>
          <a:stretch>
            <a:fillRect/>
          </a:stretch>
        </p:blipFill>
        <p:spPr>
          <a:xfrm>
            <a:off x="3041787" y="1583250"/>
            <a:ext cx="1145550" cy="1145550"/>
          </a:xfrm>
          <a:prstGeom prst="rect">
            <a:avLst/>
          </a:prstGeom>
          <a:noFill/>
          <a:ln>
            <a:noFill/>
          </a:ln>
        </p:spPr>
      </p:pic>
      <p:pic>
        <p:nvPicPr>
          <p:cNvPr id="484" name="Google Shape;484;p54"/>
          <p:cNvPicPr preferRelativeResize="0"/>
          <p:nvPr/>
        </p:nvPicPr>
        <p:blipFill>
          <a:blip r:embed="rId6" cstate="screen">
            <a:alphaModFix/>
            <a:extLst>
              <a:ext uri="{28A0092B-C50C-407E-A947-70E740481C1C}">
                <a14:useLocalDpi xmlns:a14="http://schemas.microsoft.com/office/drawing/2010/main"/>
              </a:ext>
            </a:extLst>
          </a:blip>
          <a:stretch>
            <a:fillRect/>
          </a:stretch>
        </p:blipFill>
        <p:spPr>
          <a:xfrm>
            <a:off x="4994719" y="1583244"/>
            <a:ext cx="1145550" cy="1145550"/>
          </a:xfrm>
          <a:prstGeom prst="rect">
            <a:avLst/>
          </a:prstGeom>
          <a:noFill/>
          <a:ln>
            <a:noFill/>
          </a:ln>
        </p:spPr>
      </p:pic>
      <p:pic>
        <p:nvPicPr>
          <p:cNvPr id="485" name="Google Shape;485;p54"/>
          <p:cNvPicPr preferRelativeResize="0"/>
          <p:nvPr/>
        </p:nvPicPr>
        <p:blipFill>
          <a:blip r:embed="rId7" cstate="screen">
            <a:alphaModFix/>
            <a:extLst>
              <a:ext uri="{28A0092B-C50C-407E-A947-70E740481C1C}">
                <a14:useLocalDpi xmlns:a14="http://schemas.microsoft.com/office/drawing/2010/main"/>
              </a:ext>
            </a:extLst>
          </a:blip>
          <a:stretch>
            <a:fillRect/>
          </a:stretch>
        </p:blipFill>
        <p:spPr>
          <a:xfrm>
            <a:off x="6978894" y="1609969"/>
            <a:ext cx="1145550" cy="1145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55"/>
          <p:cNvSpPr txBox="1">
            <a:spLocks noGrp="1"/>
          </p:cNvSpPr>
          <p:nvPr>
            <p:ph type="title"/>
          </p:nvPr>
        </p:nvSpPr>
        <p:spPr>
          <a:xfrm>
            <a:off x="957050" y="483075"/>
            <a:ext cx="7230000" cy="46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Artistas más populares del género Pop</a:t>
            </a:r>
            <a:endParaRPr/>
          </a:p>
        </p:txBody>
      </p:sp>
      <p:pic>
        <p:nvPicPr>
          <p:cNvPr id="491" name="Google Shape;491;p55"/>
          <p:cNvPicPr preferRelativeResize="0"/>
          <p:nvPr/>
        </p:nvPicPr>
        <p:blipFill>
          <a:blip r:embed="rId3">
            <a:alphaModFix/>
          </a:blip>
          <a:stretch>
            <a:fillRect/>
          </a:stretch>
        </p:blipFill>
        <p:spPr>
          <a:xfrm>
            <a:off x="1341237" y="1390275"/>
            <a:ext cx="6461625" cy="2711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56"/>
          <p:cNvSpPr txBox="1">
            <a:spLocks noGrp="1"/>
          </p:cNvSpPr>
          <p:nvPr>
            <p:ph type="subTitle" idx="1"/>
          </p:nvPr>
        </p:nvSpPr>
        <p:spPr>
          <a:xfrm>
            <a:off x="692688" y="1288225"/>
            <a:ext cx="7712700" cy="19836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500"/>
              <a:t>Del análisis exploratorio, podemos concluir que el género más popular en el mercado musical es el pop. </a:t>
            </a:r>
            <a:endParaRPr sz="1500"/>
          </a:p>
          <a:p>
            <a:pPr marL="0" lvl="0" indent="0" algn="just" rtl="0">
              <a:spcBef>
                <a:spcPts val="0"/>
              </a:spcBef>
              <a:spcAft>
                <a:spcPts val="0"/>
              </a:spcAft>
              <a:buNone/>
            </a:pPr>
            <a:r>
              <a:rPr lang="en" sz="1500"/>
              <a:t>Según los músicos, la música pop es intrínsecamente popular porque crea una sensación de familiaridad para los oyentes. Por lo tanto, cuando escuchan el mismo 'ritmo en todo el género, se inclinan más por una pieza musical que nunca han escuchado porque suena familiar. Casi el 28% de las canciones contienen contenido explícito y, al llegar a la popularidad, las canciones con contenido explícito tienen una popularidad media alta. Los 3 mejores cantantes que grabaron el máximo de canciones en su álbum son Rihanna, Drake y Eminem.</a:t>
            </a:r>
            <a:endParaRPr sz="1500"/>
          </a:p>
        </p:txBody>
      </p:sp>
      <p:sp>
        <p:nvSpPr>
          <p:cNvPr id="497" name="Google Shape;497;p56"/>
          <p:cNvSpPr txBox="1">
            <a:spLocks noGrp="1"/>
          </p:cNvSpPr>
          <p:nvPr>
            <p:ph type="title" idx="6"/>
          </p:nvPr>
        </p:nvSpPr>
        <p:spPr>
          <a:xfrm>
            <a:off x="957050" y="483075"/>
            <a:ext cx="7230000" cy="46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900"/>
              <a:t>Conclusión del análisis exploratorio</a:t>
            </a:r>
            <a:endParaRPr sz="2900"/>
          </a:p>
        </p:txBody>
      </p:sp>
      <p:pic>
        <p:nvPicPr>
          <p:cNvPr id="498" name="Google Shape;498;p56"/>
          <p:cNvPicPr preferRelativeResize="0"/>
          <p:nvPr/>
        </p:nvPicPr>
        <p:blipFill>
          <a:blip r:embed="rId3">
            <a:alphaModFix/>
          </a:blip>
          <a:stretch>
            <a:fillRect/>
          </a:stretch>
        </p:blipFill>
        <p:spPr>
          <a:xfrm>
            <a:off x="3167424" y="3379875"/>
            <a:ext cx="2763225" cy="1581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cstate="screen">
            <a:alphaModFix/>
            <a:extLst>
              <a:ext uri="{28A0092B-C50C-407E-A947-70E740481C1C}">
                <a14:useLocalDpi xmlns:a14="http://schemas.microsoft.com/office/drawing/2010/main"/>
              </a:ext>
            </a:extLst>
          </a:blip>
          <a:stretch>
            <a:fillRect/>
          </a:stretch>
        </a:blipFill>
        <a:effectLst/>
      </p:bgPr>
    </p:bg>
    <p:spTree>
      <p:nvGrpSpPr>
        <p:cNvPr id="1" name="Shape 502"/>
        <p:cNvGrpSpPr/>
        <p:nvPr/>
      </p:nvGrpSpPr>
      <p:grpSpPr>
        <a:xfrm>
          <a:off x="0" y="0"/>
          <a:ext cx="0" cy="0"/>
          <a:chOff x="0" y="0"/>
          <a:chExt cx="0" cy="0"/>
        </a:xfrm>
      </p:grpSpPr>
      <p:sp>
        <p:nvSpPr>
          <p:cNvPr id="503" name="Google Shape;503;p57"/>
          <p:cNvSpPr/>
          <p:nvPr/>
        </p:nvSpPr>
        <p:spPr>
          <a:xfrm>
            <a:off x="713225" y="487150"/>
            <a:ext cx="7717500" cy="20490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7"/>
          <p:cNvSpPr txBox="1">
            <a:spLocks noGrp="1"/>
          </p:cNvSpPr>
          <p:nvPr>
            <p:ph type="title"/>
          </p:nvPr>
        </p:nvSpPr>
        <p:spPr>
          <a:xfrm>
            <a:off x="2159250" y="541852"/>
            <a:ext cx="4825500" cy="101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Modelos predictivos utilizados</a:t>
            </a:r>
            <a:endParaRPr/>
          </a:p>
        </p:txBody>
      </p:sp>
      <p:grpSp>
        <p:nvGrpSpPr>
          <p:cNvPr id="505" name="Google Shape;505;p57"/>
          <p:cNvGrpSpPr/>
          <p:nvPr/>
        </p:nvGrpSpPr>
        <p:grpSpPr>
          <a:xfrm>
            <a:off x="1452275" y="2182739"/>
            <a:ext cx="6239700" cy="143400"/>
            <a:chOff x="1452275" y="2315585"/>
            <a:chExt cx="6239700" cy="143400"/>
          </a:xfrm>
        </p:grpSpPr>
        <p:cxnSp>
          <p:nvCxnSpPr>
            <p:cNvPr id="506" name="Google Shape;506;p57"/>
            <p:cNvCxnSpPr>
              <a:stCxn id="507" idx="1"/>
              <a:endCxn id="508" idx="3"/>
            </p:cNvCxnSpPr>
            <p:nvPr/>
          </p:nvCxnSpPr>
          <p:spPr>
            <a:xfrm>
              <a:off x="1452275" y="2387285"/>
              <a:ext cx="6239700" cy="0"/>
            </a:xfrm>
            <a:prstGeom prst="straightConnector1">
              <a:avLst/>
            </a:prstGeom>
            <a:noFill/>
            <a:ln w="19050" cap="flat" cmpd="sng">
              <a:solidFill>
                <a:schemeClr val="dk1"/>
              </a:solidFill>
              <a:prstDash val="solid"/>
              <a:round/>
              <a:headEnd type="none" w="med" len="med"/>
              <a:tailEnd type="none" w="med" len="med"/>
            </a:ln>
          </p:spPr>
        </p:cxnSp>
        <p:sp>
          <p:nvSpPr>
            <p:cNvPr id="507" name="Google Shape;507;p57"/>
            <p:cNvSpPr/>
            <p:nvPr/>
          </p:nvSpPr>
          <p:spPr>
            <a:xfrm>
              <a:off x="1452275" y="2315585"/>
              <a:ext cx="1867200" cy="1434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9" name="Google Shape;509;p57"/>
          <p:cNvSpPr/>
          <p:nvPr/>
        </p:nvSpPr>
        <p:spPr>
          <a:xfrm rot="-5400000">
            <a:off x="3859485" y="1824330"/>
            <a:ext cx="218100" cy="1437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7"/>
          <p:cNvSpPr/>
          <p:nvPr/>
        </p:nvSpPr>
        <p:spPr>
          <a:xfrm>
            <a:off x="3864451" y="1787124"/>
            <a:ext cx="32400" cy="218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7"/>
          <p:cNvSpPr/>
          <p:nvPr/>
        </p:nvSpPr>
        <p:spPr>
          <a:xfrm rot="5400000">
            <a:off x="5066415" y="1824324"/>
            <a:ext cx="218100" cy="1437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7"/>
          <p:cNvSpPr/>
          <p:nvPr/>
        </p:nvSpPr>
        <p:spPr>
          <a:xfrm rot="10800000">
            <a:off x="5247149" y="1787130"/>
            <a:ext cx="32400" cy="218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7"/>
          <p:cNvSpPr/>
          <p:nvPr/>
        </p:nvSpPr>
        <p:spPr>
          <a:xfrm>
            <a:off x="4335462" y="1659637"/>
            <a:ext cx="473100" cy="473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7"/>
          <p:cNvSpPr/>
          <p:nvPr/>
        </p:nvSpPr>
        <p:spPr>
          <a:xfrm rot="5400000">
            <a:off x="4471415" y="1824324"/>
            <a:ext cx="218100" cy="143700"/>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7"/>
          <p:cNvSpPr txBox="1"/>
          <p:nvPr/>
        </p:nvSpPr>
        <p:spPr>
          <a:xfrm>
            <a:off x="255450" y="3094400"/>
            <a:ext cx="3213000" cy="1233600"/>
          </a:xfrm>
          <a:prstGeom prst="rect">
            <a:avLst/>
          </a:prstGeom>
          <a:noFill/>
          <a:ln>
            <a:noFill/>
          </a:ln>
        </p:spPr>
        <p:txBody>
          <a:bodyPr spcFirstLastPara="1" wrap="square" lIns="91425" tIns="91425" rIns="91425" bIns="91425" anchor="ctr" anchorCtr="0">
            <a:noAutofit/>
          </a:bodyPr>
          <a:lstStyle/>
          <a:p>
            <a:pPr marL="457200" lvl="0" indent="-317500" algn="just" rtl="0">
              <a:spcBef>
                <a:spcPts val="0"/>
              </a:spcBef>
              <a:spcAft>
                <a:spcPts val="0"/>
              </a:spcAft>
              <a:buClr>
                <a:schemeClr val="dk1"/>
              </a:buClr>
              <a:buSzPts val="1400"/>
              <a:buFont typeface="Catamaran"/>
              <a:buChar char="●"/>
            </a:pPr>
            <a:r>
              <a:rPr lang="en" b="1">
                <a:solidFill>
                  <a:schemeClr val="dk1"/>
                </a:solidFill>
                <a:latin typeface="Catamaran"/>
                <a:ea typeface="Catamaran"/>
                <a:cs typeface="Catamaran"/>
                <a:sym typeface="Catamaran"/>
              </a:rPr>
              <a:t>Regresión lineal</a:t>
            </a:r>
            <a:endParaRPr>
              <a:solidFill>
                <a:schemeClr val="dk1"/>
              </a:solidFill>
              <a:latin typeface="Catamaran"/>
              <a:ea typeface="Catamaran"/>
              <a:cs typeface="Catamaran"/>
              <a:sym typeface="Catamaran"/>
            </a:endParaRPr>
          </a:p>
          <a:p>
            <a:pPr marL="457200" lvl="0" indent="-317500" algn="just" rtl="0">
              <a:spcBef>
                <a:spcPts val="0"/>
              </a:spcBef>
              <a:spcAft>
                <a:spcPts val="0"/>
              </a:spcAft>
              <a:buClr>
                <a:schemeClr val="dk1"/>
              </a:buClr>
              <a:buSzPts val="1400"/>
              <a:buFont typeface="Catamaran"/>
              <a:buChar char="●"/>
            </a:pPr>
            <a:r>
              <a:rPr lang="en" b="1">
                <a:solidFill>
                  <a:schemeClr val="dk1"/>
                </a:solidFill>
                <a:latin typeface="Catamaran"/>
                <a:ea typeface="Catamaran"/>
                <a:cs typeface="Catamaran"/>
                <a:sym typeface="Catamaran"/>
              </a:rPr>
              <a:t>Random forest</a:t>
            </a:r>
            <a:endParaRPr b="1">
              <a:solidFill>
                <a:schemeClr val="dk1"/>
              </a:solidFill>
              <a:latin typeface="Catamaran"/>
              <a:ea typeface="Catamaran"/>
              <a:cs typeface="Catamaran"/>
              <a:sym typeface="Catamaran"/>
            </a:endParaRPr>
          </a:p>
          <a:p>
            <a:pPr marL="457200" lvl="0" indent="-317500" algn="just" rtl="0">
              <a:spcBef>
                <a:spcPts val="0"/>
              </a:spcBef>
              <a:spcAft>
                <a:spcPts val="0"/>
              </a:spcAft>
              <a:buClr>
                <a:schemeClr val="dk1"/>
              </a:buClr>
              <a:buSzPts val="1400"/>
              <a:buFont typeface="Catamaran"/>
              <a:buChar char="●"/>
            </a:pPr>
            <a:r>
              <a:rPr lang="en" b="1">
                <a:solidFill>
                  <a:schemeClr val="dk1"/>
                </a:solidFill>
                <a:latin typeface="Catamaran"/>
                <a:ea typeface="Catamaran"/>
                <a:cs typeface="Catamaran"/>
                <a:sym typeface="Catamaran"/>
              </a:rPr>
              <a:t>Regresión logística</a:t>
            </a:r>
            <a:endParaRPr b="1">
              <a:solidFill>
                <a:schemeClr val="dk1"/>
              </a:solidFill>
              <a:latin typeface="Catamaran"/>
              <a:ea typeface="Catamaran"/>
              <a:cs typeface="Catamaran"/>
              <a:sym typeface="Catamaran"/>
            </a:endParaRPr>
          </a:p>
          <a:p>
            <a:pPr marL="457200" lvl="0" indent="-317500" algn="just" rtl="0">
              <a:spcBef>
                <a:spcPts val="0"/>
              </a:spcBef>
              <a:spcAft>
                <a:spcPts val="0"/>
              </a:spcAft>
              <a:buClr>
                <a:schemeClr val="dk1"/>
              </a:buClr>
              <a:buSzPts val="1400"/>
              <a:buFont typeface="Catamaran"/>
              <a:buChar char="●"/>
            </a:pPr>
            <a:r>
              <a:rPr lang="en" b="1">
                <a:solidFill>
                  <a:schemeClr val="dk1"/>
                </a:solidFill>
                <a:latin typeface="Catamaran"/>
                <a:ea typeface="Catamaran"/>
                <a:cs typeface="Catamaran"/>
                <a:sym typeface="Catamaran"/>
              </a:rPr>
              <a:t>Random forest clasificación</a:t>
            </a:r>
            <a:endParaRPr>
              <a:solidFill>
                <a:schemeClr val="dk1"/>
              </a:solidFill>
              <a:latin typeface="Catamaran"/>
              <a:ea typeface="Catamaran"/>
              <a:cs typeface="Catamaran"/>
              <a:sym typeface="Catamaran"/>
            </a:endParaRPr>
          </a:p>
          <a:p>
            <a:pPr marL="457200" lvl="0" indent="-317500" algn="just" rtl="0">
              <a:spcBef>
                <a:spcPts val="0"/>
              </a:spcBef>
              <a:spcAft>
                <a:spcPts val="0"/>
              </a:spcAft>
              <a:buClr>
                <a:schemeClr val="dk1"/>
              </a:buClr>
              <a:buSzPts val="1400"/>
              <a:buFont typeface="Catamaran"/>
              <a:buChar char="●"/>
            </a:pPr>
            <a:r>
              <a:rPr lang="en" b="1">
                <a:solidFill>
                  <a:schemeClr val="dk1"/>
                </a:solidFill>
                <a:latin typeface="Catamaran"/>
                <a:ea typeface="Catamaran"/>
                <a:cs typeface="Catamaran"/>
                <a:sym typeface="Catamaran"/>
              </a:rPr>
              <a:t>Agrupación</a:t>
            </a:r>
            <a:endParaRPr>
              <a:solidFill>
                <a:schemeClr val="dk1"/>
              </a:solidFill>
              <a:latin typeface="Catamaran"/>
              <a:ea typeface="Catamaran"/>
              <a:cs typeface="Catamaran"/>
              <a:sym typeface="Catamar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58"/>
          <p:cNvSpPr txBox="1">
            <a:spLocks noGrp="1"/>
          </p:cNvSpPr>
          <p:nvPr>
            <p:ph type="title"/>
          </p:nvPr>
        </p:nvSpPr>
        <p:spPr>
          <a:xfrm>
            <a:off x="2159250" y="94802"/>
            <a:ext cx="4825500" cy="101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Definición de los modelos utilizados</a:t>
            </a:r>
            <a:endParaRPr/>
          </a:p>
        </p:txBody>
      </p:sp>
      <p:sp>
        <p:nvSpPr>
          <p:cNvPr id="521" name="Google Shape;521;p58"/>
          <p:cNvSpPr txBox="1"/>
          <p:nvPr/>
        </p:nvSpPr>
        <p:spPr>
          <a:xfrm>
            <a:off x="58950" y="1129900"/>
            <a:ext cx="8862300" cy="3939900"/>
          </a:xfrm>
          <a:prstGeom prst="rect">
            <a:avLst/>
          </a:prstGeom>
          <a:noFill/>
          <a:ln>
            <a:noFill/>
          </a:ln>
        </p:spPr>
        <p:txBody>
          <a:bodyPr spcFirstLastPara="1" wrap="square" lIns="91425" tIns="91425" rIns="91425" bIns="91425" anchor="ctr" anchorCtr="0">
            <a:noAutofit/>
          </a:bodyPr>
          <a:lstStyle/>
          <a:p>
            <a:pPr marL="457200" lvl="0" indent="-317500" algn="just" rtl="0">
              <a:spcBef>
                <a:spcPts val="0"/>
              </a:spcBef>
              <a:spcAft>
                <a:spcPts val="0"/>
              </a:spcAft>
              <a:buClr>
                <a:schemeClr val="dk1"/>
              </a:buClr>
              <a:buSzPts val="1400"/>
              <a:buFont typeface="Catamaran"/>
              <a:buChar char="●"/>
            </a:pPr>
            <a:r>
              <a:rPr lang="en" b="1" u="sng">
                <a:solidFill>
                  <a:schemeClr val="dk1"/>
                </a:solidFill>
                <a:latin typeface="Catamaran"/>
                <a:ea typeface="Catamaran"/>
                <a:cs typeface="Catamaran"/>
                <a:sym typeface="Catamaran"/>
              </a:rPr>
              <a:t>Regresión lineal: </a:t>
            </a:r>
            <a:r>
              <a:rPr lang="en">
                <a:solidFill>
                  <a:schemeClr val="dk1"/>
                </a:solidFill>
                <a:latin typeface="Catamaran"/>
                <a:ea typeface="Catamaran"/>
                <a:cs typeface="Catamaran"/>
                <a:sym typeface="Catamaran"/>
              </a:rPr>
              <a:t>Es una técnica de modelado estadístico que se emplea para describir una variable de respuesta continua como una función de una o varias variables predictoras. Puede ayudar a comprender y predecir el comportamiento de sistemas complejos o a analizar datos experimentales, financieros y biológicos.</a:t>
            </a:r>
            <a:endParaRPr>
              <a:solidFill>
                <a:schemeClr val="dk1"/>
              </a:solidFill>
              <a:latin typeface="Catamaran"/>
              <a:ea typeface="Catamaran"/>
              <a:cs typeface="Catamaran"/>
              <a:sym typeface="Catamaran"/>
            </a:endParaRPr>
          </a:p>
          <a:p>
            <a:pPr marL="457200" lvl="0" indent="-317500" algn="just" rtl="0">
              <a:spcBef>
                <a:spcPts val="0"/>
              </a:spcBef>
              <a:spcAft>
                <a:spcPts val="0"/>
              </a:spcAft>
              <a:buClr>
                <a:schemeClr val="dk1"/>
              </a:buClr>
              <a:buSzPts val="1400"/>
              <a:buFont typeface="Catamaran"/>
              <a:buChar char="●"/>
            </a:pPr>
            <a:r>
              <a:rPr lang="en" b="1" u="sng">
                <a:solidFill>
                  <a:schemeClr val="dk1"/>
                </a:solidFill>
                <a:latin typeface="Catamaran"/>
                <a:ea typeface="Catamaran"/>
                <a:cs typeface="Catamaran"/>
                <a:sym typeface="Catamaran"/>
              </a:rPr>
              <a:t>Random forest: </a:t>
            </a:r>
            <a:r>
              <a:rPr lang="en">
                <a:solidFill>
                  <a:schemeClr val="dk1"/>
                </a:solidFill>
                <a:latin typeface="Catamaran"/>
                <a:ea typeface="Catamaran"/>
                <a:cs typeface="Catamaran"/>
                <a:sym typeface="Catamaran"/>
              </a:rPr>
              <a:t>Es un conjunto de árboles de decisión combinados con bagging. Al usar bagging, lo que en realidad está pasando, es que distintos árboles ven distintas porciones de los datos. Ningún árbol ve todos los datos de entrenamiento. Esto hace que cada árbol se entrene con distintas muestras de datos para un mismo problema. De esta forma, al combinar sus resultados, unos errores se compensan con otros y tenemos una predicción que generaliza mejor.</a:t>
            </a:r>
            <a:endParaRPr>
              <a:solidFill>
                <a:schemeClr val="dk1"/>
              </a:solidFill>
              <a:latin typeface="Catamaran"/>
              <a:ea typeface="Catamaran"/>
              <a:cs typeface="Catamaran"/>
              <a:sym typeface="Catamaran"/>
            </a:endParaRPr>
          </a:p>
          <a:p>
            <a:pPr marL="457200" lvl="0" indent="-317500" algn="just" rtl="0">
              <a:spcBef>
                <a:spcPts val="0"/>
              </a:spcBef>
              <a:spcAft>
                <a:spcPts val="0"/>
              </a:spcAft>
              <a:buClr>
                <a:schemeClr val="dk1"/>
              </a:buClr>
              <a:buSzPts val="1400"/>
              <a:buFont typeface="Catamaran"/>
              <a:buChar char="●"/>
            </a:pPr>
            <a:r>
              <a:rPr lang="en" b="1" u="sng">
                <a:solidFill>
                  <a:schemeClr val="dk1"/>
                </a:solidFill>
                <a:latin typeface="Catamaran"/>
                <a:ea typeface="Catamaran"/>
                <a:cs typeface="Catamaran"/>
                <a:sym typeface="Catamaran"/>
              </a:rPr>
              <a:t>Regresión logística:</a:t>
            </a:r>
            <a:r>
              <a:rPr lang="en">
                <a:solidFill>
                  <a:schemeClr val="dk1"/>
                </a:solidFill>
                <a:latin typeface="Catamaran"/>
                <a:ea typeface="Catamaran"/>
                <a:cs typeface="Catamaran"/>
                <a:sym typeface="Catamaran"/>
              </a:rPr>
              <a:t> Resulta útil para los casos en los que se desea predecir la presencia o ausencia de una característica o resultado según los valores de un conjunto de predictores. Es similar a un modelo de regresión lineal pero está adaptado para modelos en los que la variable dependiente es dicotómica. </a:t>
            </a:r>
            <a:endParaRPr>
              <a:solidFill>
                <a:schemeClr val="dk1"/>
              </a:solidFill>
              <a:latin typeface="Catamaran"/>
              <a:ea typeface="Catamaran"/>
              <a:cs typeface="Catamaran"/>
              <a:sym typeface="Catamaran"/>
            </a:endParaRPr>
          </a:p>
          <a:p>
            <a:pPr marL="457200" lvl="0" indent="-317500" algn="just" rtl="0">
              <a:spcBef>
                <a:spcPts val="0"/>
              </a:spcBef>
              <a:spcAft>
                <a:spcPts val="0"/>
              </a:spcAft>
              <a:buClr>
                <a:schemeClr val="dk1"/>
              </a:buClr>
              <a:buSzPts val="1400"/>
              <a:buFont typeface="Catamaran"/>
              <a:buChar char="●"/>
            </a:pPr>
            <a:r>
              <a:rPr lang="en" b="1" u="sng">
                <a:solidFill>
                  <a:schemeClr val="dk1"/>
                </a:solidFill>
                <a:latin typeface="Catamaran"/>
                <a:ea typeface="Catamaran"/>
                <a:cs typeface="Catamaran"/>
                <a:sym typeface="Catamaran"/>
              </a:rPr>
              <a:t>Random forest clasificación: </a:t>
            </a:r>
            <a:r>
              <a:rPr lang="en">
                <a:solidFill>
                  <a:schemeClr val="dk1"/>
                </a:solidFill>
                <a:latin typeface="Catamaran"/>
                <a:ea typeface="Catamaran"/>
                <a:cs typeface="Catamaran"/>
                <a:sym typeface="Catamaran"/>
              </a:rPr>
              <a:t>Sirve como una técnica para reducción de la dimensionalidad. Se generan múltiples árboles (a diferencia de CART). Cada árbol da una clasificación (vota por una clase). Y el resultado es la clase con mayor número de votos en todo el bosque (forest).</a:t>
            </a:r>
            <a:endParaRPr>
              <a:solidFill>
                <a:schemeClr val="dk1"/>
              </a:solidFill>
              <a:latin typeface="Catamaran"/>
              <a:ea typeface="Catamaran"/>
              <a:cs typeface="Catamaran"/>
              <a:sym typeface="Catamaran"/>
            </a:endParaRPr>
          </a:p>
          <a:p>
            <a:pPr marL="457200" lvl="0" indent="-317500" algn="just" rtl="0">
              <a:spcBef>
                <a:spcPts val="0"/>
              </a:spcBef>
              <a:spcAft>
                <a:spcPts val="0"/>
              </a:spcAft>
              <a:buClr>
                <a:schemeClr val="dk1"/>
              </a:buClr>
              <a:buSzPts val="1400"/>
              <a:buFont typeface="Catamaran"/>
              <a:buChar char="●"/>
            </a:pPr>
            <a:r>
              <a:rPr lang="en" b="1" u="sng">
                <a:solidFill>
                  <a:schemeClr val="dk1"/>
                </a:solidFill>
                <a:latin typeface="Catamaran"/>
                <a:ea typeface="Catamaran"/>
                <a:cs typeface="Catamaran"/>
                <a:sym typeface="Catamaran"/>
              </a:rPr>
              <a:t>Agrupación:</a:t>
            </a:r>
            <a:r>
              <a:rPr lang="en">
                <a:solidFill>
                  <a:schemeClr val="dk1"/>
                </a:solidFill>
                <a:latin typeface="Catamaran"/>
                <a:ea typeface="Catamaran"/>
                <a:cs typeface="Catamaran"/>
                <a:sym typeface="Catamaran"/>
              </a:rPr>
              <a:t> Los modelos de agrupación en clústeres se centran en la identificación de grupos de registros similares y en el etiquetado de registros según el grupo al que pertenecen. Esto se lleva a cabo sin la ventaja de disponer de conocimientos previos sobre los grupos y sus características.</a:t>
            </a:r>
            <a:endParaRPr>
              <a:solidFill>
                <a:schemeClr val="dk1"/>
              </a:solidFill>
              <a:latin typeface="Catamaran"/>
              <a:ea typeface="Catamaran"/>
              <a:cs typeface="Catamaran"/>
              <a:sym typeface="Catamaran"/>
            </a:endParaRPr>
          </a:p>
        </p:txBody>
      </p:sp>
      <p:sp>
        <p:nvSpPr>
          <p:cNvPr id="522" name="Google Shape;522;p58"/>
          <p:cNvSpPr/>
          <p:nvPr/>
        </p:nvSpPr>
        <p:spPr>
          <a:xfrm>
            <a:off x="1233450" y="82650"/>
            <a:ext cx="6513300" cy="10353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cstate="screen">
            <a:alphaModFix/>
            <a:extLst>
              <a:ext uri="{28A0092B-C50C-407E-A947-70E740481C1C}">
                <a14:useLocalDpi xmlns:a14="http://schemas.microsoft.com/office/drawing/2010/main"/>
              </a:ext>
            </a:extLst>
          </a:blip>
          <a:stretch>
            <a:fillRect/>
          </a:stretch>
        </a:blipFill>
        <a:effectLst/>
      </p:bgPr>
    </p:bg>
    <p:spTree>
      <p:nvGrpSpPr>
        <p:cNvPr id="1" name="Shape 152"/>
        <p:cNvGrpSpPr/>
        <p:nvPr/>
      </p:nvGrpSpPr>
      <p:grpSpPr>
        <a:xfrm>
          <a:off x="0" y="0"/>
          <a:ext cx="0" cy="0"/>
          <a:chOff x="0" y="0"/>
          <a:chExt cx="0" cy="0"/>
        </a:xfrm>
      </p:grpSpPr>
      <p:sp>
        <p:nvSpPr>
          <p:cNvPr id="153" name="Google Shape;153;p32"/>
          <p:cNvSpPr/>
          <p:nvPr/>
        </p:nvSpPr>
        <p:spPr>
          <a:xfrm>
            <a:off x="720000" y="1836963"/>
            <a:ext cx="7704000" cy="2243700"/>
          </a:xfrm>
          <a:prstGeom prst="roundRect">
            <a:avLst>
              <a:gd name="adj" fmla="val 6945"/>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tamaran"/>
              <a:ea typeface="Catamaran"/>
              <a:cs typeface="Catamaran"/>
              <a:sym typeface="Catamaran"/>
            </a:endParaRPr>
          </a:p>
        </p:txBody>
      </p:sp>
      <p:graphicFrame>
        <p:nvGraphicFramePr>
          <p:cNvPr id="154" name="Google Shape;154;p32"/>
          <p:cNvGraphicFramePr/>
          <p:nvPr/>
        </p:nvGraphicFramePr>
        <p:xfrm>
          <a:off x="720000" y="1919625"/>
          <a:ext cx="7704000" cy="2936150"/>
        </p:xfrm>
        <a:graphic>
          <a:graphicData uri="http://schemas.openxmlformats.org/drawingml/2006/table">
            <a:tbl>
              <a:tblPr>
                <a:noFill/>
                <a:tableStyleId>{D563AAA1-129C-4294-B000-37BB3A35FEEC}</a:tableStyleId>
              </a:tblPr>
              <a:tblGrid>
                <a:gridCol w="2619875">
                  <a:extLst>
                    <a:ext uri="{9D8B030D-6E8A-4147-A177-3AD203B41FA5}">
                      <a16:colId xmlns:a16="http://schemas.microsoft.com/office/drawing/2014/main" val="20000"/>
                    </a:ext>
                  </a:extLst>
                </a:gridCol>
                <a:gridCol w="5084125">
                  <a:extLst>
                    <a:ext uri="{9D8B030D-6E8A-4147-A177-3AD203B41FA5}">
                      <a16:colId xmlns:a16="http://schemas.microsoft.com/office/drawing/2014/main" val="20001"/>
                    </a:ext>
                  </a:extLst>
                </a:gridCol>
              </a:tblGrid>
              <a:tr h="479250">
                <a:tc>
                  <a:txBody>
                    <a:bodyPr/>
                    <a:lstStyle/>
                    <a:p>
                      <a:pPr marL="0" lvl="0" indent="0" algn="l" rtl="0">
                        <a:spcBef>
                          <a:spcPts val="0"/>
                        </a:spcBef>
                        <a:spcAft>
                          <a:spcPts val="0"/>
                        </a:spcAft>
                        <a:buNone/>
                      </a:pPr>
                      <a:r>
                        <a:rPr lang="en" sz="1100" b="1">
                          <a:solidFill>
                            <a:schemeClr val="dk1"/>
                          </a:solidFill>
                          <a:latin typeface="Catamaran"/>
                          <a:ea typeface="Catamaran"/>
                          <a:cs typeface="Catamaran"/>
                          <a:sym typeface="Catamaran"/>
                        </a:rPr>
                        <a:t>Base de datos</a:t>
                      </a:r>
                      <a:endParaRPr sz="1100" b="1">
                        <a:solidFill>
                          <a:schemeClr val="dk1"/>
                        </a:solidFill>
                        <a:latin typeface="Catamaran"/>
                        <a:ea typeface="Catamaran"/>
                        <a:cs typeface="Catamaran"/>
                        <a:sym typeface="Catamaran"/>
                      </a:endParaRPr>
                    </a:p>
                  </a:txBody>
                  <a:tcPr marL="91425" marR="91425" marT="91425" marB="91425">
                    <a:lnL w="19050" cap="flat" cmpd="sng">
                      <a:solidFill>
                        <a:schemeClr val="accent3">
                          <a:alpha val="0"/>
                        </a:schemeClr>
                      </a:solidFill>
                      <a:prstDash val="solid"/>
                      <a:round/>
                      <a:headEnd type="none" w="sm" len="sm"/>
                      <a:tailEnd type="none" w="sm" len="sm"/>
                    </a:lnL>
                    <a:lnR w="19050" cap="flat" cmpd="sng">
                      <a:solidFill>
                        <a:schemeClr val="accent3">
                          <a:alpha val="0"/>
                        </a:schemeClr>
                      </a:solidFill>
                      <a:prstDash val="solid"/>
                      <a:round/>
                      <a:headEnd type="none" w="sm" len="sm"/>
                      <a:tailEnd type="none" w="sm" len="sm"/>
                    </a:lnR>
                    <a:lnT w="19050" cap="flat" cmpd="sng">
                      <a:solidFill>
                        <a:schemeClr val="accent3">
                          <a:alpha val="0"/>
                        </a:schemeClr>
                      </a:solidFill>
                      <a:prstDash val="solid"/>
                      <a:round/>
                      <a:headEnd type="none" w="sm" len="sm"/>
                      <a:tailEnd type="none" w="sm" len="sm"/>
                    </a:lnT>
                    <a:lnB w="19050" cap="flat" cmpd="sng">
                      <a:solidFill>
                        <a:schemeClr val="accent3">
                          <a:alpha val="0"/>
                        </a:schemeClr>
                      </a:solidFill>
                      <a:prstDash val="solid"/>
                      <a:round/>
                      <a:headEnd type="none" w="sm" len="sm"/>
                      <a:tailEnd type="none" w="sm" len="sm"/>
                    </a:lnB>
                  </a:tcPr>
                </a:tc>
                <a:tc>
                  <a:txBody>
                    <a:bodyPr/>
                    <a:lstStyle/>
                    <a:p>
                      <a:pPr marL="0" lvl="0" indent="0" algn="l" rtl="0">
                        <a:spcBef>
                          <a:spcPts val="0"/>
                        </a:spcBef>
                        <a:spcAft>
                          <a:spcPts val="1600"/>
                        </a:spcAft>
                        <a:buNone/>
                      </a:pPr>
                      <a:r>
                        <a:rPr lang="en" sz="1000">
                          <a:solidFill>
                            <a:schemeClr val="dk1"/>
                          </a:solidFill>
                          <a:latin typeface="Catamaran"/>
                          <a:ea typeface="Catamaran"/>
                          <a:cs typeface="Catamaran"/>
                          <a:sym typeface="Catamaran"/>
                        </a:rPr>
                        <a:t>Spotify cuenta con un almacén de datos muy superior al resto de sus competidores, lo que da buenos parámetros para analizar su contenido.</a:t>
                      </a:r>
                      <a:endParaRPr sz="1000">
                        <a:solidFill>
                          <a:schemeClr val="dk1"/>
                        </a:solidFill>
                        <a:latin typeface="Catamaran"/>
                        <a:ea typeface="Catamaran"/>
                        <a:cs typeface="Catamaran"/>
                        <a:sym typeface="Catamaran"/>
                      </a:endParaRPr>
                    </a:p>
                  </a:txBody>
                  <a:tcPr marL="91425" marR="91425" marT="91425" marB="91425">
                    <a:lnL w="19050" cap="flat" cmpd="sng">
                      <a:solidFill>
                        <a:schemeClr val="accent3">
                          <a:alpha val="0"/>
                        </a:schemeClr>
                      </a:solidFill>
                      <a:prstDash val="solid"/>
                      <a:round/>
                      <a:headEnd type="none" w="sm" len="sm"/>
                      <a:tailEnd type="none" w="sm" len="sm"/>
                    </a:lnL>
                    <a:lnR w="19050" cap="flat" cmpd="sng">
                      <a:solidFill>
                        <a:schemeClr val="accent3">
                          <a:alpha val="0"/>
                        </a:schemeClr>
                      </a:solidFill>
                      <a:prstDash val="solid"/>
                      <a:round/>
                      <a:headEnd type="none" w="sm" len="sm"/>
                      <a:tailEnd type="none" w="sm" len="sm"/>
                    </a:lnR>
                    <a:lnT w="19050" cap="flat" cmpd="sng">
                      <a:solidFill>
                        <a:schemeClr val="accent3">
                          <a:alpha val="0"/>
                        </a:schemeClr>
                      </a:solidFill>
                      <a:prstDash val="solid"/>
                      <a:round/>
                      <a:headEnd type="none" w="sm" len="sm"/>
                      <a:tailEnd type="none" w="sm" len="sm"/>
                    </a:lnT>
                    <a:lnB w="19050" cap="flat" cmpd="sng">
                      <a:solidFill>
                        <a:schemeClr val="accent3">
                          <a:alpha val="0"/>
                        </a:schemeClr>
                      </a:solidFill>
                      <a:prstDash val="solid"/>
                      <a:round/>
                      <a:headEnd type="none" w="sm" len="sm"/>
                      <a:tailEnd type="none" w="sm" len="sm"/>
                    </a:lnB>
                  </a:tcPr>
                </a:tc>
                <a:extLst>
                  <a:ext uri="{0D108BD9-81ED-4DB2-BD59-A6C34878D82A}">
                    <a16:rowId xmlns:a16="http://schemas.microsoft.com/office/drawing/2014/main" val="10000"/>
                  </a:ext>
                </a:extLst>
              </a:tr>
              <a:tr h="479250">
                <a:tc>
                  <a:txBody>
                    <a:bodyPr/>
                    <a:lstStyle/>
                    <a:p>
                      <a:pPr marL="0" lvl="0" indent="0" algn="l" rtl="0">
                        <a:spcBef>
                          <a:spcPts val="0"/>
                        </a:spcBef>
                        <a:spcAft>
                          <a:spcPts val="0"/>
                        </a:spcAft>
                        <a:buNone/>
                      </a:pPr>
                      <a:r>
                        <a:rPr lang="en" sz="1100" b="1">
                          <a:solidFill>
                            <a:schemeClr val="dk1"/>
                          </a:solidFill>
                          <a:latin typeface="Catamaran"/>
                          <a:ea typeface="Catamaran"/>
                          <a:cs typeface="Catamaran"/>
                          <a:sym typeface="Catamaran"/>
                        </a:rPr>
                        <a:t>Predicción</a:t>
                      </a:r>
                      <a:endParaRPr sz="1100" b="1">
                        <a:solidFill>
                          <a:schemeClr val="dk1"/>
                        </a:solidFill>
                        <a:latin typeface="Catamaran"/>
                        <a:ea typeface="Catamaran"/>
                        <a:cs typeface="Catamaran"/>
                        <a:sym typeface="Catamaran"/>
                      </a:endParaRPr>
                    </a:p>
                  </a:txBody>
                  <a:tcPr marL="91425" marR="91425" marT="91425" marB="91425">
                    <a:lnL w="19050" cap="flat" cmpd="sng">
                      <a:solidFill>
                        <a:schemeClr val="accent3">
                          <a:alpha val="0"/>
                        </a:schemeClr>
                      </a:solidFill>
                      <a:prstDash val="solid"/>
                      <a:round/>
                      <a:headEnd type="none" w="sm" len="sm"/>
                      <a:tailEnd type="none" w="sm" len="sm"/>
                    </a:lnL>
                    <a:lnR w="19050" cap="flat" cmpd="sng">
                      <a:solidFill>
                        <a:schemeClr val="accent3">
                          <a:alpha val="0"/>
                        </a:schemeClr>
                      </a:solidFill>
                      <a:prstDash val="solid"/>
                      <a:round/>
                      <a:headEnd type="none" w="sm" len="sm"/>
                      <a:tailEnd type="none" w="sm" len="sm"/>
                    </a:lnR>
                    <a:lnT w="19050" cap="flat" cmpd="sng">
                      <a:solidFill>
                        <a:schemeClr val="accent3">
                          <a:alpha val="0"/>
                        </a:schemeClr>
                      </a:solidFill>
                      <a:prstDash val="solid"/>
                      <a:round/>
                      <a:headEnd type="none" w="sm" len="sm"/>
                      <a:tailEnd type="none" w="sm" len="sm"/>
                    </a:lnT>
                    <a:lnB w="19050" cap="flat" cmpd="sng">
                      <a:solidFill>
                        <a:schemeClr val="accent3">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 sz="1000">
                          <a:solidFill>
                            <a:schemeClr val="dk1"/>
                          </a:solidFill>
                          <a:latin typeface="Catamaran"/>
                          <a:ea typeface="Catamaran"/>
                          <a:cs typeface="Catamaran"/>
                          <a:sym typeface="Catamaran"/>
                        </a:rPr>
                        <a:t>Por un lado vamos a intentar, mediante la utilización de diversos algoritmos, predecir qué es lo que hace a un artista o a una canción popular.</a:t>
                      </a:r>
                      <a:endParaRPr sz="1000">
                        <a:solidFill>
                          <a:schemeClr val="dk1"/>
                        </a:solidFill>
                        <a:latin typeface="Catamaran"/>
                        <a:ea typeface="Catamaran"/>
                        <a:cs typeface="Catamaran"/>
                        <a:sym typeface="Catamaran"/>
                      </a:endParaRPr>
                    </a:p>
                  </a:txBody>
                  <a:tcPr marL="91425" marR="91425" marT="91425" marB="91425">
                    <a:lnL w="19050" cap="flat" cmpd="sng">
                      <a:solidFill>
                        <a:schemeClr val="accent3">
                          <a:alpha val="0"/>
                        </a:schemeClr>
                      </a:solidFill>
                      <a:prstDash val="solid"/>
                      <a:round/>
                      <a:headEnd type="none" w="sm" len="sm"/>
                      <a:tailEnd type="none" w="sm" len="sm"/>
                    </a:lnL>
                    <a:lnR w="19050" cap="flat" cmpd="sng">
                      <a:solidFill>
                        <a:schemeClr val="accent3">
                          <a:alpha val="0"/>
                        </a:schemeClr>
                      </a:solidFill>
                      <a:prstDash val="solid"/>
                      <a:round/>
                      <a:headEnd type="none" w="sm" len="sm"/>
                      <a:tailEnd type="none" w="sm" len="sm"/>
                    </a:lnR>
                    <a:lnT w="19050" cap="flat" cmpd="sng">
                      <a:solidFill>
                        <a:schemeClr val="accent3">
                          <a:alpha val="0"/>
                        </a:schemeClr>
                      </a:solidFill>
                      <a:prstDash val="solid"/>
                      <a:round/>
                      <a:headEnd type="none" w="sm" len="sm"/>
                      <a:tailEnd type="none" w="sm" len="sm"/>
                    </a:lnT>
                    <a:lnB w="19050" cap="flat" cmpd="sng">
                      <a:solidFill>
                        <a:schemeClr val="accent3">
                          <a:alpha val="0"/>
                        </a:schemeClr>
                      </a:solidFill>
                      <a:prstDash val="solid"/>
                      <a:round/>
                      <a:headEnd type="none" w="sm" len="sm"/>
                      <a:tailEnd type="none" w="sm" len="sm"/>
                    </a:lnB>
                  </a:tcPr>
                </a:tc>
                <a:extLst>
                  <a:ext uri="{0D108BD9-81ED-4DB2-BD59-A6C34878D82A}">
                    <a16:rowId xmlns:a16="http://schemas.microsoft.com/office/drawing/2014/main" val="10001"/>
                  </a:ext>
                </a:extLst>
              </a:tr>
              <a:tr h="809225">
                <a:tc>
                  <a:txBody>
                    <a:bodyPr/>
                    <a:lstStyle/>
                    <a:p>
                      <a:pPr marL="0" lvl="0" indent="0" algn="l" rtl="0">
                        <a:spcBef>
                          <a:spcPts val="0"/>
                        </a:spcBef>
                        <a:spcAft>
                          <a:spcPts val="0"/>
                        </a:spcAft>
                        <a:buNone/>
                      </a:pPr>
                      <a:r>
                        <a:rPr lang="en" sz="1100" b="1">
                          <a:solidFill>
                            <a:schemeClr val="dk1"/>
                          </a:solidFill>
                          <a:latin typeface="Catamaran"/>
                          <a:ea typeface="Catamaran"/>
                          <a:cs typeface="Catamaran"/>
                          <a:sym typeface="Catamaran"/>
                        </a:rPr>
                        <a:t>Criterios</a:t>
                      </a:r>
                      <a:endParaRPr sz="1100" b="1">
                        <a:solidFill>
                          <a:schemeClr val="dk1"/>
                        </a:solidFill>
                        <a:latin typeface="Catamaran"/>
                        <a:ea typeface="Catamaran"/>
                        <a:cs typeface="Catamaran"/>
                        <a:sym typeface="Catamaran"/>
                      </a:endParaRPr>
                    </a:p>
                    <a:p>
                      <a:pPr marL="0" lvl="0" indent="0" algn="l" rtl="0">
                        <a:spcBef>
                          <a:spcPts val="0"/>
                        </a:spcBef>
                        <a:spcAft>
                          <a:spcPts val="0"/>
                        </a:spcAft>
                        <a:buNone/>
                      </a:pPr>
                      <a:endParaRPr sz="1100" b="1">
                        <a:solidFill>
                          <a:schemeClr val="dk1"/>
                        </a:solidFill>
                        <a:latin typeface="Catamaran"/>
                        <a:ea typeface="Catamaran"/>
                        <a:cs typeface="Catamaran"/>
                        <a:sym typeface="Catamaran"/>
                      </a:endParaRPr>
                    </a:p>
                    <a:p>
                      <a:pPr marL="0" lvl="0" indent="0" algn="l" rtl="0">
                        <a:spcBef>
                          <a:spcPts val="0"/>
                        </a:spcBef>
                        <a:spcAft>
                          <a:spcPts val="0"/>
                        </a:spcAft>
                        <a:buNone/>
                      </a:pPr>
                      <a:endParaRPr sz="1100" b="1">
                        <a:solidFill>
                          <a:schemeClr val="dk1"/>
                        </a:solidFill>
                        <a:latin typeface="Catamaran"/>
                        <a:ea typeface="Catamaran"/>
                        <a:cs typeface="Catamaran"/>
                        <a:sym typeface="Catamaran"/>
                      </a:endParaRPr>
                    </a:p>
                    <a:p>
                      <a:pPr marL="0" lvl="0" indent="0" algn="l" rtl="0">
                        <a:spcBef>
                          <a:spcPts val="0"/>
                        </a:spcBef>
                        <a:spcAft>
                          <a:spcPts val="0"/>
                        </a:spcAft>
                        <a:buNone/>
                      </a:pPr>
                      <a:r>
                        <a:rPr lang="en" sz="1100" b="1">
                          <a:solidFill>
                            <a:schemeClr val="dk1"/>
                          </a:solidFill>
                          <a:latin typeface="Catamaran"/>
                          <a:ea typeface="Catamaran"/>
                          <a:cs typeface="Catamaran"/>
                          <a:sym typeface="Catamaran"/>
                        </a:rPr>
                        <a:t>Problema específico</a:t>
                      </a:r>
                      <a:endParaRPr sz="1100" b="1">
                        <a:solidFill>
                          <a:schemeClr val="dk1"/>
                        </a:solidFill>
                        <a:latin typeface="Catamaran"/>
                        <a:ea typeface="Catamaran"/>
                        <a:cs typeface="Catamaran"/>
                        <a:sym typeface="Catamaran"/>
                      </a:endParaRPr>
                    </a:p>
                  </a:txBody>
                  <a:tcPr marL="91425" marR="91425" marT="91425" marB="91425">
                    <a:lnL w="19050" cap="flat" cmpd="sng">
                      <a:solidFill>
                        <a:schemeClr val="accent3">
                          <a:alpha val="0"/>
                        </a:schemeClr>
                      </a:solidFill>
                      <a:prstDash val="solid"/>
                      <a:round/>
                      <a:headEnd type="none" w="sm" len="sm"/>
                      <a:tailEnd type="none" w="sm" len="sm"/>
                    </a:lnL>
                    <a:lnR w="19050" cap="flat" cmpd="sng">
                      <a:solidFill>
                        <a:schemeClr val="accent3">
                          <a:alpha val="0"/>
                        </a:schemeClr>
                      </a:solidFill>
                      <a:prstDash val="solid"/>
                      <a:round/>
                      <a:headEnd type="none" w="sm" len="sm"/>
                      <a:tailEnd type="none" w="sm" len="sm"/>
                    </a:lnR>
                    <a:lnT w="19050" cap="flat" cmpd="sng">
                      <a:solidFill>
                        <a:schemeClr val="accent3">
                          <a:alpha val="0"/>
                        </a:schemeClr>
                      </a:solidFill>
                      <a:prstDash val="solid"/>
                      <a:round/>
                      <a:headEnd type="none" w="sm" len="sm"/>
                      <a:tailEnd type="none" w="sm" len="sm"/>
                    </a:lnT>
                    <a:lnB w="19050" cap="flat" cmpd="sng">
                      <a:solidFill>
                        <a:schemeClr val="accent3">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dk1"/>
                          </a:solidFill>
                          <a:latin typeface="Catamaran"/>
                          <a:ea typeface="Catamaran"/>
                          <a:cs typeface="Catamaran"/>
                          <a:sym typeface="Catamaran"/>
                        </a:rPr>
                        <a:t>Cuando hablamos de popularidad hablamos de reproducciones, y esto es importante remarcar,  porque se modificó el criterio de la venta de CD’s al que define la popularidad mediante reproducciones on-demand.</a:t>
                      </a:r>
                      <a:br>
                        <a:rPr lang="en" sz="1000">
                          <a:solidFill>
                            <a:schemeClr val="dk1"/>
                          </a:solidFill>
                          <a:latin typeface="Catamaran"/>
                          <a:ea typeface="Catamaran"/>
                          <a:cs typeface="Catamaran"/>
                          <a:sym typeface="Catamaran"/>
                        </a:rPr>
                      </a:br>
                      <a:br>
                        <a:rPr lang="en" sz="1000">
                          <a:solidFill>
                            <a:schemeClr val="dk1"/>
                          </a:solidFill>
                          <a:latin typeface="Catamaran"/>
                          <a:ea typeface="Catamaran"/>
                          <a:cs typeface="Catamaran"/>
                          <a:sym typeface="Catamaran"/>
                        </a:rPr>
                      </a:br>
                      <a:r>
                        <a:rPr lang="en" sz="1000">
                          <a:solidFill>
                            <a:schemeClr val="dk1"/>
                          </a:solidFill>
                          <a:latin typeface="Catamaran"/>
                          <a:ea typeface="Catamaran"/>
                          <a:cs typeface="Catamaran"/>
                          <a:sym typeface="Catamaran"/>
                        </a:rPr>
                        <a:t>Mediante el análisis y la transformación de los distintos atributos de las canciones, se podrá predecir con cierta confianza el rango de popularidad de una canción, y con un error más elevado su popularidad exacta.</a:t>
                      </a:r>
                      <a:endParaRPr sz="1000">
                        <a:solidFill>
                          <a:schemeClr val="dk1"/>
                        </a:solidFill>
                        <a:latin typeface="Catamaran"/>
                        <a:ea typeface="Catamaran"/>
                        <a:cs typeface="Catamaran"/>
                        <a:sym typeface="Catamaran"/>
                      </a:endParaRPr>
                    </a:p>
                    <a:p>
                      <a:pPr marL="0" lvl="0" indent="0" algn="l" rtl="0">
                        <a:spcBef>
                          <a:spcPts val="1600"/>
                        </a:spcBef>
                        <a:spcAft>
                          <a:spcPts val="0"/>
                        </a:spcAft>
                        <a:buNone/>
                      </a:pPr>
                      <a:endParaRPr sz="1000">
                        <a:solidFill>
                          <a:schemeClr val="dk1"/>
                        </a:solidFill>
                        <a:latin typeface="Catamaran"/>
                        <a:ea typeface="Catamaran"/>
                        <a:cs typeface="Catamaran"/>
                        <a:sym typeface="Catamaran"/>
                      </a:endParaRPr>
                    </a:p>
                    <a:p>
                      <a:pPr marL="0" lvl="0" indent="0" algn="l" rtl="0">
                        <a:spcBef>
                          <a:spcPts val="1600"/>
                        </a:spcBef>
                        <a:spcAft>
                          <a:spcPts val="1600"/>
                        </a:spcAft>
                        <a:buNone/>
                      </a:pPr>
                      <a:endParaRPr sz="1000">
                        <a:solidFill>
                          <a:schemeClr val="dk1"/>
                        </a:solidFill>
                        <a:latin typeface="Catamaran"/>
                        <a:ea typeface="Catamaran"/>
                        <a:cs typeface="Catamaran"/>
                        <a:sym typeface="Catamaran"/>
                      </a:endParaRPr>
                    </a:p>
                  </a:txBody>
                  <a:tcPr marL="91425" marR="91425" marT="91425" marB="91425">
                    <a:lnL w="19050" cap="flat" cmpd="sng">
                      <a:solidFill>
                        <a:schemeClr val="accent3">
                          <a:alpha val="0"/>
                        </a:schemeClr>
                      </a:solidFill>
                      <a:prstDash val="solid"/>
                      <a:round/>
                      <a:headEnd type="none" w="sm" len="sm"/>
                      <a:tailEnd type="none" w="sm" len="sm"/>
                    </a:lnL>
                    <a:lnR w="19050" cap="flat" cmpd="sng">
                      <a:solidFill>
                        <a:schemeClr val="accent3">
                          <a:alpha val="0"/>
                        </a:schemeClr>
                      </a:solidFill>
                      <a:prstDash val="solid"/>
                      <a:round/>
                      <a:headEnd type="none" w="sm" len="sm"/>
                      <a:tailEnd type="none" w="sm" len="sm"/>
                    </a:lnR>
                    <a:lnT w="19050" cap="flat" cmpd="sng">
                      <a:solidFill>
                        <a:schemeClr val="accent3">
                          <a:alpha val="0"/>
                        </a:schemeClr>
                      </a:solidFill>
                      <a:prstDash val="solid"/>
                      <a:round/>
                      <a:headEnd type="none" w="sm" len="sm"/>
                      <a:tailEnd type="none" w="sm" len="sm"/>
                    </a:lnT>
                    <a:lnB w="19050" cap="flat" cmpd="sng">
                      <a:solidFill>
                        <a:schemeClr val="accent3">
                          <a:alpha val="0"/>
                        </a:scheme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55" name="Google Shape;155;p32"/>
          <p:cNvSpPr txBox="1"/>
          <p:nvPr/>
        </p:nvSpPr>
        <p:spPr>
          <a:xfrm>
            <a:off x="720000" y="1151375"/>
            <a:ext cx="7704000" cy="4797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 sz="1200" b="1">
                <a:solidFill>
                  <a:schemeClr val="dk1"/>
                </a:solidFill>
                <a:latin typeface="Catamaran"/>
                <a:ea typeface="Catamaran"/>
                <a:cs typeface="Catamaran"/>
                <a:sym typeface="Catamaran"/>
              </a:rPr>
              <a:t>Nuestro trabajo está basado en desarrollar la tarea de representar cuantitativamente la música de Spotify desde el año 2000 hasta el 2019.  Además:</a:t>
            </a:r>
            <a:endParaRPr sz="1200">
              <a:solidFill>
                <a:schemeClr val="dk1"/>
              </a:solidFill>
              <a:latin typeface="Catamaran"/>
              <a:ea typeface="Catamaran"/>
              <a:cs typeface="Catamaran"/>
              <a:sym typeface="Catamaran"/>
            </a:endParaRPr>
          </a:p>
          <a:p>
            <a:pPr marL="0" lvl="0" indent="0" algn="l" rtl="0">
              <a:spcBef>
                <a:spcPts val="0"/>
              </a:spcBef>
              <a:spcAft>
                <a:spcPts val="0"/>
              </a:spcAft>
              <a:buNone/>
            </a:pPr>
            <a:endParaRPr sz="1200" b="1">
              <a:solidFill>
                <a:schemeClr val="dk1"/>
              </a:solidFill>
              <a:latin typeface="Catamaran"/>
              <a:ea typeface="Catamaran"/>
              <a:cs typeface="Catamaran"/>
              <a:sym typeface="Catamaran"/>
            </a:endParaRPr>
          </a:p>
        </p:txBody>
      </p:sp>
      <p:sp>
        <p:nvSpPr>
          <p:cNvPr id="156" name="Google Shape;156;p32"/>
          <p:cNvSpPr txBox="1">
            <a:spLocks noGrp="1"/>
          </p:cNvSpPr>
          <p:nvPr>
            <p:ph type="title"/>
          </p:nvPr>
        </p:nvSpPr>
        <p:spPr>
          <a:xfrm>
            <a:off x="957050" y="483075"/>
            <a:ext cx="7230000" cy="46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¿Qué investigamos?</a:t>
            </a:r>
            <a:endParaRPr/>
          </a:p>
        </p:txBody>
      </p:sp>
      <p:sp>
        <p:nvSpPr>
          <p:cNvPr id="157" name="Google Shape;157;p32"/>
          <p:cNvSpPr txBox="1"/>
          <p:nvPr/>
        </p:nvSpPr>
        <p:spPr>
          <a:xfrm>
            <a:off x="2985756" y="4163325"/>
            <a:ext cx="30000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Catamaran"/>
                <a:ea typeface="Catamaran"/>
                <a:cs typeface="Catamaran"/>
                <a:sym typeface="Catamaran"/>
              </a:rPr>
              <a:t>Los datos fueron obtenidos de:</a:t>
            </a:r>
            <a:br>
              <a:rPr lang="en" sz="800" b="1">
                <a:solidFill>
                  <a:schemeClr val="dk1"/>
                </a:solidFill>
                <a:latin typeface="Catamaran"/>
                <a:ea typeface="Catamaran"/>
                <a:cs typeface="Catamaran"/>
                <a:sym typeface="Catamaran"/>
              </a:rPr>
            </a:br>
            <a:r>
              <a:rPr lang="en" sz="1000" b="1" u="sng">
                <a:solidFill>
                  <a:schemeClr val="hlink"/>
                </a:solidFill>
                <a:latin typeface="Catamaran"/>
                <a:ea typeface="Catamaran"/>
                <a:cs typeface="Catamaran"/>
                <a:sym typeface="Catamaran"/>
                <a:hlinkClick r:id="rId4"/>
              </a:rPr>
              <a:t>Kaggle </a:t>
            </a:r>
            <a:endParaRPr sz="1100" b="1">
              <a:solidFill>
                <a:schemeClr val="dk1"/>
              </a:solidFill>
              <a:latin typeface="Catamaran"/>
              <a:ea typeface="Catamaran"/>
              <a:cs typeface="Catamaran"/>
              <a:sym typeface="Catamar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cstate="screen">
            <a:alphaModFix/>
            <a:extLst>
              <a:ext uri="{28A0092B-C50C-407E-A947-70E740481C1C}">
                <a14:useLocalDpi xmlns:a14="http://schemas.microsoft.com/office/drawing/2010/main"/>
              </a:ext>
            </a:extLst>
          </a:blip>
          <a:stretch>
            <a:fillRect/>
          </a:stretch>
        </a:blipFill>
        <a:effectLst/>
      </p:bgPr>
    </p:bg>
    <p:spTree>
      <p:nvGrpSpPr>
        <p:cNvPr id="1" name="Shape 526"/>
        <p:cNvGrpSpPr/>
        <p:nvPr/>
      </p:nvGrpSpPr>
      <p:grpSpPr>
        <a:xfrm>
          <a:off x="0" y="0"/>
          <a:ext cx="0" cy="0"/>
          <a:chOff x="0" y="0"/>
          <a:chExt cx="0" cy="0"/>
        </a:xfrm>
      </p:grpSpPr>
      <p:sp>
        <p:nvSpPr>
          <p:cNvPr id="527" name="Google Shape;527;p59"/>
          <p:cNvSpPr/>
          <p:nvPr/>
        </p:nvSpPr>
        <p:spPr>
          <a:xfrm>
            <a:off x="3482538" y="404500"/>
            <a:ext cx="5098200" cy="4199400"/>
          </a:xfrm>
          <a:prstGeom prst="roundRect">
            <a:avLst>
              <a:gd name="adj" fmla="val 8920"/>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28" name="Google Shape;528;p59"/>
          <p:cNvPicPr preferRelativeResize="0"/>
          <p:nvPr/>
        </p:nvPicPr>
        <p:blipFill rotWithShape="1">
          <a:blip r:embed="rId4" cstate="screen">
            <a:alphaModFix/>
            <a:extLst>
              <a:ext uri="{28A0092B-C50C-407E-A947-70E740481C1C}">
                <a14:useLocalDpi xmlns:a14="http://schemas.microsoft.com/office/drawing/2010/main"/>
              </a:ext>
            </a:extLst>
          </a:blip>
          <a:srcRect l="9184" r="9176"/>
          <a:stretch/>
        </p:blipFill>
        <p:spPr>
          <a:xfrm>
            <a:off x="563263" y="404525"/>
            <a:ext cx="2742600" cy="4199400"/>
          </a:xfrm>
          <a:prstGeom prst="roundRect">
            <a:avLst>
              <a:gd name="adj" fmla="val 16667"/>
            </a:avLst>
          </a:prstGeom>
          <a:noFill/>
          <a:ln>
            <a:noFill/>
          </a:ln>
        </p:spPr>
      </p:pic>
      <p:pic>
        <p:nvPicPr>
          <p:cNvPr id="529" name="Google Shape;529;p59"/>
          <p:cNvPicPr preferRelativeResize="0"/>
          <p:nvPr/>
        </p:nvPicPr>
        <p:blipFill rotWithShape="1">
          <a:blip r:embed="rId5" cstate="screen">
            <a:alphaModFix amt="74000"/>
            <a:extLst>
              <a:ext uri="{28A0092B-C50C-407E-A947-70E740481C1C}">
                <a14:useLocalDpi xmlns:a14="http://schemas.microsoft.com/office/drawing/2010/main"/>
              </a:ext>
            </a:extLst>
          </a:blip>
          <a:srcRect t="10474" b="10474"/>
          <a:stretch/>
        </p:blipFill>
        <p:spPr>
          <a:xfrm>
            <a:off x="563263" y="3384425"/>
            <a:ext cx="2742600" cy="1219500"/>
          </a:xfrm>
          <a:prstGeom prst="round2SameRect">
            <a:avLst>
              <a:gd name="adj1" fmla="val 0"/>
              <a:gd name="adj2" fmla="val 35931"/>
            </a:avLst>
          </a:prstGeom>
          <a:noFill/>
          <a:ln>
            <a:noFill/>
          </a:ln>
        </p:spPr>
      </p:pic>
      <p:sp>
        <p:nvSpPr>
          <p:cNvPr id="530" name="Google Shape;530;p59"/>
          <p:cNvSpPr txBox="1">
            <a:spLocks noGrp="1"/>
          </p:cNvSpPr>
          <p:nvPr>
            <p:ph type="title"/>
          </p:nvPr>
        </p:nvSpPr>
        <p:spPr>
          <a:xfrm>
            <a:off x="563275" y="3534750"/>
            <a:ext cx="2742600" cy="115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Predicción de popularidad</a:t>
            </a:r>
            <a:endParaRPr/>
          </a:p>
        </p:txBody>
      </p:sp>
      <p:sp>
        <p:nvSpPr>
          <p:cNvPr id="531" name="Google Shape;531;p59"/>
          <p:cNvSpPr txBox="1">
            <a:spLocks noGrp="1"/>
          </p:cNvSpPr>
          <p:nvPr>
            <p:ph type="subTitle" idx="4294967295"/>
          </p:nvPr>
        </p:nvSpPr>
        <p:spPr>
          <a:xfrm>
            <a:off x="3704100" y="1002150"/>
            <a:ext cx="4608000" cy="3438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700"/>
              <a:t>No es de sorprenderse que los éxitos musicales no se puedan predecir con exactitud antes de que sean lanzados, el arte se trata de aleatoriedad. </a:t>
            </a:r>
            <a:endParaRPr sz="1700"/>
          </a:p>
          <a:p>
            <a:pPr marL="0" lvl="0" indent="0" algn="just" rtl="0">
              <a:spcBef>
                <a:spcPts val="1600"/>
              </a:spcBef>
              <a:spcAft>
                <a:spcPts val="0"/>
              </a:spcAft>
              <a:buNone/>
            </a:pPr>
            <a:r>
              <a:rPr lang="en" sz="1700"/>
              <a:t>Sin embargo, este modelo muestra que algunas de sus características acústicas se pueden correlacionar con la "popularidad". </a:t>
            </a:r>
            <a:endParaRPr sz="1700"/>
          </a:p>
          <a:p>
            <a:pPr marL="0" lvl="0" indent="0" algn="just" rtl="0">
              <a:spcBef>
                <a:spcPts val="1600"/>
              </a:spcBef>
              <a:spcAft>
                <a:spcPts val="1600"/>
              </a:spcAft>
              <a:buNone/>
            </a:pPr>
            <a:r>
              <a:rPr lang="en" sz="1700"/>
              <a:t>En consecuencia, no podríamos usar este modelo para predecir el próximo gran éxito, pero ciertamente se podría obtener una tendencia para el éxito futuro de las canciones.</a:t>
            </a:r>
            <a:endParaRPr sz="1700"/>
          </a:p>
        </p:txBody>
      </p:sp>
      <p:sp>
        <p:nvSpPr>
          <p:cNvPr id="532" name="Google Shape;532;p59"/>
          <p:cNvSpPr txBox="1">
            <a:spLocks noGrp="1"/>
          </p:cNvSpPr>
          <p:nvPr>
            <p:ph type="title"/>
          </p:nvPr>
        </p:nvSpPr>
        <p:spPr>
          <a:xfrm>
            <a:off x="3772875" y="404525"/>
            <a:ext cx="4141500" cy="59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Conclusión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60"/>
          <p:cNvSpPr txBox="1">
            <a:spLocks noGrp="1"/>
          </p:cNvSpPr>
          <p:nvPr>
            <p:ph type="title"/>
          </p:nvPr>
        </p:nvSpPr>
        <p:spPr>
          <a:xfrm>
            <a:off x="1459050" y="541850"/>
            <a:ext cx="6700800" cy="101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Distribución de las variables</a:t>
            </a:r>
            <a:endParaRPr/>
          </a:p>
        </p:txBody>
      </p:sp>
      <p:pic>
        <p:nvPicPr>
          <p:cNvPr id="538" name="Google Shape;538;p60"/>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854875" y="1606975"/>
            <a:ext cx="3733474" cy="3443674"/>
          </a:xfrm>
          <a:prstGeom prst="rect">
            <a:avLst/>
          </a:prstGeom>
          <a:noFill/>
          <a:ln>
            <a:noFill/>
          </a:ln>
        </p:spPr>
      </p:pic>
      <p:sp>
        <p:nvSpPr>
          <p:cNvPr id="539" name="Google Shape;539;p60"/>
          <p:cNvSpPr/>
          <p:nvPr/>
        </p:nvSpPr>
        <p:spPr>
          <a:xfrm>
            <a:off x="740225" y="556550"/>
            <a:ext cx="7928100" cy="981600"/>
          </a:xfrm>
          <a:prstGeom prst="roundRect">
            <a:avLst>
              <a:gd name="adj" fmla="val 16667"/>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60"/>
          <p:cNvSpPr txBox="1"/>
          <p:nvPr/>
        </p:nvSpPr>
        <p:spPr>
          <a:xfrm>
            <a:off x="4946850" y="1606975"/>
            <a:ext cx="3645300" cy="34437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a:solidFill>
                  <a:schemeClr val="dk1"/>
                </a:solidFill>
                <a:latin typeface="Catamaran"/>
                <a:ea typeface="Catamaran"/>
                <a:cs typeface="Catamaran"/>
                <a:sym typeface="Catamaran"/>
              </a:rPr>
              <a:t>A primera vista podemos observar que las canciones más populares  comparten las siguientes 3 características (muy comunes en el género Pop):</a:t>
            </a:r>
            <a:endParaRPr>
              <a:solidFill>
                <a:schemeClr val="dk1"/>
              </a:solidFill>
              <a:latin typeface="Catamaran"/>
              <a:ea typeface="Catamaran"/>
              <a:cs typeface="Catamaran"/>
              <a:sym typeface="Catamaran"/>
            </a:endParaRPr>
          </a:p>
          <a:p>
            <a:pPr marL="0" lvl="0" indent="0" algn="just" rtl="0">
              <a:spcBef>
                <a:spcPts val="0"/>
              </a:spcBef>
              <a:spcAft>
                <a:spcPts val="0"/>
              </a:spcAft>
              <a:buNone/>
            </a:pPr>
            <a:endParaRPr b="1">
              <a:solidFill>
                <a:schemeClr val="dk1"/>
              </a:solidFill>
              <a:latin typeface="Catamaran"/>
              <a:ea typeface="Catamaran"/>
              <a:cs typeface="Catamaran"/>
              <a:sym typeface="Catamaran"/>
            </a:endParaRPr>
          </a:p>
          <a:p>
            <a:pPr marL="457200" lvl="0" indent="-317500" algn="just" rtl="0">
              <a:spcBef>
                <a:spcPts val="0"/>
              </a:spcBef>
              <a:spcAft>
                <a:spcPts val="0"/>
              </a:spcAft>
              <a:buClr>
                <a:schemeClr val="dk1"/>
              </a:buClr>
              <a:buSzPts val="1400"/>
              <a:buFont typeface="Catamaran"/>
              <a:buChar char="●"/>
            </a:pPr>
            <a:r>
              <a:rPr lang="en" b="1">
                <a:solidFill>
                  <a:schemeClr val="dk1"/>
                </a:solidFill>
                <a:latin typeface="Catamaran"/>
                <a:ea typeface="Catamaran"/>
                <a:cs typeface="Catamaran"/>
                <a:sym typeface="Catamaran"/>
              </a:rPr>
              <a:t>Danceability</a:t>
            </a:r>
            <a:endParaRPr b="1">
              <a:solidFill>
                <a:schemeClr val="dk1"/>
              </a:solidFill>
              <a:latin typeface="Catamaran"/>
              <a:ea typeface="Catamaran"/>
              <a:cs typeface="Catamaran"/>
              <a:sym typeface="Catamaran"/>
            </a:endParaRPr>
          </a:p>
          <a:p>
            <a:pPr marL="457200" lvl="0" indent="-317500" algn="just" rtl="0">
              <a:spcBef>
                <a:spcPts val="0"/>
              </a:spcBef>
              <a:spcAft>
                <a:spcPts val="0"/>
              </a:spcAft>
              <a:buClr>
                <a:schemeClr val="dk1"/>
              </a:buClr>
              <a:buSzPts val="1400"/>
              <a:buFont typeface="Catamaran"/>
              <a:buChar char="●"/>
            </a:pPr>
            <a:r>
              <a:rPr lang="en" b="1">
                <a:solidFill>
                  <a:schemeClr val="dk1"/>
                </a:solidFill>
                <a:latin typeface="Catamaran"/>
                <a:ea typeface="Catamaran"/>
                <a:cs typeface="Catamaran"/>
                <a:sym typeface="Catamaran"/>
              </a:rPr>
              <a:t>Energy</a:t>
            </a:r>
            <a:endParaRPr b="1">
              <a:solidFill>
                <a:schemeClr val="dk1"/>
              </a:solidFill>
              <a:latin typeface="Catamaran"/>
              <a:ea typeface="Catamaran"/>
              <a:cs typeface="Catamaran"/>
              <a:sym typeface="Catamaran"/>
            </a:endParaRPr>
          </a:p>
          <a:p>
            <a:pPr marL="457200" lvl="0" indent="-317500" algn="just" rtl="0">
              <a:spcBef>
                <a:spcPts val="0"/>
              </a:spcBef>
              <a:spcAft>
                <a:spcPts val="0"/>
              </a:spcAft>
              <a:buClr>
                <a:schemeClr val="dk1"/>
              </a:buClr>
              <a:buSzPts val="1400"/>
              <a:buFont typeface="Catamaran"/>
              <a:buChar char="●"/>
            </a:pPr>
            <a:r>
              <a:rPr lang="en" b="1">
                <a:solidFill>
                  <a:schemeClr val="dk1"/>
                </a:solidFill>
                <a:latin typeface="Catamaran"/>
                <a:ea typeface="Catamaran"/>
                <a:cs typeface="Catamaran"/>
                <a:sym typeface="Catamaran"/>
              </a:rPr>
              <a:t>Valence</a:t>
            </a:r>
            <a:endParaRPr b="1">
              <a:solidFill>
                <a:schemeClr val="dk1"/>
              </a:solidFill>
              <a:latin typeface="Catamaran"/>
              <a:ea typeface="Catamaran"/>
              <a:cs typeface="Catamaran"/>
              <a:sym typeface="Catamaran"/>
            </a:endParaRPr>
          </a:p>
          <a:p>
            <a:pPr marL="0" lvl="0" indent="0" algn="just" rtl="0">
              <a:spcBef>
                <a:spcPts val="0"/>
              </a:spcBef>
              <a:spcAft>
                <a:spcPts val="0"/>
              </a:spcAft>
              <a:buNone/>
            </a:pPr>
            <a:endParaRPr b="1">
              <a:solidFill>
                <a:schemeClr val="dk1"/>
              </a:solidFill>
              <a:latin typeface="Catamaran"/>
              <a:ea typeface="Catamaran"/>
              <a:cs typeface="Catamaran"/>
              <a:sym typeface="Catamaran"/>
            </a:endParaRPr>
          </a:p>
          <a:p>
            <a:pPr marL="0" lvl="0" indent="0" algn="just" rtl="0">
              <a:spcBef>
                <a:spcPts val="0"/>
              </a:spcBef>
              <a:spcAft>
                <a:spcPts val="0"/>
              </a:spcAft>
              <a:buNone/>
            </a:pPr>
            <a:r>
              <a:rPr lang="en" b="1">
                <a:solidFill>
                  <a:schemeClr val="dk1"/>
                </a:solidFill>
                <a:latin typeface="Catamaran"/>
                <a:ea typeface="Catamaran"/>
                <a:cs typeface="Catamaran"/>
                <a:sym typeface="Catamaran"/>
              </a:rPr>
              <a:t>Características que podrían ayudarnos a inferir que una canción podría ser popular.</a:t>
            </a:r>
            <a:endParaRPr b="1">
              <a:solidFill>
                <a:schemeClr val="dk1"/>
              </a:solidFill>
              <a:latin typeface="Catamaran"/>
              <a:ea typeface="Catamaran"/>
              <a:cs typeface="Catamaran"/>
              <a:sym typeface="Catamar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cstate="screen">
            <a:alphaModFix/>
            <a:extLst>
              <a:ext uri="{28A0092B-C50C-407E-A947-70E740481C1C}">
                <a14:useLocalDpi xmlns:a14="http://schemas.microsoft.com/office/drawing/2010/main"/>
              </a:ext>
            </a:extLst>
          </a:blip>
          <a:stretch>
            <a:fillRect/>
          </a:stretch>
        </a:blipFill>
        <a:effectLst/>
      </p:bgPr>
    </p:bg>
    <p:spTree>
      <p:nvGrpSpPr>
        <p:cNvPr id="1" name="Shape 544"/>
        <p:cNvGrpSpPr/>
        <p:nvPr/>
      </p:nvGrpSpPr>
      <p:grpSpPr>
        <a:xfrm>
          <a:off x="0" y="0"/>
          <a:ext cx="0" cy="0"/>
          <a:chOff x="0" y="0"/>
          <a:chExt cx="0" cy="0"/>
        </a:xfrm>
      </p:grpSpPr>
      <p:grpSp>
        <p:nvGrpSpPr>
          <p:cNvPr id="545" name="Google Shape;545;p61"/>
          <p:cNvGrpSpPr/>
          <p:nvPr/>
        </p:nvGrpSpPr>
        <p:grpSpPr>
          <a:xfrm>
            <a:off x="1648500" y="1144250"/>
            <a:ext cx="2064531" cy="3617011"/>
            <a:chOff x="5480600" y="1144250"/>
            <a:chExt cx="2064531" cy="3617011"/>
          </a:xfrm>
        </p:grpSpPr>
        <p:grpSp>
          <p:nvGrpSpPr>
            <p:cNvPr id="546" name="Google Shape;546;p61"/>
            <p:cNvGrpSpPr/>
            <p:nvPr/>
          </p:nvGrpSpPr>
          <p:grpSpPr>
            <a:xfrm>
              <a:off x="5480600" y="1144250"/>
              <a:ext cx="2064531" cy="3617011"/>
              <a:chOff x="5537764" y="864305"/>
              <a:chExt cx="1884900" cy="3556200"/>
            </a:xfrm>
          </p:grpSpPr>
          <p:sp>
            <p:nvSpPr>
              <p:cNvPr id="547" name="Google Shape;547;p61"/>
              <p:cNvSpPr/>
              <p:nvPr/>
            </p:nvSpPr>
            <p:spPr>
              <a:xfrm>
                <a:off x="5537764" y="864305"/>
                <a:ext cx="1884900" cy="3556200"/>
              </a:xfrm>
              <a:prstGeom prst="roundRect">
                <a:avLst>
                  <a:gd name="adj" fmla="val 7227"/>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61"/>
              <p:cNvSpPr/>
              <p:nvPr/>
            </p:nvSpPr>
            <p:spPr>
              <a:xfrm>
                <a:off x="6211575" y="936718"/>
                <a:ext cx="396000" cy="756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61"/>
              <p:cNvSpPr/>
              <p:nvPr/>
            </p:nvSpPr>
            <p:spPr>
              <a:xfrm>
                <a:off x="6665396" y="936718"/>
                <a:ext cx="83700" cy="75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550;p61"/>
            <p:cNvSpPr/>
            <p:nvPr/>
          </p:nvSpPr>
          <p:spPr>
            <a:xfrm>
              <a:off x="6425039" y="4528213"/>
              <a:ext cx="175200" cy="175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1" name="Google Shape;551;p61"/>
            <p:cNvCxnSpPr/>
            <p:nvPr/>
          </p:nvCxnSpPr>
          <p:spPr>
            <a:xfrm>
              <a:off x="5879619" y="3710918"/>
              <a:ext cx="1464000" cy="0"/>
            </a:xfrm>
            <a:prstGeom prst="straightConnector1">
              <a:avLst/>
            </a:prstGeom>
            <a:noFill/>
            <a:ln w="19050" cap="flat" cmpd="sng">
              <a:solidFill>
                <a:schemeClr val="dk1"/>
              </a:solidFill>
              <a:prstDash val="solid"/>
              <a:round/>
              <a:headEnd type="none" w="med" len="med"/>
              <a:tailEnd type="none" w="med" len="med"/>
            </a:ln>
          </p:spPr>
        </p:cxnSp>
        <p:sp>
          <p:nvSpPr>
            <p:cNvPr id="552" name="Google Shape;552;p61"/>
            <p:cNvSpPr/>
            <p:nvPr/>
          </p:nvSpPr>
          <p:spPr>
            <a:xfrm>
              <a:off x="5642397" y="3693034"/>
              <a:ext cx="474300" cy="35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61"/>
            <p:cNvSpPr/>
            <p:nvPr/>
          </p:nvSpPr>
          <p:spPr>
            <a:xfrm>
              <a:off x="6085764" y="3678832"/>
              <a:ext cx="64200" cy="64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61"/>
            <p:cNvSpPr/>
            <p:nvPr/>
          </p:nvSpPr>
          <p:spPr>
            <a:xfrm rot="-5400000">
              <a:off x="5979930" y="4565554"/>
              <a:ext cx="100500" cy="100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61"/>
            <p:cNvSpPr/>
            <p:nvPr/>
          </p:nvSpPr>
          <p:spPr>
            <a:xfrm>
              <a:off x="6444155" y="4546953"/>
              <a:ext cx="137700" cy="137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61"/>
            <p:cNvSpPr/>
            <p:nvPr/>
          </p:nvSpPr>
          <p:spPr>
            <a:xfrm rot="-5400000">
              <a:off x="6945580" y="4565554"/>
              <a:ext cx="100500" cy="10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57" name="Google Shape;557;p61"/>
          <p:cNvPicPr preferRelativeResize="0"/>
          <p:nvPr/>
        </p:nvPicPr>
        <p:blipFill rotWithShape="1">
          <a:blip r:embed="rId4" cstate="screen">
            <a:alphaModFix/>
            <a:extLst>
              <a:ext uri="{28A0092B-C50C-407E-A947-70E740481C1C}">
                <a14:useLocalDpi xmlns:a14="http://schemas.microsoft.com/office/drawing/2010/main"/>
              </a:ext>
            </a:extLst>
          </a:blip>
          <a:srcRect l="21787" r="21782"/>
          <a:stretch/>
        </p:blipFill>
        <p:spPr>
          <a:xfrm>
            <a:off x="2443175" y="3816850"/>
            <a:ext cx="471600" cy="470100"/>
          </a:xfrm>
          <a:prstGeom prst="ellipse">
            <a:avLst/>
          </a:prstGeom>
          <a:noFill/>
          <a:ln>
            <a:noFill/>
          </a:ln>
        </p:spPr>
      </p:pic>
      <p:sp>
        <p:nvSpPr>
          <p:cNvPr id="558" name="Google Shape;558;p61"/>
          <p:cNvSpPr txBox="1">
            <a:spLocks noGrp="1"/>
          </p:cNvSpPr>
          <p:nvPr>
            <p:ph type="title"/>
          </p:nvPr>
        </p:nvSpPr>
        <p:spPr>
          <a:xfrm>
            <a:off x="957050" y="483075"/>
            <a:ext cx="7230000" cy="46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Dato curioso…</a:t>
            </a:r>
            <a:endParaRPr/>
          </a:p>
        </p:txBody>
      </p:sp>
      <p:sp>
        <p:nvSpPr>
          <p:cNvPr id="559" name="Google Shape;559;p61"/>
          <p:cNvSpPr txBox="1">
            <a:spLocks noGrp="1"/>
          </p:cNvSpPr>
          <p:nvPr>
            <p:ph type="subTitle" idx="1"/>
          </p:nvPr>
        </p:nvSpPr>
        <p:spPr>
          <a:xfrm>
            <a:off x="4190450" y="2172150"/>
            <a:ext cx="4077600" cy="176607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300"/>
              <a:t>La canción </a:t>
            </a:r>
            <a:r>
              <a:rPr lang="en" sz="2300" err="1"/>
              <a:t>más</a:t>
            </a:r>
            <a:r>
              <a:rPr lang="en" sz="2300"/>
              <a:t> </a:t>
            </a:r>
            <a:r>
              <a:rPr lang="en" sz="2300" err="1"/>
              <a:t>escuchada</a:t>
            </a:r>
            <a:r>
              <a:rPr lang="en" sz="2300"/>
              <a:t> de la </a:t>
            </a:r>
            <a:r>
              <a:rPr lang="en" sz="2300" err="1"/>
              <a:t>historia</a:t>
            </a:r>
            <a:r>
              <a:rPr lang="en" sz="2300"/>
              <a:t> de Spotify es:</a:t>
            </a:r>
            <a:endParaRPr sz="2300"/>
          </a:p>
          <a:p>
            <a:pPr marL="0" indent="0" algn="ctr"/>
            <a:r>
              <a:rPr lang="en" sz="2300"/>
              <a:t> Shape of you, de Ed Sheeran, </a:t>
            </a:r>
            <a:r>
              <a:rPr lang="en" sz="2300" err="1"/>
              <a:t>lanzada</a:t>
            </a:r>
            <a:r>
              <a:rPr lang="en" sz="2300"/>
              <a:t> </a:t>
            </a:r>
            <a:r>
              <a:rPr lang="en" sz="2300" err="1"/>
              <a:t>en</a:t>
            </a:r>
            <a:r>
              <a:rPr lang="en" sz="2300"/>
              <a:t> 2017. </a:t>
            </a:r>
            <a:r>
              <a:rPr lang="en" sz="2300" err="1"/>
              <a:t>Escanea</a:t>
            </a:r>
            <a:r>
              <a:rPr lang="en" sz="2300"/>
              <a:t> </a:t>
            </a:r>
            <a:r>
              <a:rPr lang="en" sz="2300" err="1"/>
              <a:t>el</a:t>
            </a:r>
            <a:r>
              <a:rPr lang="en" sz="2300"/>
              <a:t> </a:t>
            </a:r>
            <a:r>
              <a:rPr lang="en" sz="2300" err="1"/>
              <a:t>código</a:t>
            </a:r>
            <a:r>
              <a:rPr lang="en" sz="2300"/>
              <a:t> QR para </a:t>
            </a:r>
            <a:r>
              <a:rPr lang="en" sz="2300" err="1"/>
              <a:t>escucharlo</a:t>
            </a:r>
            <a:r>
              <a:rPr lang="en" sz="2300"/>
              <a:t>.</a:t>
            </a:r>
            <a:endParaRPr sz="2300"/>
          </a:p>
        </p:txBody>
      </p:sp>
      <p:sp>
        <p:nvSpPr>
          <p:cNvPr id="560" name="Google Shape;560;p61"/>
          <p:cNvSpPr txBox="1">
            <a:spLocks noGrp="1"/>
          </p:cNvSpPr>
          <p:nvPr>
            <p:ph type="title"/>
          </p:nvPr>
        </p:nvSpPr>
        <p:spPr>
          <a:xfrm flipH="1">
            <a:off x="1698525" y="3114253"/>
            <a:ext cx="1964700" cy="470100"/>
          </a:xfrm>
          <a:prstGeom prst="rect">
            <a:avLst/>
          </a:prstGeom>
        </p:spPr>
        <p:txBody>
          <a:bodyPr spcFirstLastPara="1" wrap="square" lIns="91425" tIns="91425" rIns="91425" bIns="91425" anchor="ctr" anchorCtr="0">
            <a:noAutofit/>
          </a:bodyPr>
          <a:lstStyle/>
          <a:p>
            <a:r>
              <a:rPr lang="en" sz="1100"/>
              <a:t>Shape of you –Ed Sheeran</a:t>
            </a:r>
            <a:endParaRPr lang="es-ES" sz="1100"/>
          </a:p>
        </p:txBody>
      </p:sp>
      <p:grpSp>
        <p:nvGrpSpPr>
          <p:cNvPr id="561" name="Google Shape;561;p61"/>
          <p:cNvGrpSpPr/>
          <p:nvPr/>
        </p:nvGrpSpPr>
        <p:grpSpPr>
          <a:xfrm>
            <a:off x="3226583" y="3940128"/>
            <a:ext cx="176052" cy="218700"/>
            <a:chOff x="4450158" y="3940128"/>
            <a:chExt cx="176052" cy="218700"/>
          </a:xfrm>
        </p:grpSpPr>
        <p:sp>
          <p:nvSpPr>
            <p:cNvPr id="562" name="Google Shape;562;p61"/>
            <p:cNvSpPr/>
            <p:nvPr/>
          </p:nvSpPr>
          <p:spPr>
            <a:xfrm rot="5400000" flipH="1">
              <a:off x="4412808" y="3977478"/>
              <a:ext cx="218700" cy="1440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61"/>
            <p:cNvSpPr/>
            <p:nvPr/>
          </p:nvSpPr>
          <p:spPr>
            <a:xfrm rot="10800000">
              <a:off x="4593810" y="3940128"/>
              <a:ext cx="32400" cy="218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4" name="Google Shape;564;p61"/>
          <p:cNvGrpSpPr/>
          <p:nvPr/>
        </p:nvGrpSpPr>
        <p:grpSpPr>
          <a:xfrm flipH="1">
            <a:off x="1954208" y="3940128"/>
            <a:ext cx="176052" cy="218700"/>
            <a:chOff x="4445583" y="3940128"/>
            <a:chExt cx="176052" cy="218700"/>
          </a:xfrm>
        </p:grpSpPr>
        <p:sp>
          <p:nvSpPr>
            <p:cNvPr id="565" name="Google Shape;565;p61"/>
            <p:cNvSpPr/>
            <p:nvPr/>
          </p:nvSpPr>
          <p:spPr>
            <a:xfrm rot="5400000" flipH="1">
              <a:off x="4408233" y="3977478"/>
              <a:ext cx="218700" cy="1440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61"/>
            <p:cNvSpPr/>
            <p:nvPr/>
          </p:nvSpPr>
          <p:spPr>
            <a:xfrm rot="10800000">
              <a:off x="4589235" y="3940128"/>
              <a:ext cx="32400" cy="218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61"/>
          <p:cNvGrpSpPr/>
          <p:nvPr/>
        </p:nvGrpSpPr>
        <p:grpSpPr>
          <a:xfrm>
            <a:off x="2593100" y="3940312"/>
            <a:ext cx="175173" cy="218824"/>
            <a:chOff x="1735650" y="3884916"/>
            <a:chExt cx="199809" cy="249600"/>
          </a:xfrm>
        </p:grpSpPr>
        <p:sp>
          <p:nvSpPr>
            <p:cNvPr id="568" name="Google Shape;568;p61"/>
            <p:cNvSpPr/>
            <p:nvPr/>
          </p:nvSpPr>
          <p:spPr>
            <a:xfrm>
              <a:off x="1735650" y="3884916"/>
              <a:ext cx="47400" cy="249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61"/>
            <p:cNvSpPr/>
            <p:nvPr/>
          </p:nvSpPr>
          <p:spPr>
            <a:xfrm>
              <a:off x="1888059" y="3884916"/>
              <a:ext cx="47400" cy="249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n 2" descr="Código QR&#10;&#10;Descripción generada automáticamente">
            <a:extLst>
              <a:ext uri="{FF2B5EF4-FFF2-40B4-BE49-F238E27FC236}">
                <a16:creationId xmlns:a16="http://schemas.microsoft.com/office/drawing/2014/main" id="{78C40D89-28B5-3C32-8249-5B3442FE9C5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777041" y="1424400"/>
            <a:ext cx="1805078" cy="1690851"/>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cstate="screen">
            <a:alphaModFix/>
            <a:extLst>
              <a:ext uri="{28A0092B-C50C-407E-A947-70E740481C1C}">
                <a14:useLocalDpi xmlns:a14="http://schemas.microsoft.com/office/drawing/2010/main"/>
              </a:ext>
            </a:extLst>
          </a:blip>
          <a:stretch>
            <a:fillRect/>
          </a:stretch>
        </a:blipFill>
        <a:effectLst/>
      </p:bgPr>
    </p:bg>
    <p:spTree>
      <p:nvGrpSpPr>
        <p:cNvPr id="1" name="Shape 574"/>
        <p:cNvGrpSpPr/>
        <p:nvPr/>
      </p:nvGrpSpPr>
      <p:grpSpPr>
        <a:xfrm>
          <a:off x="0" y="0"/>
          <a:ext cx="0" cy="0"/>
          <a:chOff x="0" y="0"/>
          <a:chExt cx="0" cy="0"/>
        </a:xfrm>
      </p:grpSpPr>
      <p:sp>
        <p:nvSpPr>
          <p:cNvPr id="575" name="Google Shape;575;p62"/>
          <p:cNvSpPr txBox="1">
            <a:spLocks noGrp="1"/>
          </p:cNvSpPr>
          <p:nvPr>
            <p:ph type="ctrTitle"/>
          </p:nvPr>
        </p:nvSpPr>
        <p:spPr>
          <a:xfrm>
            <a:off x="2429950" y="499475"/>
            <a:ext cx="4284000" cy="9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Gracias!</a:t>
            </a:r>
            <a:endParaRPr b="1"/>
          </a:p>
        </p:txBody>
      </p:sp>
      <p:sp>
        <p:nvSpPr>
          <p:cNvPr id="576" name="Google Shape;576;p62"/>
          <p:cNvSpPr txBox="1">
            <a:spLocks noGrp="1"/>
          </p:cNvSpPr>
          <p:nvPr>
            <p:ph type="subTitle" idx="1"/>
          </p:nvPr>
        </p:nvSpPr>
        <p:spPr>
          <a:xfrm>
            <a:off x="2425075" y="1587396"/>
            <a:ext cx="4293900" cy="128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Santiago Prandini</a:t>
            </a:r>
            <a:br>
              <a:rPr lang="en"/>
            </a:br>
            <a:r>
              <a:rPr lang="en"/>
              <a:t>Tania Fabiola Garnica Martinez</a:t>
            </a:r>
            <a:endParaRPr/>
          </a:p>
          <a:p>
            <a:pPr marL="0" lvl="0" indent="0" algn="ctr" rtl="0">
              <a:spcBef>
                <a:spcPts val="0"/>
              </a:spcBef>
              <a:spcAft>
                <a:spcPts val="0"/>
              </a:spcAft>
              <a:buNone/>
            </a:pPr>
            <a:r>
              <a:rPr lang="en"/>
              <a:t>Sebastián Vadra</a:t>
            </a:r>
            <a:endParaRPr/>
          </a:p>
        </p:txBody>
      </p:sp>
      <p:sp>
        <p:nvSpPr>
          <p:cNvPr id="577" name="Google Shape;577;p62"/>
          <p:cNvSpPr txBox="1">
            <a:spLocks noGrp="1"/>
          </p:cNvSpPr>
          <p:nvPr>
            <p:ph type="subTitle" idx="4294967295"/>
          </p:nvPr>
        </p:nvSpPr>
        <p:spPr>
          <a:xfrm>
            <a:off x="2425000" y="4135200"/>
            <a:ext cx="4293900" cy="30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000"/>
              <a:t>Please keep this slide for attribution</a:t>
            </a:r>
            <a:endParaRPr sz="1000"/>
          </a:p>
        </p:txBody>
      </p:sp>
      <p:sp>
        <p:nvSpPr>
          <p:cNvPr id="578" name="Google Shape;578;p62"/>
          <p:cNvSpPr/>
          <p:nvPr/>
        </p:nvSpPr>
        <p:spPr>
          <a:xfrm>
            <a:off x="2365903" y="1725900"/>
            <a:ext cx="741000" cy="748500"/>
          </a:xfrm>
          <a:prstGeom prst="roundRect">
            <a:avLst>
              <a:gd name="adj" fmla="val 19348"/>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62"/>
          <p:cNvSpPr/>
          <p:nvPr/>
        </p:nvSpPr>
        <p:spPr>
          <a:xfrm rot="5400000">
            <a:off x="2601388" y="1983444"/>
            <a:ext cx="270000" cy="233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62"/>
          <p:cNvSpPr/>
          <p:nvPr/>
        </p:nvSpPr>
        <p:spPr>
          <a:xfrm>
            <a:off x="2281823" y="1592304"/>
            <a:ext cx="4586400" cy="13287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cstate="screen">
            <a:alphaModFix/>
            <a:extLst>
              <a:ext uri="{28A0092B-C50C-407E-A947-70E740481C1C}">
                <a14:useLocalDpi xmlns:a14="http://schemas.microsoft.com/office/drawing/2010/main"/>
              </a:ext>
            </a:extLst>
          </a:blip>
          <a:stretch>
            <a:fillRect/>
          </a:stretch>
        </a:blipFill>
        <a:effectLst/>
      </p:bgPr>
    </p:bg>
    <p:spTree>
      <p:nvGrpSpPr>
        <p:cNvPr id="1" name="Shape 161"/>
        <p:cNvGrpSpPr/>
        <p:nvPr/>
      </p:nvGrpSpPr>
      <p:grpSpPr>
        <a:xfrm>
          <a:off x="0" y="0"/>
          <a:ext cx="0" cy="0"/>
          <a:chOff x="0" y="0"/>
          <a:chExt cx="0" cy="0"/>
        </a:xfrm>
      </p:grpSpPr>
      <p:sp>
        <p:nvSpPr>
          <p:cNvPr id="162" name="Google Shape;162;p33"/>
          <p:cNvSpPr/>
          <p:nvPr/>
        </p:nvSpPr>
        <p:spPr>
          <a:xfrm>
            <a:off x="1737213" y="1413150"/>
            <a:ext cx="4402200" cy="964500"/>
          </a:xfrm>
          <a:prstGeom prst="roundRect">
            <a:avLst>
              <a:gd name="adj" fmla="val 29158"/>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3"/>
          <p:cNvSpPr txBox="1">
            <a:spLocks noGrp="1"/>
          </p:cNvSpPr>
          <p:nvPr>
            <p:ph type="subTitle" idx="1"/>
          </p:nvPr>
        </p:nvSpPr>
        <p:spPr>
          <a:xfrm>
            <a:off x="284925" y="2663050"/>
            <a:ext cx="8499000" cy="13527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SzPts val="1400"/>
              <a:buChar char="●"/>
            </a:pPr>
            <a:r>
              <a:rPr lang="en"/>
              <a:t>Este conjunto de datos contiene estadísticas de audio de las 2000 mejores pistas en Spotify de 2000 a 2019.  (</a:t>
            </a:r>
            <a:r>
              <a:rPr lang="en" i="1"/>
              <a:t>Top Hits Spotify from 2000-2019</a:t>
            </a:r>
            <a:r>
              <a:rPr lang="en"/>
              <a:t>)</a:t>
            </a:r>
            <a:endParaRPr/>
          </a:p>
          <a:p>
            <a:pPr marL="457200" lvl="0" indent="-317500" algn="just" rtl="0">
              <a:spcBef>
                <a:spcPts val="0"/>
              </a:spcBef>
              <a:spcAft>
                <a:spcPts val="0"/>
              </a:spcAft>
              <a:buSzPts val="1400"/>
              <a:buChar char="●"/>
            </a:pPr>
            <a:r>
              <a:rPr lang="en"/>
              <a:t>Los datos contienen alrededor de 18 columnas, cada una de las cuales describe la pista y sus cualidades.</a:t>
            </a:r>
            <a:endParaRPr/>
          </a:p>
          <a:p>
            <a:pPr marL="457200" lvl="0" indent="-317500" algn="just" rtl="0">
              <a:spcBef>
                <a:spcPts val="0"/>
              </a:spcBef>
              <a:spcAft>
                <a:spcPts val="0"/>
              </a:spcAft>
              <a:buSzPts val="1400"/>
              <a:buChar char="●"/>
            </a:pPr>
            <a:r>
              <a:rPr lang="en"/>
              <a:t>Los datos fueron obtenidos de: </a:t>
            </a:r>
            <a:endParaRPr/>
          </a:p>
          <a:p>
            <a:pPr marL="0" lvl="0" indent="0" algn="just" rtl="0">
              <a:spcBef>
                <a:spcPts val="0"/>
              </a:spcBef>
              <a:spcAft>
                <a:spcPts val="0"/>
              </a:spcAft>
              <a:buNone/>
            </a:pPr>
            <a:r>
              <a:rPr lang="en"/>
              <a:t> 	</a:t>
            </a:r>
            <a:r>
              <a:rPr lang="en" u="sng">
                <a:solidFill>
                  <a:schemeClr val="hlink"/>
                </a:solidFill>
                <a:hlinkClick r:id="rId4"/>
              </a:rPr>
              <a:t>https://www.kaggle.com/datasets/paradisejoy/top-hits-spotify-from-20002019</a:t>
            </a:r>
            <a:r>
              <a:rPr lang="en"/>
              <a:t> </a:t>
            </a:r>
            <a:endParaRPr/>
          </a:p>
        </p:txBody>
      </p:sp>
      <p:sp>
        <p:nvSpPr>
          <p:cNvPr id="164" name="Google Shape;164;p33"/>
          <p:cNvSpPr txBox="1">
            <a:spLocks noGrp="1"/>
          </p:cNvSpPr>
          <p:nvPr>
            <p:ph type="title"/>
          </p:nvPr>
        </p:nvSpPr>
        <p:spPr>
          <a:xfrm>
            <a:off x="1486676" y="1547700"/>
            <a:ext cx="4826100" cy="69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100"/>
              <a:t>Historia de los datos</a:t>
            </a:r>
            <a:endParaRPr sz="3100"/>
          </a:p>
        </p:txBody>
      </p:sp>
      <p:sp>
        <p:nvSpPr>
          <p:cNvPr id="165" name="Google Shape;165;p33"/>
          <p:cNvSpPr/>
          <p:nvPr/>
        </p:nvSpPr>
        <p:spPr>
          <a:xfrm>
            <a:off x="8237193" y="268150"/>
            <a:ext cx="581400" cy="206100"/>
          </a:xfrm>
          <a:prstGeom prst="roundRect">
            <a:avLst>
              <a:gd name="adj" fmla="val 19348"/>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3"/>
          <p:cNvSpPr/>
          <p:nvPr/>
        </p:nvSpPr>
        <p:spPr>
          <a:xfrm>
            <a:off x="8343069" y="334081"/>
            <a:ext cx="74100" cy="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3"/>
          <p:cNvSpPr/>
          <p:nvPr/>
        </p:nvSpPr>
        <p:spPr>
          <a:xfrm>
            <a:off x="8485646" y="334081"/>
            <a:ext cx="74100" cy="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3"/>
          <p:cNvSpPr/>
          <p:nvPr/>
        </p:nvSpPr>
        <p:spPr>
          <a:xfrm>
            <a:off x="8628224" y="334081"/>
            <a:ext cx="74100" cy="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3"/>
          <p:cNvSpPr/>
          <p:nvPr/>
        </p:nvSpPr>
        <p:spPr>
          <a:xfrm>
            <a:off x="6451888" y="1413150"/>
            <a:ext cx="954900" cy="964500"/>
          </a:xfrm>
          <a:prstGeom prst="roundRect">
            <a:avLst>
              <a:gd name="adj" fmla="val 19348"/>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3"/>
          <p:cNvSpPr/>
          <p:nvPr/>
        </p:nvSpPr>
        <p:spPr>
          <a:xfrm rot="5400000">
            <a:off x="6779770" y="1744952"/>
            <a:ext cx="347700" cy="3006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cstate="screen">
            <a:alphaModFix/>
            <a:extLst>
              <a:ext uri="{28A0092B-C50C-407E-A947-70E740481C1C}">
                <a14:useLocalDpi xmlns:a14="http://schemas.microsoft.com/office/drawing/2010/main"/>
              </a:ext>
            </a:extLst>
          </a:blip>
          <a:stretch>
            <a:fillRect/>
          </a:stretch>
        </a:blipFill>
        <a:effectLst/>
      </p:bgPr>
    </p:bg>
    <p:spTree>
      <p:nvGrpSpPr>
        <p:cNvPr id="1" name="Shape 174"/>
        <p:cNvGrpSpPr/>
        <p:nvPr/>
      </p:nvGrpSpPr>
      <p:grpSpPr>
        <a:xfrm>
          <a:off x="0" y="0"/>
          <a:ext cx="0" cy="0"/>
          <a:chOff x="0" y="0"/>
          <a:chExt cx="0" cy="0"/>
        </a:xfrm>
      </p:grpSpPr>
      <p:sp>
        <p:nvSpPr>
          <p:cNvPr id="175" name="Google Shape;175;p34"/>
          <p:cNvSpPr/>
          <p:nvPr/>
        </p:nvSpPr>
        <p:spPr>
          <a:xfrm>
            <a:off x="720050" y="1919613"/>
            <a:ext cx="7704000" cy="2243700"/>
          </a:xfrm>
          <a:prstGeom prst="roundRect">
            <a:avLst>
              <a:gd name="adj" fmla="val 6945"/>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tamaran"/>
              <a:ea typeface="Catamaran"/>
              <a:cs typeface="Catamaran"/>
              <a:sym typeface="Catamaran"/>
            </a:endParaRPr>
          </a:p>
        </p:txBody>
      </p:sp>
      <p:graphicFrame>
        <p:nvGraphicFramePr>
          <p:cNvPr id="176" name="Google Shape;176;p34"/>
          <p:cNvGraphicFramePr/>
          <p:nvPr/>
        </p:nvGraphicFramePr>
        <p:xfrm>
          <a:off x="720000" y="1919625"/>
          <a:ext cx="7704000" cy="1584900"/>
        </p:xfrm>
        <a:graphic>
          <a:graphicData uri="http://schemas.openxmlformats.org/drawingml/2006/table">
            <a:tbl>
              <a:tblPr>
                <a:noFill/>
                <a:tableStyleId>{D563AAA1-129C-4294-B000-37BB3A35FEEC}</a:tableStyleId>
              </a:tblPr>
              <a:tblGrid>
                <a:gridCol w="2619875">
                  <a:extLst>
                    <a:ext uri="{9D8B030D-6E8A-4147-A177-3AD203B41FA5}">
                      <a16:colId xmlns:a16="http://schemas.microsoft.com/office/drawing/2014/main" val="20000"/>
                    </a:ext>
                  </a:extLst>
                </a:gridCol>
                <a:gridCol w="5084125">
                  <a:extLst>
                    <a:ext uri="{9D8B030D-6E8A-4147-A177-3AD203B41FA5}">
                      <a16:colId xmlns:a16="http://schemas.microsoft.com/office/drawing/2014/main" val="20001"/>
                    </a:ext>
                  </a:extLst>
                </a:gridCol>
              </a:tblGrid>
              <a:tr h="310275">
                <a:tc>
                  <a:txBody>
                    <a:bodyPr/>
                    <a:lstStyle/>
                    <a:p>
                      <a:pPr marL="0" lvl="0" indent="0" algn="l" rtl="0">
                        <a:spcBef>
                          <a:spcPts val="0"/>
                        </a:spcBef>
                        <a:spcAft>
                          <a:spcPts val="0"/>
                        </a:spcAft>
                        <a:buNone/>
                      </a:pPr>
                      <a:r>
                        <a:rPr lang="en" sz="1100" b="1">
                          <a:solidFill>
                            <a:schemeClr val="dk1"/>
                          </a:solidFill>
                          <a:latin typeface="Catamaran"/>
                          <a:ea typeface="Catamaran"/>
                          <a:cs typeface="Catamaran"/>
                          <a:sym typeface="Catamaran"/>
                        </a:rPr>
                        <a:t>Objetivo General</a:t>
                      </a:r>
                      <a:endParaRPr sz="1100" b="1">
                        <a:solidFill>
                          <a:schemeClr val="dk1"/>
                        </a:solidFill>
                        <a:latin typeface="Catamaran"/>
                        <a:ea typeface="Catamaran"/>
                        <a:cs typeface="Catamaran"/>
                        <a:sym typeface="Catamaran"/>
                      </a:endParaRPr>
                    </a:p>
                  </a:txBody>
                  <a:tcPr marL="91425" marR="91425" marT="91425" marB="91425">
                    <a:lnL w="19050" cap="flat" cmpd="sng">
                      <a:solidFill>
                        <a:schemeClr val="accent3">
                          <a:alpha val="0"/>
                        </a:schemeClr>
                      </a:solidFill>
                      <a:prstDash val="solid"/>
                      <a:round/>
                      <a:headEnd type="none" w="sm" len="sm"/>
                      <a:tailEnd type="none" w="sm" len="sm"/>
                    </a:lnL>
                    <a:lnR w="19050" cap="flat" cmpd="sng">
                      <a:solidFill>
                        <a:schemeClr val="accent3">
                          <a:alpha val="0"/>
                        </a:schemeClr>
                      </a:solidFill>
                      <a:prstDash val="solid"/>
                      <a:round/>
                      <a:headEnd type="none" w="sm" len="sm"/>
                      <a:tailEnd type="none" w="sm" len="sm"/>
                    </a:lnR>
                    <a:lnT w="19050" cap="flat" cmpd="sng">
                      <a:solidFill>
                        <a:schemeClr val="accent3">
                          <a:alpha val="0"/>
                        </a:schemeClr>
                      </a:solidFill>
                      <a:prstDash val="solid"/>
                      <a:round/>
                      <a:headEnd type="none" w="sm" len="sm"/>
                      <a:tailEnd type="none" w="sm" len="sm"/>
                    </a:lnT>
                    <a:lnB w="19050" cap="flat" cmpd="sng">
                      <a:solidFill>
                        <a:schemeClr val="accent3">
                          <a:alpha val="0"/>
                        </a:schemeClr>
                      </a:solidFill>
                      <a:prstDash val="solid"/>
                      <a:round/>
                      <a:headEnd type="none" w="sm" len="sm"/>
                      <a:tailEnd type="none" w="sm" len="sm"/>
                    </a:lnB>
                  </a:tcPr>
                </a:tc>
                <a:tc>
                  <a:txBody>
                    <a:bodyPr/>
                    <a:lstStyle/>
                    <a:p>
                      <a:pPr marL="0" lvl="0" indent="0" algn="l" rtl="0">
                        <a:spcBef>
                          <a:spcPts val="0"/>
                        </a:spcBef>
                        <a:spcAft>
                          <a:spcPts val="1600"/>
                        </a:spcAft>
                        <a:buNone/>
                      </a:pPr>
                      <a:r>
                        <a:rPr lang="en" sz="1000">
                          <a:solidFill>
                            <a:schemeClr val="dk1"/>
                          </a:solidFill>
                          <a:latin typeface="Catamaran"/>
                          <a:ea typeface="Catamaran"/>
                          <a:cs typeface="Catamaran"/>
                          <a:sym typeface="Catamaran"/>
                        </a:rPr>
                        <a:t>Comprobar la factibilidad de predecir la popularidad de una canción mediante sus atributos.</a:t>
                      </a:r>
                      <a:endParaRPr sz="1000">
                        <a:solidFill>
                          <a:schemeClr val="dk1"/>
                        </a:solidFill>
                        <a:latin typeface="Catamaran"/>
                        <a:ea typeface="Catamaran"/>
                        <a:cs typeface="Catamaran"/>
                        <a:sym typeface="Catamaran"/>
                      </a:endParaRPr>
                    </a:p>
                  </a:txBody>
                  <a:tcPr marL="91425" marR="91425" marT="91425" marB="91425">
                    <a:lnL w="19050" cap="flat" cmpd="sng">
                      <a:solidFill>
                        <a:schemeClr val="accent3">
                          <a:alpha val="0"/>
                        </a:schemeClr>
                      </a:solidFill>
                      <a:prstDash val="solid"/>
                      <a:round/>
                      <a:headEnd type="none" w="sm" len="sm"/>
                      <a:tailEnd type="none" w="sm" len="sm"/>
                    </a:lnL>
                    <a:lnR w="19050" cap="flat" cmpd="sng">
                      <a:solidFill>
                        <a:schemeClr val="accent3">
                          <a:alpha val="0"/>
                        </a:schemeClr>
                      </a:solidFill>
                      <a:prstDash val="solid"/>
                      <a:round/>
                      <a:headEnd type="none" w="sm" len="sm"/>
                      <a:tailEnd type="none" w="sm" len="sm"/>
                    </a:lnR>
                    <a:lnT w="19050" cap="flat" cmpd="sng">
                      <a:solidFill>
                        <a:schemeClr val="accent3">
                          <a:alpha val="0"/>
                        </a:schemeClr>
                      </a:solidFill>
                      <a:prstDash val="solid"/>
                      <a:round/>
                      <a:headEnd type="none" w="sm" len="sm"/>
                      <a:tailEnd type="none" w="sm" len="sm"/>
                    </a:lnT>
                    <a:lnB w="19050" cap="flat" cmpd="sng">
                      <a:solidFill>
                        <a:schemeClr val="accent3">
                          <a:alpha val="0"/>
                        </a:schemeClr>
                      </a:solidFill>
                      <a:prstDash val="solid"/>
                      <a:round/>
                      <a:headEnd type="none" w="sm" len="sm"/>
                      <a:tailEnd type="none" w="sm" len="sm"/>
                    </a:lnB>
                  </a:tcPr>
                </a:tc>
                <a:extLst>
                  <a:ext uri="{0D108BD9-81ED-4DB2-BD59-A6C34878D82A}">
                    <a16:rowId xmlns:a16="http://schemas.microsoft.com/office/drawing/2014/main" val="10000"/>
                  </a:ext>
                </a:extLst>
              </a:tr>
              <a:tr h="479250">
                <a:tc>
                  <a:txBody>
                    <a:bodyPr/>
                    <a:lstStyle/>
                    <a:p>
                      <a:pPr marL="0" lvl="0" indent="0" algn="l" rtl="0">
                        <a:spcBef>
                          <a:spcPts val="0"/>
                        </a:spcBef>
                        <a:spcAft>
                          <a:spcPts val="0"/>
                        </a:spcAft>
                        <a:buNone/>
                      </a:pPr>
                      <a:r>
                        <a:rPr lang="en" sz="1000" b="1">
                          <a:solidFill>
                            <a:schemeClr val="dk1"/>
                          </a:solidFill>
                          <a:latin typeface="Catamaran"/>
                          <a:ea typeface="Catamaran"/>
                          <a:cs typeface="Catamaran"/>
                          <a:sym typeface="Catamaran"/>
                        </a:rPr>
                        <a:t>Objetivos específicos</a:t>
                      </a:r>
                      <a:endParaRPr sz="1000" b="1">
                        <a:solidFill>
                          <a:schemeClr val="dk1"/>
                        </a:solidFill>
                        <a:latin typeface="Catamaran"/>
                        <a:ea typeface="Catamaran"/>
                        <a:cs typeface="Catamaran"/>
                        <a:sym typeface="Catamaran"/>
                      </a:endParaRPr>
                    </a:p>
                  </a:txBody>
                  <a:tcPr marL="91425" marR="91425" marT="91425" marB="91425">
                    <a:lnL w="19050" cap="flat" cmpd="sng">
                      <a:solidFill>
                        <a:schemeClr val="accent3">
                          <a:alpha val="0"/>
                        </a:schemeClr>
                      </a:solidFill>
                      <a:prstDash val="solid"/>
                      <a:round/>
                      <a:headEnd type="none" w="sm" len="sm"/>
                      <a:tailEnd type="none" w="sm" len="sm"/>
                    </a:lnL>
                    <a:lnR w="19050" cap="flat" cmpd="sng">
                      <a:solidFill>
                        <a:schemeClr val="accent3">
                          <a:alpha val="0"/>
                        </a:schemeClr>
                      </a:solidFill>
                      <a:prstDash val="solid"/>
                      <a:round/>
                      <a:headEnd type="none" w="sm" len="sm"/>
                      <a:tailEnd type="none" w="sm" len="sm"/>
                    </a:lnR>
                    <a:lnT w="19050" cap="flat" cmpd="sng">
                      <a:solidFill>
                        <a:schemeClr val="accent3">
                          <a:alpha val="0"/>
                        </a:schemeClr>
                      </a:solidFill>
                      <a:prstDash val="solid"/>
                      <a:round/>
                      <a:headEnd type="none" w="sm" len="sm"/>
                      <a:tailEnd type="none" w="sm" len="sm"/>
                    </a:lnT>
                    <a:lnB w="19050" cap="flat" cmpd="sng">
                      <a:solidFill>
                        <a:schemeClr val="accent3">
                          <a:alpha val="0"/>
                        </a:schemeClr>
                      </a:solidFill>
                      <a:prstDash val="solid"/>
                      <a:round/>
                      <a:headEnd type="none" w="sm" len="sm"/>
                      <a:tailEnd type="none" w="sm" len="sm"/>
                    </a:lnB>
                  </a:tcPr>
                </a:tc>
                <a:tc>
                  <a:txBody>
                    <a:bodyPr/>
                    <a:lstStyle/>
                    <a:p>
                      <a:pPr marL="457200" lvl="0" indent="-292100" algn="l" rtl="0">
                        <a:lnSpc>
                          <a:spcPct val="115000"/>
                        </a:lnSpc>
                        <a:spcBef>
                          <a:spcPts val="600"/>
                        </a:spcBef>
                        <a:spcAft>
                          <a:spcPts val="0"/>
                        </a:spcAft>
                        <a:buClr>
                          <a:schemeClr val="dk1"/>
                        </a:buClr>
                        <a:buSzPts val="1000"/>
                        <a:buFont typeface="Catamaran"/>
                        <a:buChar char="●"/>
                      </a:pPr>
                      <a:r>
                        <a:rPr lang="en" sz="1000">
                          <a:solidFill>
                            <a:schemeClr val="dk1"/>
                          </a:solidFill>
                          <a:latin typeface="Catamaran"/>
                          <a:ea typeface="Catamaran"/>
                          <a:cs typeface="Catamaran"/>
                          <a:sym typeface="Catamaran"/>
                        </a:rPr>
                        <a:t>Analizar cómo impactan los atributos de una canción en su popularidad, para las canciones top entre 2000 y 2019.</a:t>
                      </a:r>
                      <a:endParaRPr sz="1000">
                        <a:solidFill>
                          <a:schemeClr val="dk1"/>
                        </a:solidFill>
                        <a:latin typeface="Catamaran"/>
                        <a:ea typeface="Catamaran"/>
                        <a:cs typeface="Catamaran"/>
                        <a:sym typeface="Catamaran"/>
                      </a:endParaRPr>
                    </a:p>
                    <a:p>
                      <a:pPr marL="457200" lvl="0" indent="-292100" algn="l" rtl="0">
                        <a:lnSpc>
                          <a:spcPct val="115000"/>
                        </a:lnSpc>
                        <a:spcBef>
                          <a:spcPts val="0"/>
                        </a:spcBef>
                        <a:spcAft>
                          <a:spcPts val="0"/>
                        </a:spcAft>
                        <a:buClr>
                          <a:schemeClr val="dk1"/>
                        </a:buClr>
                        <a:buSzPts val="1000"/>
                        <a:buFont typeface="Catamaran"/>
                        <a:buChar char="●"/>
                      </a:pPr>
                      <a:r>
                        <a:rPr lang="en" sz="1000">
                          <a:solidFill>
                            <a:schemeClr val="dk1"/>
                          </a:solidFill>
                          <a:latin typeface="Catamaran"/>
                          <a:ea typeface="Catamaran"/>
                          <a:cs typeface="Catamaran"/>
                          <a:sym typeface="Catamaran"/>
                        </a:rPr>
                        <a:t>Realizar un análisis exploratorio sobre distintas características de las canciones.</a:t>
                      </a:r>
                      <a:endParaRPr sz="1000">
                        <a:solidFill>
                          <a:schemeClr val="dk1"/>
                        </a:solidFill>
                        <a:latin typeface="Catamaran"/>
                        <a:ea typeface="Catamaran"/>
                        <a:cs typeface="Catamaran"/>
                        <a:sym typeface="Catamaran"/>
                      </a:endParaRPr>
                    </a:p>
                    <a:p>
                      <a:pPr marL="457200" lvl="0" indent="-292100" algn="l" rtl="0">
                        <a:lnSpc>
                          <a:spcPct val="115000"/>
                        </a:lnSpc>
                        <a:spcBef>
                          <a:spcPts val="0"/>
                        </a:spcBef>
                        <a:spcAft>
                          <a:spcPts val="0"/>
                        </a:spcAft>
                        <a:buClr>
                          <a:schemeClr val="dk1"/>
                        </a:buClr>
                        <a:buSzPts val="1000"/>
                        <a:buFont typeface="Catamaran"/>
                        <a:buChar char="●"/>
                      </a:pPr>
                      <a:r>
                        <a:rPr lang="en" sz="1000">
                          <a:solidFill>
                            <a:schemeClr val="dk1"/>
                          </a:solidFill>
                          <a:latin typeface="Catamaran"/>
                          <a:ea typeface="Catamaran"/>
                          <a:cs typeface="Catamaran"/>
                          <a:sym typeface="Catamaran"/>
                        </a:rPr>
                        <a:t>Comprender si existen cambios generales a través de los años en los atributos de las canciones top</a:t>
                      </a:r>
                      <a:endParaRPr sz="1000">
                        <a:solidFill>
                          <a:schemeClr val="dk1"/>
                        </a:solidFill>
                        <a:latin typeface="Catamaran"/>
                        <a:ea typeface="Catamaran"/>
                        <a:cs typeface="Catamaran"/>
                        <a:sym typeface="Catamaran"/>
                      </a:endParaRPr>
                    </a:p>
                    <a:p>
                      <a:pPr marL="457200" lvl="0" indent="-292100" algn="l" rtl="0">
                        <a:lnSpc>
                          <a:spcPct val="115000"/>
                        </a:lnSpc>
                        <a:spcBef>
                          <a:spcPts val="0"/>
                        </a:spcBef>
                        <a:spcAft>
                          <a:spcPts val="0"/>
                        </a:spcAft>
                        <a:buClr>
                          <a:schemeClr val="dk1"/>
                        </a:buClr>
                        <a:buSzPts val="1000"/>
                        <a:buFont typeface="Catamaran"/>
                        <a:buChar char="●"/>
                      </a:pPr>
                      <a:r>
                        <a:rPr lang="en" sz="1000">
                          <a:solidFill>
                            <a:schemeClr val="dk1"/>
                          </a:solidFill>
                          <a:latin typeface="Catamaran"/>
                          <a:ea typeface="Catamaran"/>
                          <a:cs typeface="Catamaran"/>
                          <a:sym typeface="Catamaran"/>
                        </a:rPr>
                        <a:t>Dar sustento metodológico a los distintos algoritmos utilizados en el proyecto</a:t>
                      </a:r>
                      <a:endParaRPr sz="1000">
                        <a:solidFill>
                          <a:schemeClr val="dk1"/>
                        </a:solidFill>
                        <a:latin typeface="Catamaran"/>
                        <a:ea typeface="Catamaran"/>
                        <a:cs typeface="Catamaran"/>
                        <a:sym typeface="Catamaran"/>
                      </a:endParaRPr>
                    </a:p>
                  </a:txBody>
                  <a:tcPr marL="91425" marR="91425" marT="91425" marB="91425">
                    <a:lnL w="19050" cap="flat" cmpd="sng">
                      <a:solidFill>
                        <a:schemeClr val="accent3">
                          <a:alpha val="0"/>
                        </a:schemeClr>
                      </a:solidFill>
                      <a:prstDash val="solid"/>
                      <a:round/>
                      <a:headEnd type="none" w="sm" len="sm"/>
                      <a:tailEnd type="none" w="sm" len="sm"/>
                    </a:lnL>
                    <a:lnR w="19050" cap="flat" cmpd="sng">
                      <a:solidFill>
                        <a:schemeClr val="accent3">
                          <a:alpha val="0"/>
                        </a:schemeClr>
                      </a:solidFill>
                      <a:prstDash val="solid"/>
                      <a:round/>
                      <a:headEnd type="none" w="sm" len="sm"/>
                      <a:tailEnd type="none" w="sm" len="sm"/>
                    </a:lnR>
                    <a:lnT w="19050" cap="flat" cmpd="sng">
                      <a:solidFill>
                        <a:schemeClr val="accent3">
                          <a:alpha val="0"/>
                        </a:schemeClr>
                      </a:solidFill>
                      <a:prstDash val="solid"/>
                      <a:round/>
                      <a:headEnd type="none" w="sm" len="sm"/>
                      <a:tailEnd type="none" w="sm" len="sm"/>
                    </a:lnT>
                    <a:lnB w="19050" cap="flat" cmpd="sng">
                      <a:solidFill>
                        <a:schemeClr val="accent3">
                          <a:alpha val="0"/>
                        </a:scheme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77" name="Google Shape;177;p34"/>
          <p:cNvSpPr txBox="1"/>
          <p:nvPr/>
        </p:nvSpPr>
        <p:spPr>
          <a:xfrm>
            <a:off x="720000" y="1151375"/>
            <a:ext cx="7704000" cy="4797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 sz="1200" b="1">
                <a:solidFill>
                  <a:schemeClr val="dk1"/>
                </a:solidFill>
                <a:latin typeface="Catamaran"/>
                <a:ea typeface="Catamaran"/>
                <a:cs typeface="Catamaran"/>
                <a:sym typeface="Catamaran"/>
              </a:rPr>
              <a:t>Este trabajo va a estar delineado por dos tipos de objetivos, es decir, un objetivo general, y un objetivo específico:</a:t>
            </a:r>
            <a:endParaRPr sz="1200">
              <a:solidFill>
                <a:schemeClr val="dk1"/>
              </a:solidFill>
              <a:latin typeface="Catamaran"/>
              <a:ea typeface="Catamaran"/>
              <a:cs typeface="Catamaran"/>
              <a:sym typeface="Catamaran"/>
            </a:endParaRPr>
          </a:p>
          <a:p>
            <a:pPr marL="0" lvl="0" indent="0" algn="l" rtl="0">
              <a:spcBef>
                <a:spcPts val="0"/>
              </a:spcBef>
              <a:spcAft>
                <a:spcPts val="0"/>
              </a:spcAft>
              <a:buNone/>
            </a:pPr>
            <a:endParaRPr sz="1200" b="1">
              <a:solidFill>
                <a:schemeClr val="dk1"/>
              </a:solidFill>
              <a:latin typeface="Catamaran"/>
              <a:ea typeface="Catamaran"/>
              <a:cs typeface="Catamaran"/>
              <a:sym typeface="Catamaran"/>
            </a:endParaRPr>
          </a:p>
        </p:txBody>
      </p:sp>
      <p:sp>
        <p:nvSpPr>
          <p:cNvPr id="178" name="Google Shape;178;p34"/>
          <p:cNvSpPr txBox="1">
            <a:spLocks noGrp="1"/>
          </p:cNvSpPr>
          <p:nvPr>
            <p:ph type="title"/>
          </p:nvPr>
        </p:nvSpPr>
        <p:spPr>
          <a:xfrm>
            <a:off x="957050" y="483075"/>
            <a:ext cx="7230000" cy="46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Objetivos</a:t>
            </a:r>
            <a:endParaRPr/>
          </a:p>
        </p:txBody>
      </p:sp>
      <p:sp>
        <p:nvSpPr>
          <p:cNvPr id="179" name="Google Shape;179;p34"/>
          <p:cNvSpPr txBox="1"/>
          <p:nvPr/>
        </p:nvSpPr>
        <p:spPr>
          <a:xfrm>
            <a:off x="3072006" y="4163325"/>
            <a:ext cx="30000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Catamaran"/>
                <a:ea typeface="Catamaran"/>
                <a:cs typeface="Catamaran"/>
                <a:sym typeface="Catamaran"/>
              </a:rPr>
              <a:t>Los datos fueron obtenidos de:</a:t>
            </a:r>
            <a:br>
              <a:rPr lang="en" sz="800" b="1">
                <a:solidFill>
                  <a:schemeClr val="dk1"/>
                </a:solidFill>
                <a:latin typeface="Catamaran"/>
                <a:ea typeface="Catamaran"/>
                <a:cs typeface="Catamaran"/>
                <a:sym typeface="Catamaran"/>
              </a:rPr>
            </a:br>
            <a:r>
              <a:rPr lang="en" sz="1000" b="1" u="sng">
                <a:solidFill>
                  <a:schemeClr val="hlink"/>
                </a:solidFill>
                <a:latin typeface="Catamaran"/>
                <a:ea typeface="Catamaran"/>
                <a:cs typeface="Catamaran"/>
                <a:sym typeface="Catamaran"/>
                <a:hlinkClick r:id="rId4"/>
              </a:rPr>
              <a:t>Kaggle </a:t>
            </a:r>
            <a:endParaRPr sz="1100" b="1">
              <a:solidFill>
                <a:schemeClr val="dk1"/>
              </a:solidFill>
              <a:latin typeface="Catamaran"/>
              <a:ea typeface="Catamaran"/>
              <a:cs typeface="Catamaran"/>
              <a:sym typeface="Catamaran"/>
            </a:endParaRPr>
          </a:p>
          <a:p>
            <a:pPr marL="0" lvl="0" indent="0" algn="ctr" rtl="0">
              <a:spcBef>
                <a:spcPts val="0"/>
              </a:spcBef>
              <a:spcAft>
                <a:spcPts val="0"/>
              </a:spcAft>
              <a:buNone/>
            </a:pPr>
            <a:endParaRPr sz="800" b="1">
              <a:solidFill>
                <a:schemeClr val="dk1"/>
              </a:solidFill>
              <a:latin typeface="Catamaran"/>
              <a:ea typeface="Catamaran"/>
              <a:cs typeface="Catamaran"/>
              <a:sym typeface="Catamar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cstate="screen">
            <a:alphaModFix/>
            <a:extLst>
              <a:ext uri="{28A0092B-C50C-407E-A947-70E740481C1C}">
                <a14:useLocalDpi xmlns:a14="http://schemas.microsoft.com/office/drawing/2010/main"/>
              </a:ext>
            </a:extLst>
          </a:blip>
          <a:stretch>
            <a:fillRect/>
          </a:stretch>
        </a:blipFill>
        <a:effectLst/>
      </p:bgPr>
    </p:bg>
    <p:spTree>
      <p:nvGrpSpPr>
        <p:cNvPr id="1" name="Shape 183"/>
        <p:cNvGrpSpPr/>
        <p:nvPr/>
      </p:nvGrpSpPr>
      <p:grpSpPr>
        <a:xfrm>
          <a:off x="0" y="0"/>
          <a:ext cx="0" cy="0"/>
          <a:chOff x="0" y="0"/>
          <a:chExt cx="0" cy="0"/>
        </a:xfrm>
      </p:grpSpPr>
      <p:sp>
        <p:nvSpPr>
          <p:cNvPr id="184" name="Google Shape;184;p35"/>
          <p:cNvSpPr/>
          <p:nvPr/>
        </p:nvSpPr>
        <p:spPr>
          <a:xfrm>
            <a:off x="720050" y="1919613"/>
            <a:ext cx="7704000" cy="2243700"/>
          </a:xfrm>
          <a:prstGeom prst="roundRect">
            <a:avLst>
              <a:gd name="adj" fmla="val 6945"/>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tamaran"/>
              <a:ea typeface="Catamaran"/>
              <a:cs typeface="Catamaran"/>
              <a:sym typeface="Catamaran"/>
            </a:endParaRPr>
          </a:p>
        </p:txBody>
      </p:sp>
      <p:graphicFrame>
        <p:nvGraphicFramePr>
          <p:cNvPr id="185" name="Google Shape;185;p35"/>
          <p:cNvGraphicFramePr/>
          <p:nvPr/>
        </p:nvGraphicFramePr>
        <p:xfrm>
          <a:off x="720000" y="1919625"/>
          <a:ext cx="7704000" cy="883860"/>
        </p:xfrm>
        <a:graphic>
          <a:graphicData uri="http://schemas.openxmlformats.org/drawingml/2006/table">
            <a:tbl>
              <a:tblPr>
                <a:noFill/>
                <a:tableStyleId>{D563AAA1-129C-4294-B000-37BB3A35FEEC}</a:tableStyleId>
              </a:tblPr>
              <a:tblGrid>
                <a:gridCol w="2619875">
                  <a:extLst>
                    <a:ext uri="{9D8B030D-6E8A-4147-A177-3AD203B41FA5}">
                      <a16:colId xmlns:a16="http://schemas.microsoft.com/office/drawing/2014/main" val="20000"/>
                    </a:ext>
                  </a:extLst>
                </a:gridCol>
                <a:gridCol w="5084125">
                  <a:extLst>
                    <a:ext uri="{9D8B030D-6E8A-4147-A177-3AD203B41FA5}">
                      <a16:colId xmlns:a16="http://schemas.microsoft.com/office/drawing/2014/main" val="20001"/>
                    </a:ext>
                  </a:extLst>
                </a:gridCol>
              </a:tblGrid>
              <a:tr h="310275">
                <a:tc>
                  <a:txBody>
                    <a:bodyPr/>
                    <a:lstStyle/>
                    <a:p>
                      <a:pPr marL="0" lvl="0" indent="0" algn="l" rtl="0">
                        <a:spcBef>
                          <a:spcPts val="0"/>
                        </a:spcBef>
                        <a:spcAft>
                          <a:spcPts val="0"/>
                        </a:spcAft>
                        <a:buNone/>
                      </a:pPr>
                      <a:r>
                        <a:rPr lang="en" sz="1100" b="1">
                          <a:solidFill>
                            <a:schemeClr val="dk1"/>
                          </a:solidFill>
                          <a:latin typeface="Catamaran"/>
                          <a:ea typeface="Catamaran"/>
                          <a:cs typeface="Catamaran"/>
                          <a:sym typeface="Catamaran"/>
                        </a:rPr>
                        <a:t>Pregunta General</a:t>
                      </a:r>
                      <a:endParaRPr sz="1100" b="1">
                        <a:solidFill>
                          <a:schemeClr val="dk1"/>
                        </a:solidFill>
                        <a:latin typeface="Catamaran"/>
                        <a:ea typeface="Catamaran"/>
                        <a:cs typeface="Catamaran"/>
                        <a:sym typeface="Catamaran"/>
                      </a:endParaRPr>
                    </a:p>
                  </a:txBody>
                  <a:tcPr marL="91425" marR="91425" marT="91425" marB="91425">
                    <a:lnL w="19050" cap="flat" cmpd="sng">
                      <a:solidFill>
                        <a:schemeClr val="accent3">
                          <a:alpha val="0"/>
                        </a:schemeClr>
                      </a:solidFill>
                      <a:prstDash val="solid"/>
                      <a:round/>
                      <a:headEnd type="none" w="sm" len="sm"/>
                      <a:tailEnd type="none" w="sm" len="sm"/>
                    </a:lnL>
                    <a:lnR w="19050" cap="flat" cmpd="sng">
                      <a:solidFill>
                        <a:schemeClr val="accent3">
                          <a:alpha val="0"/>
                        </a:schemeClr>
                      </a:solidFill>
                      <a:prstDash val="solid"/>
                      <a:round/>
                      <a:headEnd type="none" w="sm" len="sm"/>
                      <a:tailEnd type="none" w="sm" len="sm"/>
                    </a:lnR>
                    <a:lnT w="19050" cap="flat" cmpd="sng">
                      <a:solidFill>
                        <a:schemeClr val="accent3">
                          <a:alpha val="0"/>
                        </a:schemeClr>
                      </a:solidFill>
                      <a:prstDash val="solid"/>
                      <a:round/>
                      <a:headEnd type="none" w="sm" len="sm"/>
                      <a:tailEnd type="none" w="sm" len="sm"/>
                    </a:lnT>
                    <a:lnB w="19050" cap="flat" cmpd="sng">
                      <a:solidFill>
                        <a:schemeClr val="accent3">
                          <a:alpha val="0"/>
                        </a:schemeClr>
                      </a:solidFill>
                      <a:prstDash val="solid"/>
                      <a:round/>
                      <a:headEnd type="none" w="sm" len="sm"/>
                      <a:tailEnd type="none" w="sm" len="sm"/>
                    </a:lnB>
                  </a:tcPr>
                </a:tc>
                <a:tc>
                  <a:txBody>
                    <a:bodyPr/>
                    <a:lstStyle/>
                    <a:p>
                      <a:pPr marL="0" lvl="0" indent="0" algn="l" rtl="0">
                        <a:spcBef>
                          <a:spcPts val="0"/>
                        </a:spcBef>
                        <a:spcAft>
                          <a:spcPts val="1600"/>
                        </a:spcAft>
                        <a:buNone/>
                      </a:pPr>
                      <a:r>
                        <a:rPr lang="en" sz="1000">
                          <a:solidFill>
                            <a:schemeClr val="dk1"/>
                          </a:solidFill>
                          <a:latin typeface="Catamaran"/>
                          <a:ea typeface="Catamaran"/>
                          <a:cs typeface="Catamaran"/>
                          <a:sym typeface="Catamaran"/>
                        </a:rPr>
                        <a:t>¿Se puede predecir la popularidad de una canción?</a:t>
                      </a:r>
                      <a:endParaRPr sz="1000">
                        <a:solidFill>
                          <a:schemeClr val="dk1"/>
                        </a:solidFill>
                        <a:latin typeface="Catamaran"/>
                        <a:ea typeface="Catamaran"/>
                        <a:cs typeface="Catamaran"/>
                        <a:sym typeface="Catamaran"/>
                      </a:endParaRPr>
                    </a:p>
                  </a:txBody>
                  <a:tcPr marL="91425" marR="91425" marT="91425" marB="91425">
                    <a:lnL w="19050" cap="flat" cmpd="sng">
                      <a:solidFill>
                        <a:schemeClr val="accent3">
                          <a:alpha val="0"/>
                        </a:schemeClr>
                      </a:solidFill>
                      <a:prstDash val="solid"/>
                      <a:round/>
                      <a:headEnd type="none" w="sm" len="sm"/>
                      <a:tailEnd type="none" w="sm" len="sm"/>
                    </a:lnL>
                    <a:lnR w="19050" cap="flat" cmpd="sng">
                      <a:solidFill>
                        <a:schemeClr val="accent3">
                          <a:alpha val="0"/>
                        </a:schemeClr>
                      </a:solidFill>
                      <a:prstDash val="solid"/>
                      <a:round/>
                      <a:headEnd type="none" w="sm" len="sm"/>
                      <a:tailEnd type="none" w="sm" len="sm"/>
                    </a:lnR>
                    <a:lnT w="19050" cap="flat" cmpd="sng">
                      <a:solidFill>
                        <a:schemeClr val="accent3">
                          <a:alpha val="0"/>
                        </a:schemeClr>
                      </a:solidFill>
                      <a:prstDash val="solid"/>
                      <a:round/>
                      <a:headEnd type="none" w="sm" len="sm"/>
                      <a:tailEnd type="none" w="sm" len="sm"/>
                    </a:lnT>
                    <a:lnB w="19050" cap="flat" cmpd="sng">
                      <a:solidFill>
                        <a:schemeClr val="accent3">
                          <a:alpha val="0"/>
                        </a:schemeClr>
                      </a:solidFill>
                      <a:prstDash val="solid"/>
                      <a:round/>
                      <a:headEnd type="none" w="sm" len="sm"/>
                      <a:tailEnd type="none" w="sm" len="sm"/>
                    </a:lnB>
                  </a:tcPr>
                </a:tc>
                <a:extLst>
                  <a:ext uri="{0D108BD9-81ED-4DB2-BD59-A6C34878D82A}">
                    <a16:rowId xmlns:a16="http://schemas.microsoft.com/office/drawing/2014/main" val="10000"/>
                  </a:ext>
                </a:extLst>
              </a:tr>
              <a:tr h="479250">
                <a:tc>
                  <a:txBody>
                    <a:bodyPr/>
                    <a:lstStyle/>
                    <a:p>
                      <a:pPr marL="0" lvl="0" indent="0" algn="l" rtl="0">
                        <a:spcBef>
                          <a:spcPts val="0"/>
                        </a:spcBef>
                        <a:spcAft>
                          <a:spcPts val="0"/>
                        </a:spcAft>
                        <a:buNone/>
                      </a:pPr>
                      <a:r>
                        <a:rPr lang="en" sz="1000" b="1">
                          <a:solidFill>
                            <a:schemeClr val="dk1"/>
                          </a:solidFill>
                          <a:latin typeface="Catamaran"/>
                          <a:ea typeface="Catamaran"/>
                          <a:cs typeface="Catamaran"/>
                          <a:sym typeface="Catamaran"/>
                        </a:rPr>
                        <a:t>Preguntas específicas</a:t>
                      </a:r>
                      <a:endParaRPr sz="1000" b="1">
                        <a:solidFill>
                          <a:schemeClr val="dk1"/>
                        </a:solidFill>
                        <a:latin typeface="Catamaran"/>
                        <a:ea typeface="Catamaran"/>
                        <a:cs typeface="Catamaran"/>
                        <a:sym typeface="Catamaran"/>
                      </a:endParaRPr>
                    </a:p>
                  </a:txBody>
                  <a:tcPr marL="91425" marR="91425" marT="91425" marB="91425">
                    <a:lnL w="19050" cap="flat" cmpd="sng">
                      <a:solidFill>
                        <a:schemeClr val="accent3">
                          <a:alpha val="0"/>
                        </a:schemeClr>
                      </a:solidFill>
                      <a:prstDash val="solid"/>
                      <a:round/>
                      <a:headEnd type="none" w="sm" len="sm"/>
                      <a:tailEnd type="none" w="sm" len="sm"/>
                    </a:lnL>
                    <a:lnR w="19050" cap="flat" cmpd="sng">
                      <a:solidFill>
                        <a:schemeClr val="accent3">
                          <a:alpha val="0"/>
                        </a:schemeClr>
                      </a:solidFill>
                      <a:prstDash val="solid"/>
                      <a:round/>
                      <a:headEnd type="none" w="sm" len="sm"/>
                      <a:tailEnd type="none" w="sm" len="sm"/>
                    </a:lnR>
                    <a:lnT w="19050" cap="flat" cmpd="sng">
                      <a:solidFill>
                        <a:schemeClr val="accent3">
                          <a:alpha val="0"/>
                        </a:schemeClr>
                      </a:solidFill>
                      <a:prstDash val="solid"/>
                      <a:round/>
                      <a:headEnd type="none" w="sm" len="sm"/>
                      <a:tailEnd type="none" w="sm" len="sm"/>
                    </a:lnT>
                    <a:lnB w="19050" cap="flat" cmpd="sng">
                      <a:solidFill>
                        <a:schemeClr val="accent3">
                          <a:alpha val="0"/>
                        </a:schemeClr>
                      </a:solidFill>
                      <a:prstDash val="solid"/>
                      <a:round/>
                      <a:headEnd type="none" w="sm" len="sm"/>
                      <a:tailEnd type="none" w="sm" len="sm"/>
                    </a:lnB>
                  </a:tcPr>
                </a:tc>
                <a:tc>
                  <a:txBody>
                    <a:bodyPr/>
                    <a:lstStyle/>
                    <a:p>
                      <a:pPr marL="457200" lvl="0" indent="-292100" algn="l" rtl="0">
                        <a:lnSpc>
                          <a:spcPct val="115000"/>
                        </a:lnSpc>
                        <a:spcBef>
                          <a:spcPts val="600"/>
                        </a:spcBef>
                        <a:spcAft>
                          <a:spcPts val="0"/>
                        </a:spcAft>
                        <a:buClr>
                          <a:schemeClr val="dk1"/>
                        </a:buClr>
                        <a:buSzPts val="1000"/>
                        <a:buFont typeface="Catamaran"/>
                        <a:buChar char="●"/>
                      </a:pPr>
                      <a:r>
                        <a:rPr lang="en" sz="1000">
                          <a:solidFill>
                            <a:schemeClr val="dk1"/>
                          </a:solidFill>
                          <a:latin typeface="Catamaran"/>
                          <a:ea typeface="Catamaran"/>
                          <a:cs typeface="Catamaran"/>
                          <a:sym typeface="Catamaran"/>
                        </a:rPr>
                        <a:t>¿Cómo impactan los diferentes atributos de una canción en su popularidad?</a:t>
                      </a:r>
                      <a:endParaRPr sz="1000">
                        <a:solidFill>
                          <a:schemeClr val="dk1"/>
                        </a:solidFill>
                        <a:latin typeface="Catamaran"/>
                        <a:ea typeface="Catamaran"/>
                        <a:cs typeface="Catamaran"/>
                        <a:sym typeface="Catamaran"/>
                      </a:endParaRPr>
                    </a:p>
                    <a:p>
                      <a:pPr marL="457200" lvl="0" indent="-292100" algn="l" rtl="0">
                        <a:lnSpc>
                          <a:spcPct val="115000"/>
                        </a:lnSpc>
                        <a:spcBef>
                          <a:spcPts val="0"/>
                        </a:spcBef>
                        <a:spcAft>
                          <a:spcPts val="0"/>
                        </a:spcAft>
                        <a:buClr>
                          <a:schemeClr val="dk1"/>
                        </a:buClr>
                        <a:buSzPts val="1000"/>
                        <a:buFont typeface="Catamaran"/>
                        <a:buChar char="●"/>
                      </a:pPr>
                      <a:r>
                        <a:rPr lang="en" sz="1000">
                          <a:solidFill>
                            <a:schemeClr val="dk1"/>
                          </a:solidFill>
                          <a:latin typeface="Catamaran"/>
                          <a:ea typeface="Catamaran"/>
                          <a:cs typeface="Catamaran"/>
                          <a:sym typeface="Catamaran"/>
                        </a:rPr>
                        <a:t>¿Existen cambios generales en los atributos de aquellas canciones TOP?</a:t>
                      </a:r>
                      <a:endParaRPr sz="1000">
                        <a:solidFill>
                          <a:schemeClr val="dk1"/>
                        </a:solidFill>
                        <a:latin typeface="Catamaran"/>
                        <a:ea typeface="Catamaran"/>
                        <a:cs typeface="Catamaran"/>
                        <a:sym typeface="Catamaran"/>
                      </a:endParaRPr>
                    </a:p>
                  </a:txBody>
                  <a:tcPr marL="91425" marR="91425" marT="91425" marB="91425">
                    <a:lnL w="19050" cap="flat" cmpd="sng">
                      <a:solidFill>
                        <a:schemeClr val="accent3">
                          <a:alpha val="0"/>
                        </a:schemeClr>
                      </a:solidFill>
                      <a:prstDash val="solid"/>
                      <a:round/>
                      <a:headEnd type="none" w="sm" len="sm"/>
                      <a:tailEnd type="none" w="sm" len="sm"/>
                    </a:lnL>
                    <a:lnR w="19050" cap="flat" cmpd="sng">
                      <a:solidFill>
                        <a:schemeClr val="accent3">
                          <a:alpha val="0"/>
                        </a:schemeClr>
                      </a:solidFill>
                      <a:prstDash val="solid"/>
                      <a:round/>
                      <a:headEnd type="none" w="sm" len="sm"/>
                      <a:tailEnd type="none" w="sm" len="sm"/>
                    </a:lnR>
                    <a:lnT w="19050" cap="flat" cmpd="sng">
                      <a:solidFill>
                        <a:schemeClr val="accent3">
                          <a:alpha val="0"/>
                        </a:schemeClr>
                      </a:solidFill>
                      <a:prstDash val="solid"/>
                      <a:round/>
                      <a:headEnd type="none" w="sm" len="sm"/>
                      <a:tailEnd type="none" w="sm" len="sm"/>
                    </a:lnT>
                    <a:lnB w="19050" cap="flat" cmpd="sng">
                      <a:solidFill>
                        <a:schemeClr val="accent3">
                          <a:alpha val="0"/>
                        </a:scheme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86" name="Google Shape;186;p35"/>
          <p:cNvSpPr txBox="1"/>
          <p:nvPr/>
        </p:nvSpPr>
        <p:spPr>
          <a:xfrm>
            <a:off x="720000" y="1151375"/>
            <a:ext cx="7704000" cy="4797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 sz="1200" b="1">
                <a:solidFill>
                  <a:schemeClr val="dk1"/>
                </a:solidFill>
                <a:latin typeface="Catamaran"/>
                <a:ea typeface="Catamaran"/>
                <a:cs typeface="Catamaran"/>
                <a:sym typeface="Catamaran"/>
              </a:rPr>
              <a:t>Así también, las preguntas que nosotros nos hacemos para poder determinar nuestro trabajo van a estar divididas en 2, por un lado tendremos aquellas preguntas generales, y por el otro las preguntas específicas:</a:t>
            </a:r>
            <a:endParaRPr sz="1200" b="1">
              <a:solidFill>
                <a:schemeClr val="dk1"/>
              </a:solidFill>
              <a:latin typeface="Catamaran"/>
              <a:ea typeface="Catamaran"/>
              <a:cs typeface="Catamaran"/>
              <a:sym typeface="Catamaran"/>
            </a:endParaRPr>
          </a:p>
        </p:txBody>
      </p:sp>
      <p:sp>
        <p:nvSpPr>
          <p:cNvPr id="187" name="Google Shape;187;p35"/>
          <p:cNvSpPr txBox="1">
            <a:spLocks noGrp="1"/>
          </p:cNvSpPr>
          <p:nvPr>
            <p:ph type="title"/>
          </p:nvPr>
        </p:nvSpPr>
        <p:spPr>
          <a:xfrm>
            <a:off x="957050" y="483075"/>
            <a:ext cx="7230000" cy="46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Preguntas de investigación</a:t>
            </a:r>
            <a:endParaRPr/>
          </a:p>
        </p:txBody>
      </p:sp>
      <p:sp>
        <p:nvSpPr>
          <p:cNvPr id="188" name="Google Shape;188;p35"/>
          <p:cNvSpPr txBox="1"/>
          <p:nvPr/>
        </p:nvSpPr>
        <p:spPr>
          <a:xfrm>
            <a:off x="2985756" y="4163325"/>
            <a:ext cx="30000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Catamaran"/>
                <a:ea typeface="Catamaran"/>
                <a:cs typeface="Catamaran"/>
                <a:sym typeface="Catamaran"/>
              </a:rPr>
              <a:t>Los datos fueron obtenidos de:</a:t>
            </a:r>
            <a:br>
              <a:rPr lang="en" sz="800" b="1">
                <a:solidFill>
                  <a:schemeClr val="dk1"/>
                </a:solidFill>
                <a:latin typeface="Catamaran"/>
                <a:ea typeface="Catamaran"/>
                <a:cs typeface="Catamaran"/>
                <a:sym typeface="Catamaran"/>
              </a:rPr>
            </a:br>
            <a:r>
              <a:rPr lang="en" sz="1000" b="1" u="sng">
                <a:solidFill>
                  <a:schemeClr val="hlink"/>
                </a:solidFill>
                <a:latin typeface="Catamaran"/>
                <a:ea typeface="Catamaran"/>
                <a:cs typeface="Catamaran"/>
                <a:sym typeface="Catamaran"/>
                <a:hlinkClick r:id="rId4"/>
              </a:rPr>
              <a:t>Kaggle </a:t>
            </a:r>
            <a:endParaRPr sz="1100" b="1">
              <a:solidFill>
                <a:schemeClr val="dk1"/>
              </a:solidFill>
              <a:latin typeface="Catamaran"/>
              <a:ea typeface="Catamaran"/>
              <a:cs typeface="Catamaran"/>
              <a:sym typeface="Catamar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cstate="screen">
            <a:alphaModFix/>
            <a:extLst>
              <a:ext uri="{28A0092B-C50C-407E-A947-70E740481C1C}">
                <a14:useLocalDpi xmlns:a14="http://schemas.microsoft.com/office/drawing/2010/main"/>
              </a:ext>
            </a:extLst>
          </a:blip>
          <a:stretch>
            <a:fillRect/>
          </a:stretch>
        </a:blipFill>
        <a:effectLst/>
      </p:bgPr>
    </p:bg>
    <p:spTree>
      <p:nvGrpSpPr>
        <p:cNvPr id="1" name="Shape 192"/>
        <p:cNvGrpSpPr/>
        <p:nvPr/>
      </p:nvGrpSpPr>
      <p:grpSpPr>
        <a:xfrm>
          <a:off x="0" y="0"/>
          <a:ext cx="0" cy="0"/>
          <a:chOff x="0" y="0"/>
          <a:chExt cx="0" cy="0"/>
        </a:xfrm>
      </p:grpSpPr>
      <p:sp>
        <p:nvSpPr>
          <p:cNvPr id="193" name="Google Shape;193;p36"/>
          <p:cNvSpPr/>
          <p:nvPr/>
        </p:nvSpPr>
        <p:spPr>
          <a:xfrm>
            <a:off x="1790025" y="2723153"/>
            <a:ext cx="5564100" cy="1403100"/>
          </a:xfrm>
          <a:prstGeom prst="roundRect">
            <a:avLst>
              <a:gd name="adj" fmla="val 29158"/>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6"/>
          <p:cNvSpPr txBox="1">
            <a:spLocks noGrp="1"/>
          </p:cNvSpPr>
          <p:nvPr>
            <p:ph type="title"/>
          </p:nvPr>
        </p:nvSpPr>
        <p:spPr>
          <a:xfrm>
            <a:off x="2071800" y="2686103"/>
            <a:ext cx="5000400" cy="103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1.999 </a:t>
            </a:r>
            <a:endParaRPr/>
          </a:p>
        </p:txBody>
      </p:sp>
      <p:sp>
        <p:nvSpPr>
          <p:cNvPr id="195" name="Google Shape;195;p36"/>
          <p:cNvSpPr txBox="1">
            <a:spLocks noGrp="1"/>
          </p:cNvSpPr>
          <p:nvPr>
            <p:ph type="subTitle" idx="1"/>
          </p:nvPr>
        </p:nvSpPr>
        <p:spPr>
          <a:xfrm>
            <a:off x="2071675" y="3593928"/>
            <a:ext cx="5000400" cy="4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Son la cantidad de filas de canciones en el Dataset</a:t>
            </a:r>
            <a:endParaRPr/>
          </a:p>
        </p:txBody>
      </p:sp>
      <p:sp>
        <p:nvSpPr>
          <p:cNvPr id="196" name="Google Shape;196;p36"/>
          <p:cNvSpPr/>
          <p:nvPr/>
        </p:nvSpPr>
        <p:spPr>
          <a:xfrm>
            <a:off x="3891750" y="1017247"/>
            <a:ext cx="1360500" cy="1374300"/>
          </a:xfrm>
          <a:prstGeom prst="roundRect">
            <a:avLst>
              <a:gd name="adj" fmla="val 19348"/>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6"/>
          <p:cNvSpPr/>
          <p:nvPr/>
        </p:nvSpPr>
        <p:spPr>
          <a:xfrm rot="5400000">
            <a:off x="4358757" y="1490040"/>
            <a:ext cx="495600" cy="428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6"/>
          <p:cNvSpPr/>
          <p:nvPr/>
        </p:nvSpPr>
        <p:spPr>
          <a:xfrm>
            <a:off x="1790025" y="1017247"/>
            <a:ext cx="1360500" cy="1374300"/>
          </a:xfrm>
          <a:prstGeom prst="roundRect">
            <a:avLst>
              <a:gd name="adj" fmla="val 19348"/>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36"/>
          <p:cNvGrpSpPr/>
          <p:nvPr/>
        </p:nvGrpSpPr>
        <p:grpSpPr>
          <a:xfrm>
            <a:off x="2222029" y="1456428"/>
            <a:ext cx="496493" cy="495612"/>
            <a:chOff x="2290632" y="1117175"/>
            <a:chExt cx="496493" cy="495612"/>
          </a:xfrm>
        </p:grpSpPr>
        <p:sp>
          <p:nvSpPr>
            <p:cNvPr id="200" name="Google Shape;200;p36"/>
            <p:cNvSpPr/>
            <p:nvPr/>
          </p:nvSpPr>
          <p:spPr>
            <a:xfrm rot="-5400000" flipH="1">
              <a:off x="2325125" y="1150787"/>
              <a:ext cx="495600" cy="428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6"/>
            <p:cNvSpPr/>
            <p:nvPr/>
          </p:nvSpPr>
          <p:spPr>
            <a:xfrm flipH="1">
              <a:off x="2290632" y="1117175"/>
              <a:ext cx="68100" cy="495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 name="Google Shape;202;p36"/>
          <p:cNvSpPr/>
          <p:nvPr/>
        </p:nvSpPr>
        <p:spPr>
          <a:xfrm flipH="1">
            <a:off x="5993475" y="1017247"/>
            <a:ext cx="1360500" cy="1374300"/>
          </a:xfrm>
          <a:prstGeom prst="roundRect">
            <a:avLst>
              <a:gd name="adj" fmla="val 19348"/>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36"/>
          <p:cNvGrpSpPr/>
          <p:nvPr/>
        </p:nvGrpSpPr>
        <p:grpSpPr>
          <a:xfrm flipH="1">
            <a:off x="6425479" y="1456428"/>
            <a:ext cx="496493" cy="495612"/>
            <a:chOff x="2290632" y="1117175"/>
            <a:chExt cx="496493" cy="495612"/>
          </a:xfrm>
        </p:grpSpPr>
        <p:sp>
          <p:nvSpPr>
            <p:cNvPr id="204" name="Google Shape;204;p36"/>
            <p:cNvSpPr/>
            <p:nvPr/>
          </p:nvSpPr>
          <p:spPr>
            <a:xfrm rot="-5400000" flipH="1">
              <a:off x="2325125" y="1150787"/>
              <a:ext cx="495600" cy="428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6"/>
            <p:cNvSpPr/>
            <p:nvPr/>
          </p:nvSpPr>
          <p:spPr>
            <a:xfrm flipH="1">
              <a:off x="2290632" y="1117175"/>
              <a:ext cx="68100" cy="495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cstate="screen">
            <a:alphaModFix/>
            <a:extLst>
              <a:ext uri="{28A0092B-C50C-407E-A947-70E740481C1C}">
                <a14:useLocalDpi xmlns:a14="http://schemas.microsoft.com/office/drawing/2010/main"/>
              </a:ext>
            </a:extLst>
          </a:blip>
          <a:stretch>
            <a:fillRect/>
          </a:stretch>
        </a:blipFill>
        <a:effectLst/>
      </p:bgPr>
    </p:bg>
    <p:spTree>
      <p:nvGrpSpPr>
        <p:cNvPr id="1" name="Shape 209"/>
        <p:cNvGrpSpPr/>
        <p:nvPr/>
      </p:nvGrpSpPr>
      <p:grpSpPr>
        <a:xfrm>
          <a:off x="0" y="0"/>
          <a:ext cx="0" cy="0"/>
          <a:chOff x="0" y="0"/>
          <a:chExt cx="0" cy="0"/>
        </a:xfrm>
      </p:grpSpPr>
      <p:sp>
        <p:nvSpPr>
          <p:cNvPr id="210" name="Google Shape;210;p37"/>
          <p:cNvSpPr/>
          <p:nvPr/>
        </p:nvSpPr>
        <p:spPr>
          <a:xfrm>
            <a:off x="0" y="-100"/>
            <a:ext cx="9144000" cy="5143500"/>
          </a:xfrm>
          <a:prstGeom prst="roundRect">
            <a:avLst>
              <a:gd name="adj" fmla="val 29158"/>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1" name="Google Shape;211;p37"/>
          <p:cNvPicPr preferRelativeResize="0"/>
          <p:nvPr/>
        </p:nvPicPr>
        <p:blipFill>
          <a:blip r:embed="rId4">
            <a:alphaModFix/>
          </a:blip>
          <a:stretch>
            <a:fillRect/>
          </a:stretch>
        </p:blipFill>
        <p:spPr>
          <a:xfrm>
            <a:off x="253388" y="1841812"/>
            <a:ext cx="8717512" cy="2388665"/>
          </a:xfrm>
          <a:prstGeom prst="rect">
            <a:avLst/>
          </a:prstGeom>
          <a:noFill/>
          <a:ln>
            <a:noFill/>
          </a:ln>
        </p:spPr>
      </p:pic>
      <p:sp>
        <p:nvSpPr>
          <p:cNvPr id="212" name="Google Shape;212;p37"/>
          <p:cNvSpPr/>
          <p:nvPr/>
        </p:nvSpPr>
        <p:spPr>
          <a:xfrm>
            <a:off x="1869863" y="268150"/>
            <a:ext cx="4402200" cy="964500"/>
          </a:xfrm>
          <a:prstGeom prst="roundRect">
            <a:avLst>
              <a:gd name="adj" fmla="val 29158"/>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7"/>
          <p:cNvSpPr txBox="1">
            <a:spLocks noGrp="1"/>
          </p:cNvSpPr>
          <p:nvPr>
            <p:ph type="title"/>
          </p:nvPr>
        </p:nvSpPr>
        <p:spPr>
          <a:xfrm>
            <a:off x="1965050" y="402850"/>
            <a:ext cx="4274100" cy="69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Primer vista del dataset</a:t>
            </a:r>
            <a:endParaRPr sz="3000"/>
          </a:p>
        </p:txBody>
      </p:sp>
      <p:sp>
        <p:nvSpPr>
          <p:cNvPr id="214" name="Google Shape;214;p37"/>
          <p:cNvSpPr/>
          <p:nvPr/>
        </p:nvSpPr>
        <p:spPr>
          <a:xfrm>
            <a:off x="6584538" y="268150"/>
            <a:ext cx="954900" cy="964500"/>
          </a:xfrm>
          <a:prstGeom prst="roundRect">
            <a:avLst>
              <a:gd name="adj" fmla="val 19348"/>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7"/>
          <p:cNvSpPr/>
          <p:nvPr/>
        </p:nvSpPr>
        <p:spPr>
          <a:xfrm rot="5400000">
            <a:off x="6912420" y="599952"/>
            <a:ext cx="347700" cy="3006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cstate="screen">
            <a:alphaModFix/>
            <a:extLst>
              <a:ext uri="{28A0092B-C50C-407E-A947-70E740481C1C}">
                <a14:useLocalDpi xmlns:a14="http://schemas.microsoft.com/office/drawing/2010/main"/>
              </a:ext>
            </a:extLst>
          </a:blip>
          <a:stretch>
            <a:fillRect/>
          </a:stretch>
        </a:blipFill>
        <a:effectLst/>
      </p:bgPr>
    </p:bg>
    <p:spTree>
      <p:nvGrpSpPr>
        <p:cNvPr id="1" name="Shape 219"/>
        <p:cNvGrpSpPr/>
        <p:nvPr/>
      </p:nvGrpSpPr>
      <p:grpSpPr>
        <a:xfrm>
          <a:off x="0" y="0"/>
          <a:ext cx="0" cy="0"/>
          <a:chOff x="0" y="0"/>
          <a:chExt cx="0" cy="0"/>
        </a:xfrm>
      </p:grpSpPr>
      <p:sp>
        <p:nvSpPr>
          <p:cNvPr id="220" name="Google Shape;220;p38"/>
          <p:cNvSpPr txBox="1">
            <a:spLocks noGrp="1"/>
          </p:cNvSpPr>
          <p:nvPr>
            <p:ph type="subTitle" idx="1"/>
          </p:nvPr>
        </p:nvSpPr>
        <p:spPr>
          <a:xfrm>
            <a:off x="280000" y="1296925"/>
            <a:ext cx="4249500" cy="3581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300" b="1"/>
              <a:t>artist: </a:t>
            </a:r>
            <a:r>
              <a:rPr lang="en" sz="1300"/>
              <a:t>Nombre del Artista.</a:t>
            </a:r>
            <a:endParaRPr sz="1300"/>
          </a:p>
          <a:p>
            <a:pPr marL="0" lvl="0" indent="0" algn="just" rtl="0">
              <a:spcBef>
                <a:spcPts val="0"/>
              </a:spcBef>
              <a:spcAft>
                <a:spcPts val="0"/>
              </a:spcAft>
              <a:buNone/>
            </a:pPr>
            <a:r>
              <a:rPr lang="en" sz="1300" b="1"/>
              <a:t>song: </a:t>
            </a:r>
            <a:r>
              <a:rPr lang="en" sz="1300"/>
              <a:t>Nombre de la Pista.</a:t>
            </a:r>
            <a:endParaRPr sz="1300"/>
          </a:p>
          <a:p>
            <a:pPr marL="0" lvl="0" indent="0" algn="just" rtl="0">
              <a:spcBef>
                <a:spcPts val="0"/>
              </a:spcBef>
              <a:spcAft>
                <a:spcPts val="0"/>
              </a:spcAft>
              <a:buNone/>
            </a:pPr>
            <a:r>
              <a:rPr lang="en" sz="1300" b="1"/>
              <a:t>duration_ms: </a:t>
            </a:r>
            <a:r>
              <a:rPr lang="en" sz="1300"/>
              <a:t>Duración de la pista en milisegundos.</a:t>
            </a:r>
            <a:endParaRPr sz="1300"/>
          </a:p>
          <a:p>
            <a:pPr marL="0" lvl="0" indent="0" algn="just" rtl="0">
              <a:spcBef>
                <a:spcPts val="0"/>
              </a:spcBef>
              <a:spcAft>
                <a:spcPts val="0"/>
              </a:spcAft>
              <a:buNone/>
            </a:pPr>
            <a:r>
              <a:rPr lang="en" sz="1300" b="1"/>
              <a:t>explicit:</a:t>
            </a:r>
            <a:r>
              <a:rPr lang="en" sz="1300"/>
              <a:t> La letra o el contenido que podrían considerarse ofensivos o inadecuados para los niños.</a:t>
            </a:r>
            <a:endParaRPr sz="1300"/>
          </a:p>
          <a:p>
            <a:pPr marL="0" lvl="0" indent="0" algn="just" rtl="0">
              <a:spcBef>
                <a:spcPts val="0"/>
              </a:spcBef>
              <a:spcAft>
                <a:spcPts val="0"/>
              </a:spcAft>
              <a:buNone/>
            </a:pPr>
            <a:r>
              <a:rPr lang="en" sz="1300"/>
              <a:t>year: Año de lanzamiento de la pista.</a:t>
            </a:r>
            <a:endParaRPr sz="1300"/>
          </a:p>
          <a:p>
            <a:pPr marL="0" lvl="0" indent="0" algn="just" rtl="0">
              <a:spcBef>
                <a:spcPts val="0"/>
              </a:spcBef>
              <a:spcAft>
                <a:spcPts val="0"/>
              </a:spcAft>
              <a:buNone/>
            </a:pPr>
            <a:r>
              <a:rPr lang="en" sz="1300" b="1"/>
              <a:t>Popularity: </a:t>
            </a:r>
            <a:r>
              <a:rPr lang="en" sz="1300"/>
              <a:t>Cuanto mayor sea el valor, más popular es la canción.</a:t>
            </a:r>
            <a:endParaRPr sz="1300"/>
          </a:p>
          <a:p>
            <a:pPr marL="0" lvl="0" indent="0" algn="just" rtl="0">
              <a:spcBef>
                <a:spcPts val="0"/>
              </a:spcBef>
              <a:spcAft>
                <a:spcPts val="0"/>
              </a:spcAft>
              <a:buNone/>
            </a:pPr>
            <a:r>
              <a:rPr lang="en" sz="1300" b="1"/>
              <a:t>danceability:</a:t>
            </a:r>
            <a:r>
              <a:rPr lang="en" sz="1300"/>
              <a:t> Cuanto mayor sea el valor, más fácil será bailar esta canción.</a:t>
            </a:r>
            <a:endParaRPr sz="1300"/>
          </a:p>
          <a:p>
            <a:pPr marL="0" lvl="0" indent="0" algn="just" rtl="0">
              <a:spcBef>
                <a:spcPts val="0"/>
              </a:spcBef>
              <a:spcAft>
                <a:spcPts val="0"/>
              </a:spcAft>
              <a:buNone/>
            </a:pPr>
            <a:r>
              <a:rPr lang="en" sz="1300" b="1"/>
              <a:t>energy:</a:t>
            </a:r>
            <a:r>
              <a:rPr lang="en" sz="1300"/>
              <a:t> La energía de una canción - cuanto mayor sea el valor, más enérgica es.</a:t>
            </a:r>
            <a:endParaRPr sz="1300"/>
          </a:p>
          <a:p>
            <a:pPr marL="0" lvl="0" indent="0" algn="just" rtl="0">
              <a:spcBef>
                <a:spcPts val="0"/>
              </a:spcBef>
              <a:spcAft>
                <a:spcPts val="0"/>
              </a:spcAft>
              <a:buNone/>
            </a:pPr>
            <a:r>
              <a:rPr lang="en" sz="1300" b="1"/>
              <a:t>key: </a:t>
            </a:r>
            <a:r>
              <a:rPr lang="en" sz="1300"/>
              <a:t>La clave en la que se encuentra la pista. </a:t>
            </a:r>
            <a:endParaRPr sz="1300"/>
          </a:p>
          <a:p>
            <a:pPr marL="0" lvl="0" indent="0" algn="just" rtl="0">
              <a:spcBef>
                <a:spcPts val="0"/>
              </a:spcBef>
              <a:spcAft>
                <a:spcPts val="0"/>
              </a:spcAft>
              <a:buNone/>
            </a:pPr>
            <a:r>
              <a:rPr lang="en" sz="1300" b="1"/>
              <a:t>loudness:</a:t>
            </a:r>
            <a:r>
              <a:rPr lang="en" sz="1300"/>
              <a:t> El volumen general de una pista en decibelios (dB). </a:t>
            </a:r>
            <a:r>
              <a:rPr lang="en" sz="1300" b="1"/>
              <a:t>mode: </a:t>
            </a:r>
            <a:r>
              <a:rPr lang="en" sz="1300"/>
              <a:t>Indica la modalidad (mayor o menor) de una pista, el tipo de escala de la que se deriva su contenido melódico. Mayor está representado por 1 y menor es 0.</a:t>
            </a:r>
            <a:endParaRPr sz="1300"/>
          </a:p>
          <a:p>
            <a:pPr marL="0" lvl="0" indent="0" algn="just" rtl="0">
              <a:spcBef>
                <a:spcPts val="0"/>
              </a:spcBef>
              <a:spcAft>
                <a:spcPts val="0"/>
              </a:spcAft>
              <a:buNone/>
            </a:pPr>
            <a:endParaRPr sz="1200"/>
          </a:p>
          <a:p>
            <a:pPr marL="0" lvl="0" indent="0" algn="l" rtl="0">
              <a:spcBef>
                <a:spcPts val="0"/>
              </a:spcBef>
              <a:spcAft>
                <a:spcPts val="0"/>
              </a:spcAft>
              <a:buNone/>
            </a:pPr>
            <a:endParaRPr sz="1200"/>
          </a:p>
        </p:txBody>
      </p:sp>
      <p:sp>
        <p:nvSpPr>
          <p:cNvPr id="221" name="Google Shape;221;p38"/>
          <p:cNvSpPr/>
          <p:nvPr/>
        </p:nvSpPr>
        <p:spPr>
          <a:xfrm>
            <a:off x="8237193" y="268150"/>
            <a:ext cx="581400" cy="206100"/>
          </a:xfrm>
          <a:prstGeom prst="roundRect">
            <a:avLst>
              <a:gd name="adj" fmla="val 19348"/>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8"/>
          <p:cNvSpPr/>
          <p:nvPr/>
        </p:nvSpPr>
        <p:spPr>
          <a:xfrm>
            <a:off x="8343069" y="334081"/>
            <a:ext cx="74100" cy="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8"/>
          <p:cNvSpPr/>
          <p:nvPr/>
        </p:nvSpPr>
        <p:spPr>
          <a:xfrm>
            <a:off x="8485646" y="334081"/>
            <a:ext cx="74100" cy="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8"/>
          <p:cNvSpPr/>
          <p:nvPr/>
        </p:nvSpPr>
        <p:spPr>
          <a:xfrm>
            <a:off x="8628224" y="334081"/>
            <a:ext cx="74100" cy="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8"/>
          <p:cNvSpPr/>
          <p:nvPr/>
        </p:nvSpPr>
        <p:spPr>
          <a:xfrm>
            <a:off x="1869863" y="268150"/>
            <a:ext cx="4402200" cy="964500"/>
          </a:xfrm>
          <a:prstGeom prst="roundRect">
            <a:avLst>
              <a:gd name="adj" fmla="val 29158"/>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8"/>
          <p:cNvSpPr txBox="1">
            <a:spLocks noGrp="1"/>
          </p:cNvSpPr>
          <p:nvPr>
            <p:ph type="title"/>
          </p:nvPr>
        </p:nvSpPr>
        <p:spPr>
          <a:xfrm>
            <a:off x="1282200" y="402850"/>
            <a:ext cx="5551200" cy="69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Variables (atributos)</a:t>
            </a:r>
            <a:endParaRPr sz="3000"/>
          </a:p>
        </p:txBody>
      </p:sp>
      <p:sp>
        <p:nvSpPr>
          <p:cNvPr id="227" name="Google Shape;227;p38"/>
          <p:cNvSpPr/>
          <p:nvPr/>
        </p:nvSpPr>
        <p:spPr>
          <a:xfrm>
            <a:off x="6584538" y="268150"/>
            <a:ext cx="954900" cy="964500"/>
          </a:xfrm>
          <a:prstGeom prst="roundRect">
            <a:avLst>
              <a:gd name="adj" fmla="val 19348"/>
            </a:avLst>
          </a:prstGeom>
          <a:solidFill>
            <a:srgbClr val="FFFFFF">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8"/>
          <p:cNvSpPr/>
          <p:nvPr/>
        </p:nvSpPr>
        <p:spPr>
          <a:xfrm rot="5400000">
            <a:off x="6912420" y="599952"/>
            <a:ext cx="347700" cy="3006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8"/>
          <p:cNvSpPr txBox="1">
            <a:spLocks noGrp="1"/>
          </p:cNvSpPr>
          <p:nvPr>
            <p:ph type="subTitle" idx="1"/>
          </p:nvPr>
        </p:nvSpPr>
        <p:spPr>
          <a:xfrm>
            <a:off x="4745675" y="1203175"/>
            <a:ext cx="4249500" cy="3581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300" b="1"/>
              <a:t>speechiness: </a:t>
            </a:r>
            <a:r>
              <a:rPr lang="en" sz="1300"/>
              <a:t>Detecta la presencia de palabras habladas en una pista. </a:t>
            </a:r>
            <a:endParaRPr sz="1300"/>
          </a:p>
          <a:p>
            <a:pPr marL="0" lvl="0" indent="0" algn="just" rtl="0">
              <a:spcBef>
                <a:spcPts val="0"/>
              </a:spcBef>
              <a:spcAft>
                <a:spcPts val="0"/>
              </a:spcAft>
              <a:buNone/>
            </a:pPr>
            <a:r>
              <a:rPr lang="en" sz="1300" b="1"/>
              <a:t>acousticness: </a:t>
            </a:r>
            <a:r>
              <a:rPr lang="en" sz="1300"/>
              <a:t>Una medida de confianza de 0,0 a 1,0 de si la pista es acústica. 1.0 representa una alta confianza en que la pista es acústica.</a:t>
            </a:r>
            <a:endParaRPr sz="1300"/>
          </a:p>
          <a:p>
            <a:pPr marL="0" lvl="0" indent="0" algn="just" rtl="0">
              <a:spcBef>
                <a:spcPts val="0"/>
              </a:spcBef>
              <a:spcAft>
                <a:spcPts val="0"/>
              </a:spcAft>
              <a:buNone/>
            </a:pPr>
            <a:r>
              <a:rPr lang="en" sz="1300" b="1"/>
              <a:t>instrumentalness:</a:t>
            </a:r>
            <a:r>
              <a:rPr lang="en" sz="1300"/>
              <a:t> Predice si una pista no contiene voces. Cuanto más cerca esté el valor de instrumentalidad de 1,0, mayor será la probabilidad de que la pista no contenga contenido vocal. </a:t>
            </a:r>
            <a:endParaRPr sz="1300"/>
          </a:p>
          <a:p>
            <a:pPr marL="0" lvl="0" indent="0" algn="just" rtl="0">
              <a:spcBef>
                <a:spcPts val="0"/>
              </a:spcBef>
              <a:spcAft>
                <a:spcPts val="0"/>
              </a:spcAft>
              <a:buNone/>
            </a:pPr>
            <a:r>
              <a:rPr lang="en" sz="1300" b="1"/>
              <a:t>liveness:</a:t>
            </a:r>
            <a:r>
              <a:rPr lang="en" sz="1300"/>
              <a:t> Detecta la presencia de una audiencia en la grabación. Los valores de vivacidad más altos representan una mayor probabilidad de que la pista se interprete en vivo.</a:t>
            </a:r>
            <a:endParaRPr sz="1300"/>
          </a:p>
          <a:p>
            <a:pPr marL="0" lvl="0" indent="0" algn="just" rtl="0">
              <a:spcBef>
                <a:spcPts val="0"/>
              </a:spcBef>
              <a:spcAft>
                <a:spcPts val="0"/>
              </a:spcAft>
              <a:buNone/>
            </a:pPr>
            <a:r>
              <a:rPr lang="en" sz="1300" b="1"/>
              <a:t>valence: </a:t>
            </a:r>
            <a:r>
              <a:rPr lang="en" sz="1300"/>
              <a:t>Cuanto mayor sea el valor, el estado de ánimo más positivo para la canción.</a:t>
            </a:r>
            <a:endParaRPr sz="1300"/>
          </a:p>
          <a:p>
            <a:pPr marL="0" lvl="0" indent="0" algn="just" rtl="0">
              <a:spcBef>
                <a:spcPts val="0"/>
              </a:spcBef>
              <a:spcAft>
                <a:spcPts val="0"/>
              </a:spcAft>
              <a:buNone/>
            </a:pPr>
            <a:r>
              <a:rPr lang="en" sz="1300" b="1"/>
              <a:t>tempo: </a:t>
            </a:r>
            <a:r>
              <a:rPr lang="en" sz="1300"/>
              <a:t>El tempo general estimado de una pista en pulsaciones por minuto (BPM). En terminología musical, el tempo es la velocidad o ritmo de una pieza.</a:t>
            </a:r>
            <a:endParaRPr sz="1300"/>
          </a:p>
          <a:p>
            <a:pPr marL="0" lvl="0" indent="0" algn="just" rtl="0">
              <a:spcBef>
                <a:spcPts val="0"/>
              </a:spcBef>
              <a:spcAft>
                <a:spcPts val="0"/>
              </a:spcAft>
              <a:buNone/>
            </a:pPr>
            <a:r>
              <a:rPr lang="en" sz="1300" b="1"/>
              <a:t>genre:</a:t>
            </a:r>
            <a:r>
              <a:rPr lang="en" sz="1300"/>
              <a:t> Género de la pista.</a:t>
            </a:r>
            <a:endParaRPr sz="1200"/>
          </a:p>
        </p:txBody>
      </p:sp>
    </p:spTree>
  </p:cSld>
  <p:clrMapOvr>
    <a:masterClrMapping/>
  </p:clrMapOvr>
</p:sld>
</file>

<file path=ppt/theme/theme1.xml><?xml version="1.0" encoding="utf-8"?>
<a:theme xmlns:a="http://schemas.openxmlformats.org/drawingml/2006/main" name=" My Music Wrap! by Slidesgo">
  <a:themeElements>
    <a:clrScheme name="Simple Light">
      <a:dk1>
        <a:srgbClr val="FFFFFF"/>
      </a:dk1>
      <a:lt1>
        <a:srgbClr val="B7B7B7"/>
      </a:lt1>
      <a:dk2>
        <a:srgbClr val="0F2CA0"/>
      </a:dk2>
      <a:lt2>
        <a:srgbClr val="D60000"/>
      </a:lt2>
      <a:accent1>
        <a:srgbClr val="985505"/>
      </a:accent1>
      <a:accent2>
        <a:srgbClr val="007B0E"/>
      </a:accent2>
      <a:accent3>
        <a:srgbClr val="000A47"/>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2395</Words>
  <Application>Microsoft Office PowerPoint</Application>
  <PresentationFormat>Presentación en pantalla (16:9)</PresentationFormat>
  <Paragraphs>237</Paragraphs>
  <Slides>33</Slides>
  <Notes>33</Notes>
  <HiddenSlides>0</HiddenSlides>
  <MMClips>0</MMClips>
  <ScaleCrop>false</ScaleCrop>
  <HeadingPairs>
    <vt:vector size="6" baseType="variant">
      <vt:variant>
        <vt:lpstr>Fuentes usadas</vt:lpstr>
      </vt:variant>
      <vt:variant>
        <vt:i4>9</vt:i4>
      </vt:variant>
      <vt:variant>
        <vt:lpstr>Tema</vt:lpstr>
      </vt:variant>
      <vt:variant>
        <vt:i4>2</vt:i4>
      </vt:variant>
      <vt:variant>
        <vt:lpstr>Títulos de diapositiva</vt:lpstr>
      </vt:variant>
      <vt:variant>
        <vt:i4>33</vt:i4>
      </vt:variant>
    </vt:vector>
  </HeadingPairs>
  <TitlesOfParts>
    <vt:vector size="44" baseType="lpstr">
      <vt:lpstr>Bebas Neue</vt:lpstr>
      <vt:lpstr>Proxima Nova</vt:lpstr>
      <vt:lpstr>Montserrat SemiBold</vt:lpstr>
      <vt:lpstr>Fredoka One</vt:lpstr>
      <vt:lpstr>Arial</vt:lpstr>
      <vt:lpstr>Proxima Nova Semibold</vt:lpstr>
      <vt:lpstr>Darker Grotesque SemiBold</vt:lpstr>
      <vt:lpstr>Catamaran</vt:lpstr>
      <vt:lpstr>Didact Gothic</vt:lpstr>
      <vt:lpstr> My Music Wrap! by Slidesgo</vt:lpstr>
      <vt:lpstr>Slidesgo Final Pages</vt:lpstr>
      <vt:lpstr> Top hits de Spotify</vt:lpstr>
      <vt:lpstr>Introducción</vt:lpstr>
      <vt:lpstr>¿Qué investigamos?</vt:lpstr>
      <vt:lpstr>Historia de los datos</vt:lpstr>
      <vt:lpstr>Objetivos</vt:lpstr>
      <vt:lpstr>Preguntas de investigación</vt:lpstr>
      <vt:lpstr>1.999 </vt:lpstr>
      <vt:lpstr>Primer vista del dataset</vt:lpstr>
      <vt:lpstr>Variables (atributos)</vt:lpstr>
      <vt:lpstr>Librerías utilizadas</vt:lpstr>
      <vt:lpstr>Presentación de PowerPoint</vt:lpstr>
      <vt:lpstr>Análisis exploratorio</vt:lpstr>
      <vt:lpstr>Sweater Weather</vt:lpstr>
      <vt:lpstr>The five most listened songs</vt:lpstr>
      <vt:lpstr>Artistas con las canciones más populares</vt:lpstr>
      <vt:lpstr>Artistas con más hits populares</vt:lpstr>
      <vt:lpstr>Artistas con más hits populares</vt:lpstr>
      <vt:lpstr>Top 3 Géneros con más hits</vt:lpstr>
      <vt:lpstr>Análisis de la Hits por año de lanzamiento</vt:lpstr>
      <vt:lpstr>Top 8 artist of the year 2019</vt:lpstr>
      <vt:lpstr>Años con más lanzamientos</vt:lpstr>
      <vt:lpstr>2019 Año con mayor número de Hits</vt:lpstr>
      <vt:lpstr>Años con más lanzamientos</vt:lpstr>
      <vt:lpstr>Porcentaje de “Explicit Lyrics”</vt:lpstr>
      <vt:lpstr>Artistas Pop más populares</vt:lpstr>
      <vt:lpstr>Artistas más populares del género Pop</vt:lpstr>
      <vt:lpstr>Conclusión del análisis exploratorio</vt:lpstr>
      <vt:lpstr>Modelos predictivos utilizados</vt:lpstr>
      <vt:lpstr>Definición de los modelos utilizados</vt:lpstr>
      <vt:lpstr>Predicción de popularidad</vt:lpstr>
      <vt:lpstr>Distribución de las variables</vt:lpstr>
      <vt:lpstr>Dato curioso…</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Top hits de Spotify</dc:title>
  <cp:lastModifiedBy>Sebastián Vadra</cp:lastModifiedBy>
  <cp:revision>2</cp:revision>
  <dcterms:modified xsi:type="dcterms:W3CDTF">2022-10-04T01:09:39Z</dcterms:modified>
</cp:coreProperties>
</file>