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16" name="Google Shape;11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76" name="Google Shape;17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cd1ddd325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acd1ddd32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90" name="Google Shape;19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acd1ddd325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acd1ddd32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acd1ddd325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acd1ddd32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acd1ddd325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acd1ddd32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22" name="Google Shape;12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acd1ddd325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acd1ddd32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45" name="Google Shape;24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acd1ddd325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acd1ddd32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28" name="Google Shape;12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34" name="Google Shape;13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acd1ddd325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acd1ddd32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46" name="Google Shape;14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acd1ddd325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acd1ddd32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cd1ddd325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acd1ddd32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14" name="Shape 14"/>
        <p:cNvGrpSpPr/>
        <p:nvPr/>
      </p:nvGrpSpPr>
      <p:grpSpPr>
        <a:xfrm>
          <a:off x="0" y="0"/>
          <a:ext cx="0" cy="0"/>
          <a:chOff x="0" y="0"/>
          <a:chExt cx="0" cy="0"/>
        </a:xfrm>
      </p:grpSpPr>
      <p:sp>
        <p:nvSpPr>
          <p:cNvPr id="15" name="Google Shape;15;p2"/>
          <p:cNvSpPr/>
          <p:nvPr/>
        </p:nvSpPr>
        <p:spPr>
          <a:xfrm>
            <a:off x="0" y="5971032"/>
            <a:ext cx="9144000" cy="88696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6" name="Google Shape;16;p2"/>
          <p:cNvSpPr/>
          <p:nvPr/>
        </p:nvSpPr>
        <p:spPr>
          <a:xfrm>
            <a:off x="-9144" y="6053328"/>
            <a:ext cx="2249424" cy="7132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7" name="Google Shape;17;p2"/>
          <p:cNvSpPr/>
          <p:nvPr/>
        </p:nvSpPr>
        <p:spPr>
          <a:xfrm>
            <a:off x="2359152" y="6044184"/>
            <a:ext cx="6784848" cy="7132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8" name="Google Shape;18;p2"/>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4400"/>
              <a:buFont typeface="Twentieth Century"/>
              <a:buNone/>
              <a:defRPr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700"/>
              </a:spcBef>
              <a:spcAft>
                <a:spcPts val="0"/>
              </a:spcAft>
              <a:buSzPts val="1560"/>
              <a:buNone/>
              <a:defRPr sz="2600">
                <a:solidFill>
                  <a:srgbClr val="FFFFFF"/>
                </a:solidFill>
              </a:defRPr>
            </a:lvl1pPr>
            <a:lvl2pPr lvl="1" algn="ctr">
              <a:lnSpc>
                <a:spcPct val="100000"/>
              </a:lnSpc>
              <a:spcBef>
                <a:spcPts val="550"/>
              </a:spcBef>
              <a:spcAft>
                <a:spcPts val="0"/>
              </a:spcAft>
              <a:buSzPts val="1260"/>
              <a:buNone/>
              <a:defRPr/>
            </a:lvl2pPr>
            <a:lvl3pPr lvl="2" algn="ctr">
              <a:lnSpc>
                <a:spcPct val="100000"/>
              </a:lnSpc>
              <a:spcBef>
                <a:spcPts val="500"/>
              </a:spcBef>
              <a:spcAft>
                <a:spcPts val="0"/>
              </a:spcAft>
              <a:buSzPts val="1350"/>
              <a:buNone/>
              <a:defRPr/>
            </a:lvl3pPr>
            <a:lvl4pPr lvl="3" algn="ctr">
              <a:lnSpc>
                <a:spcPct val="100000"/>
              </a:lnSpc>
              <a:spcBef>
                <a:spcPts val="400"/>
              </a:spcBef>
              <a:spcAft>
                <a:spcPts val="0"/>
              </a:spcAft>
              <a:buSzPts val="1350"/>
              <a:buNone/>
              <a:defRPr/>
            </a:lvl4pPr>
            <a:lvl5pPr lvl="4" algn="ctr">
              <a:lnSpc>
                <a:spcPct val="100000"/>
              </a:lnSpc>
              <a:spcBef>
                <a:spcPts val="400"/>
              </a:spcBef>
              <a:spcAft>
                <a:spcPts val="0"/>
              </a:spcAft>
              <a:buSzPts val="117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20" name="Google Shape;20;p2"/>
          <p:cNvSpPr txBox="1"/>
          <p:nvPr>
            <p:ph idx="10" type="dt"/>
          </p:nvPr>
        </p:nvSpPr>
        <p:spPr>
          <a:xfrm>
            <a:off x="76200" y="6068699"/>
            <a:ext cx="2057400" cy="6858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2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1" type="ftr"/>
          </p:nvPr>
        </p:nvSpPr>
        <p:spPr>
          <a:xfrm>
            <a:off x="2085393" y="236538"/>
            <a:ext cx="58674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blipFill rotWithShape="1">
          <a:blip r:embed="rId2">
            <a:alphaModFix/>
          </a:blip>
          <a:tile algn="tl" flip="none" tx="0" sx="100000" ty="0" sy="100000"/>
        </a:blipFill>
      </p:bgPr>
    </p:bg>
    <p:spTree>
      <p:nvGrpSpPr>
        <p:cNvPr id="88" name="Shape 88"/>
        <p:cNvGrpSpPr/>
        <p:nvPr/>
      </p:nvGrpSpPr>
      <p:grpSpPr>
        <a:xfrm>
          <a:off x="0" y="0"/>
          <a:ext cx="0" cy="0"/>
          <a:chOff x="0" y="0"/>
          <a:chExt cx="0" cy="0"/>
        </a:xfrm>
      </p:grpSpPr>
      <p:sp>
        <p:nvSpPr>
          <p:cNvPr id="89" name="Google Shape;89;p12"/>
          <p:cNvSpPr txBox="1"/>
          <p:nvPr>
            <p:ph idx="1" type="body"/>
          </p:nvPr>
        </p:nvSpPr>
        <p:spPr>
          <a:xfrm>
            <a:off x="1600200" y="5486400"/>
            <a:ext cx="7315200" cy="685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00"/>
              </a:spcBef>
              <a:spcAft>
                <a:spcPts val="0"/>
              </a:spcAft>
              <a:buSzPts val="1020"/>
              <a:buFont typeface="Twentieth Century"/>
              <a:buNone/>
              <a:defRPr sz="1700"/>
            </a:lvl1pPr>
            <a:lvl2pPr indent="-228600" lvl="1" marL="914400" algn="l">
              <a:lnSpc>
                <a:spcPct val="100000"/>
              </a:lnSpc>
              <a:spcBef>
                <a:spcPts val="550"/>
              </a:spcBef>
              <a:spcAft>
                <a:spcPts val="0"/>
              </a:spcAft>
              <a:buSzPts val="840"/>
              <a:buFont typeface="Twentieth Century"/>
              <a:buNone/>
              <a:defRPr sz="1200"/>
            </a:lvl2pPr>
            <a:lvl3pPr indent="-228600" lvl="2" marL="1371600" algn="l">
              <a:lnSpc>
                <a:spcPct val="100000"/>
              </a:lnSpc>
              <a:spcBef>
                <a:spcPts val="500"/>
              </a:spcBef>
              <a:spcAft>
                <a:spcPts val="0"/>
              </a:spcAft>
              <a:buSzPts val="750"/>
              <a:buFont typeface="Twentieth Century"/>
              <a:buNone/>
              <a:defRPr sz="1000"/>
            </a:lvl3pPr>
            <a:lvl4pPr indent="-228600" lvl="3" marL="1828800" algn="l">
              <a:lnSpc>
                <a:spcPct val="100000"/>
              </a:lnSpc>
              <a:spcBef>
                <a:spcPts val="400"/>
              </a:spcBef>
              <a:spcAft>
                <a:spcPts val="0"/>
              </a:spcAft>
              <a:buSzPts val="675"/>
              <a:buFont typeface="Twentieth Century"/>
              <a:buNone/>
              <a:defRPr sz="900"/>
            </a:lvl4pPr>
            <a:lvl5pPr indent="-228600" lvl="4" marL="2286000" algn="l">
              <a:lnSpc>
                <a:spcPct val="100000"/>
              </a:lnSpc>
              <a:spcBef>
                <a:spcPts val="400"/>
              </a:spcBef>
              <a:spcAft>
                <a:spcPts val="0"/>
              </a:spcAft>
              <a:buSzPts val="585"/>
              <a:buFont typeface="Twentieth Century"/>
              <a:buNone/>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0" name="Google Shape;90;p12"/>
          <p:cNvSpPr/>
          <p:nvPr/>
        </p:nvSpPr>
        <p:spPr>
          <a:xfrm>
            <a:off x="-9144" y="4572000"/>
            <a:ext cx="9144000" cy="88696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91" name="Google Shape;91;p12"/>
          <p:cNvSpPr/>
          <p:nvPr/>
        </p:nvSpPr>
        <p:spPr>
          <a:xfrm>
            <a:off x="-9144" y="4663440"/>
            <a:ext cx="1463040" cy="7132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92" name="Google Shape;92;p12"/>
          <p:cNvSpPr/>
          <p:nvPr/>
        </p:nvSpPr>
        <p:spPr>
          <a:xfrm>
            <a:off x="1545336" y="4654296"/>
            <a:ext cx="7598664" cy="7132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93" name="Google Shape;93;p12"/>
          <p:cNvSpPr txBox="1"/>
          <p:nvPr>
            <p:ph type="title"/>
          </p:nvPr>
        </p:nvSpPr>
        <p:spPr>
          <a:xfrm>
            <a:off x="1600200" y="4648200"/>
            <a:ext cx="7315200" cy="6858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Twentieth Century"/>
              <a:buNone/>
              <a:defRPr b="0" sz="28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2"/>
          <p:cNvSpPr/>
          <p:nvPr/>
        </p:nvSpPr>
        <p:spPr>
          <a:xfrm>
            <a:off x="1447800" y="0"/>
            <a:ext cx="100584" cy="6867144"/>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95" name="Google Shape;95;p12"/>
          <p:cNvSpPr txBox="1"/>
          <p:nvPr>
            <p:ph idx="10" type="dt"/>
          </p:nvPr>
        </p:nvSpPr>
        <p:spPr>
          <a:xfrm>
            <a:off x="62484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2"/>
          <p:cNvSpPr txBox="1"/>
          <p:nvPr>
            <p:ph idx="12" type="sldNum"/>
          </p:nvPr>
        </p:nvSpPr>
        <p:spPr>
          <a:xfrm>
            <a:off x="0" y="4667249"/>
            <a:ext cx="1447800" cy="663578"/>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97" name="Google Shape;97;p12"/>
          <p:cNvSpPr txBox="1"/>
          <p:nvPr>
            <p:ph idx="11" type="ftr"/>
          </p:nvPr>
        </p:nvSpPr>
        <p:spPr>
          <a:xfrm>
            <a:off x="1600200" y="6248206"/>
            <a:ext cx="4572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2"/>
          <p:cNvSpPr/>
          <p:nvPr>
            <p:ph idx="2" type="pic"/>
          </p:nvPr>
        </p:nvSpPr>
        <p:spPr>
          <a:xfrm>
            <a:off x="1560576" y="0"/>
            <a:ext cx="7583424" cy="4568952"/>
          </a:xfrm>
          <a:prstGeom prst="rect">
            <a:avLst/>
          </a:prstGeom>
          <a:solidFill>
            <a:srgbClr val="CFCFD9"/>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9" name="Shape 99"/>
        <p:cNvGrpSpPr/>
        <p:nvPr/>
      </p:nvGrpSpPr>
      <p:grpSpPr>
        <a:xfrm>
          <a:off x="0" y="0"/>
          <a:ext cx="0" cy="0"/>
          <a:chOff x="0" y="0"/>
          <a:chExt cx="0" cy="0"/>
        </a:xfrm>
      </p:grpSpPr>
      <p:sp>
        <p:nvSpPr>
          <p:cNvPr id="100" name="Google Shape;100;p1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3"/>
          <p:cNvSpPr txBox="1"/>
          <p:nvPr>
            <p:ph idx="1" type="body"/>
          </p:nvPr>
        </p:nvSpPr>
        <p:spPr>
          <a:xfrm rot="5400000">
            <a:off x="2426208" y="-213360"/>
            <a:ext cx="4526280" cy="8153400"/>
          </a:xfrm>
          <a:prstGeom prst="rect">
            <a:avLst/>
          </a:prstGeom>
          <a:noFill/>
          <a:ln>
            <a:noFill/>
          </a:ln>
        </p:spPr>
        <p:txBody>
          <a:bodyPr anchorCtr="0" anchor="t" bIns="45700" lIns="91425" spcFirstLastPara="1" rIns="91425" wrap="square" tIns="45700">
            <a:normAutofit/>
          </a:bodyPr>
          <a:lstStyle>
            <a:lvl1pPr indent="-297180" lvl="0" marL="457200" algn="l">
              <a:lnSpc>
                <a:spcPct val="100000"/>
              </a:lnSpc>
              <a:spcBef>
                <a:spcPts val="700"/>
              </a:spcBef>
              <a:spcAft>
                <a:spcPts val="0"/>
              </a:spcAft>
              <a:buSzPts val="1080"/>
              <a:buChar char="◻"/>
              <a:defRPr/>
            </a:lvl1pPr>
            <a:lvl2pPr indent="-308610" lvl="1" marL="914400" algn="l">
              <a:lnSpc>
                <a:spcPct val="100000"/>
              </a:lnSpc>
              <a:spcBef>
                <a:spcPts val="550"/>
              </a:spcBef>
              <a:spcAft>
                <a:spcPts val="0"/>
              </a:spcAft>
              <a:buSzPts val="1260"/>
              <a:buChar char="●"/>
              <a:defRPr/>
            </a:lvl2pPr>
            <a:lvl3pPr indent="-314325" lvl="2" marL="1371600" algn="l">
              <a:lnSpc>
                <a:spcPct val="100000"/>
              </a:lnSpc>
              <a:spcBef>
                <a:spcPts val="500"/>
              </a:spcBef>
              <a:spcAft>
                <a:spcPts val="0"/>
              </a:spcAft>
              <a:buSzPts val="1350"/>
              <a:buChar char="■"/>
              <a:defRPr/>
            </a:lvl3pPr>
            <a:lvl4pPr indent="-314325" lvl="3" marL="1828800" algn="l">
              <a:lnSpc>
                <a:spcPct val="100000"/>
              </a:lnSpc>
              <a:spcBef>
                <a:spcPts val="400"/>
              </a:spcBef>
              <a:spcAft>
                <a:spcPts val="0"/>
              </a:spcAft>
              <a:buSzPts val="1350"/>
              <a:buChar char="■"/>
              <a:defRPr/>
            </a:lvl4pPr>
            <a:lvl5pPr indent="-302895" lvl="4" marL="2286000" algn="l">
              <a:lnSpc>
                <a:spcPct val="100000"/>
              </a:lnSpc>
              <a:spcBef>
                <a:spcPts val="400"/>
              </a:spcBef>
              <a:spcAft>
                <a:spcPts val="0"/>
              </a:spcAft>
              <a:buSzPts val="117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02" name="Google Shape;102;p13"/>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3"/>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3"/>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bg>
      <p:bgPr>
        <a:solidFill>
          <a:schemeClr val="lt1"/>
        </a:solidFill>
      </p:bgPr>
    </p:bg>
    <p:spTree>
      <p:nvGrpSpPr>
        <p:cNvPr id="105" name="Shape 105"/>
        <p:cNvGrpSpPr/>
        <p:nvPr/>
      </p:nvGrpSpPr>
      <p:grpSpPr>
        <a:xfrm>
          <a:off x="0" y="0"/>
          <a:ext cx="0" cy="0"/>
          <a:chOff x="0" y="0"/>
          <a:chExt cx="0" cy="0"/>
        </a:xfrm>
      </p:grpSpPr>
      <p:sp>
        <p:nvSpPr>
          <p:cNvPr id="106" name="Google Shape;106;p14"/>
          <p:cNvSpPr txBox="1"/>
          <p:nvPr>
            <p:ph type="title"/>
          </p:nvPr>
        </p:nvSpPr>
        <p:spPr>
          <a:xfrm rot="5400000">
            <a:off x="4823619" y="2339182"/>
            <a:ext cx="5516563" cy="20574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4"/>
          <p:cNvSpPr txBox="1"/>
          <p:nvPr>
            <p:ph idx="1" type="body"/>
          </p:nvPr>
        </p:nvSpPr>
        <p:spPr>
          <a:xfrm rot="5400000">
            <a:off x="480218" y="586582"/>
            <a:ext cx="5516564" cy="5562600"/>
          </a:xfrm>
          <a:prstGeom prst="rect">
            <a:avLst/>
          </a:prstGeom>
          <a:noFill/>
          <a:ln>
            <a:noFill/>
          </a:ln>
        </p:spPr>
        <p:txBody>
          <a:bodyPr anchorCtr="0" anchor="t" bIns="45700" lIns="91425" spcFirstLastPara="1" rIns="91425" wrap="square" tIns="45700">
            <a:normAutofit/>
          </a:bodyPr>
          <a:lstStyle>
            <a:lvl1pPr indent="-297180" lvl="0" marL="457200" algn="l">
              <a:lnSpc>
                <a:spcPct val="100000"/>
              </a:lnSpc>
              <a:spcBef>
                <a:spcPts val="700"/>
              </a:spcBef>
              <a:spcAft>
                <a:spcPts val="0"/>
              </a:spcAft>
              <a:buSzPts val="1080"/>
              <a:buChar char="◻"/>
              <a:defRPr/>
            </a:lvl1pPr>
            <a:lvl2pPr indent="-308610" lvl="1" marL="914400" algn="l">
              <a:lnSpc>
                <a:spcPct val="100000"/>
              </a:lnSpc>
              <a:spcBef>
                <a:spcPts val="550"/>
              </a:spcBef>
              <a:spcAft>
                <a:spcPts val="0"/>
              </a:spcAft>
              <a:buSzPts val="1260"/>
              <a:buChar char="●"/>
              <a:defRPr/>
            </a:lvl2pPr>
            <a:lvl3pPr indent="-314325" lvl="2" marL="1371600" algn="l">
              <a:lnSpc>
                <a:spcPct val="100000"/>
              </a:lnSpc>
              <a:spcBef>
                <a:spcPts val="500"/>
              </a:spcBef>
              <a:spcAft>
                <a:spcPts val="0"/>
              </a:spcAft>
              <a:buSzPts val="1350"/>
              <a:buChar char="■"/>
              <a:defRPr/>
            </a:lvl3pPr>
            <a:lvl4pPr indent="-314325" lvl="3" marL="1828800" algn="l">
              <a:lnSpc>
                <a:spcPct val="100000"/>
              </a:lnSpc>
              <a:spcBef>
                <a:spcPts val="400"/>
              </a:spcBef>
              <a:spcAft>
                <a:spcPts val="0"/>
              </a:spcAft>
              <a:buSzPts val="1350"/>
              <a:buChar char="■"/>
              <a:defRPr/>
            </a:lvl4pPr>
            <a:lvl5pPr indent="-302895" lvl="4" marL="2286000" algn="l">
              <a:lnSpc>
                <a:spcPct val="100000"/>
              </a:lnSpc>
              <a:spcBef>
                <a:spcPts val="400"/>
              </a:spcBef>
              <a:spcAft>
                <a:spcPts val="0"/>
              </a:spcAft>
              <a:buSzPts val="117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08" name="Google Shape;108;p14"/>
          <p:cNvSpPr txBox="1"/>
          <p:nvPr>
            <p:ph idx="10" type="dt"/>
          </p:nvPr>
        </p:nvSpPr>
        <p:spPr>
          <a:xfrm>
            <a:off x="6553200" y="6248402"/>
            <a:ext cx="2209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4"/>
          <p:cNvSpPr txBox="1"/>
          <p:nvPr>
            <p:ph idx="11" type="ftr"/>
          </p:nvPr>
        </p:nvSpPr>
        <p:spPr>
          <a:xfrm>
            <a:off x="457201" y="6248207"/>
            <a:ext cx="557348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4"/>
          <p:cNvSpPr/>
          <p:nvPr/>
        </p:nvSpPr>
        <p:spPr>
          <a:xfrm>
            <a:off x="6096318" y="0"/>
            <a:ext cx="32004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11" name="Google Shape;111;p14"/>
          <p:cNvSpPr/>
          <p:nvPr/>
        </p:nvSpPr>
        <p:spPr>
          <a:xfrm>
            <a:off x="6142038" y="609600"/>
            <a:ext cx="228600" cy="624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12" name="Google Shape;112;p14"/>
          <p:cNvSpPr/>
          <p:nvPr/>
        </p:nvSpPr>
        <p:spPr>
          <a:xfrm>
            <a:off x="6142038" y="0"/>
            <a:ext cx="228600" cy="533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13" name="Google Shape;113;p14"/>
          <p:cNvSpPr txBox="1"/>
          <p:nvPr>
            <p:ph idx="12" type="sldNum"/>
          </p:nvPr>
        </p:nvSpPr>
        <p:spPr>
          <a:xfrm rot="5400000">
            <a:off x="5989638" y="144462"/>
            <a:ext cx="533400" cy="244476"/>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37" name="Google Shape;37;p4"/>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lvl1pPr indent="-297180" lvl="0" marL="457200" algn="l">
              <a:lnSpc>
                <a:spcPct val="100000"/>
              </a:lnSpc>
              <a:spcBef>
                <a:spcPts val="700"/>
              </a:spcBef>
              <a:spcAft>
                <a:spcPts val="0"/>
              </a:spcAft>
              <a:buSzPts val="1080"/>
              <a:buChar char="◻"/>
              <a:defRPr/>
            </a:lvl1pPr>
            <a:lvl2pPr indent="-308610" lvl="1" marL="914400" algn="l">
              <a:lnSpc>
                <a:spcPct val="100000"/>
              </a:lnSpc>
              <a:spcBef>
                <a:spcPts val="550"/>
              </a:spcBef>
              <a:spcAft>
                <a:spcPts val="0"/>
              </a:spcAft>
              <a:buSzPts val="1260"/>
              <a:buChar char="●"/>
              <a:defRPr/>
            </a:lvl2pPr>
            <a:lvl3pPr indent="-314325" lvl="2" marL="1371600" algn="l">
              <a:lnSpc>
                <a:spcPct val="100000"/>
              </a:lnSpc>
              <a:spcBef>
                <a:spcPts val="500"/>
              </a:spcBef>
              <a:spcAft>
                <a:spcPts val="0"/>
              </a:spcAft>
              <a:buSzPts val="1350"/>
              <a:buChar char="■"/>
              <a:defRPr/>
            </a:lvl3pPr>
            <a:lvl4pPr indent="-314325" lvl="3" marL="1828800" algn="l">
              <a:lnSpc>
                <a:spcPct val="100000"/>
              </a:lnSpc>
              <a:spcBef>
                <a:spcPts val="400"/>
              </a:spcBef>
              <a:spcAft>
                <a:spcPts val="0"/>
              </a:spcAft>
              <a:buSzPts val="1350"/>
              <a:buChar char="■"/>
              <a:defRPr/>
            </a:lvl4pPr>
            <a:lvl5pPr indent="-302895" lvl="4" marL="2286000" algn="l">
              <a:lnSpc>
                <a:spcPct val="100000"/>
              </a:lnSpc>
              <a:spcBef>
                <a:spcPts val="400"/>
              </a:spcBef>
              <a:spcAft>
                <a:spcPts val="0"/>
              </a:spcAft>
              <a:buSzPts val="117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5"/>
          <p:cNvSpPr txBox="1"/>
          <p:nvPr>
            <p:ph type="title"/>
          </p:nvPr>
        </p:nvSpPr>
        <p:spPr>
          <a:xfrm>
            <a:off x="533400" y="273050"/>
            <a:ext cx="8153400" cy="86995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4400"/>
              <a:buFont typeface="Twentieth Centur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 type="body"/>
          </p:nvPr>
        </p:nvSpPr>
        <p:spPr>
          <a:xfrm>
            <a:off x="609600" y="2438400"/>
            <a:ext cx="3886200" cy="3581400"/>
          </a:xfrm>
          <a:prstGeom prst="rect">
            <a:avLst/>
          </a:prstGeom>
          <a:noFill/>
          <a:ln>
            <a:noFill/>
          </a:ln>
        </p:spPr>
        <p:txBody>
          <a:bodyPr anchorCtr="0" anchor="t" bIns="45700" lIns="91425" spcFirstLastPara="1" rIns="91425" wrap="square" tIns="45700">
            <a:normAutofit/>
          </a:bodyPr>
          <a:lstStyle>
            <a:lvl1pPr indent="-297180" lvl="0" marL="457200" algn="l">
              <a:lnSpc>
                <a:spcPct val="100000"/>
              </a:lnSpc>
              <a:spcBef>
                <a:spcPts val="700"/>
              </a:spcBef>
              <a:spcAft>
                <a:spcPts val="0"/>
              </a:spcAft>
              <a:buSzPts val="1080"/>
              <a:buChar char="◻"/>
              <a:defRPr/>
            </a:lvl1pPr>
            <a:lvl2pPr indent="-308610" lvl="1" marL="914400" algn="l">
              <a:lnSpc>
                <a:spcPct val="100000"/>
              </a:lnSpc>
              <a:spcBef>
                <a:spcPts val="550"/>
              </a:spcBef>
              <a:spcAft>
                <a:spcPts val="0"/>
              </a:spcAft>
              <a:buSzPts val="1260"/>
              <a:buChar char="●"/>
              <a:defRPr/>
            </a:lvl2pPr>
            <a:lvl3pPr indent="-314325" lvl="2" marL="1371600" algn="l">
              <a:lnSpc>
                <a:spcPct val="100000"/>
              </a:lnSpc>
              <a:spcBef>
                <a:spcPts val="500"/>
              </a:spcBef>
              <a:spcAft>
                <a:spcPts val="0"/>
              </a:spcAft>
              <a:buSzPts val="1350"/>
              <a:buChar char="■"/>
              <a:defRPr/>
            </a:lvl3pPr>
            <a:lvl4pPr indent="-314325" lvl="3" marL="1828800" algn="l">
              <a:lnSpc>
                <a:spcPct val="100000"/>
              </a:lnSpc>
              <a:spcBef>
                <a:spcPts val="400"/>
              </a:spcBef>
              <a:spcAft>
                <a:spcPts val="0"/>
              </a:spcAft>
              <a:buSzPts val="1350"/>
              <a:buChar char="■"/>
              <a:defRPr/>
            </a:lvl4pPr>
            <a:lvl5pPr indent="-302895" lvl="4" marL="2286000" algn="l">
              <a:lnSpc>
                <a:spcPct val="100000"/>
              </a:lnSpc>
              <a:spcBef>
                <a:spcPts val="400"/>
              </a:spcBef>
              <a:spcAft>
                <a:spcPts val="0"/>
              </a:spcAft>
              <a:buSzPts val="117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1" name="Google Shape;41;p5"/>
          <p:cNvSpPr txBox="1"/>
          <p:nvPr>
            <p:ph idx="2" type="body"/>
          </p:nvPr>
        </p:nvSpPr>
        <p:spPr>
          <a:xfrm>
            <a:off x="4800600" y="2438400"/>
            <a:ext cx="3886200" cy="3581400"/>
          </a:xfrm>
          <a:prstGeom prst="rect">
            <a:avLst/>
          </a:prstGeom>
          <a:noFill/>
          <a:ln>
            <a:noFill/>
          </a:ln>
        </p:spPr>
        <p:txBody>
          <a:bodyPr anchorCtr="0" anchor="t" bIns="45700" lIns="91425" spcFirstLastPara="1" rIns="91425" wrap="square" tIns="45700">
            <a:normAutofit/>
          </a:bodyPr>
          <a:lstStyle>
            <a:lvl1pPr indent="-297180" lvl="0" marL="457200" algn="l">
              <a:lnSpc>
                <a:spcPct val="100000"/>
              </a:lnSpc>
              <a:spcBef>
                <a:spcPts val="700"/>
              </a:spcBef>
              <a:spcAft>
                <a:spcPts val="0"/>
              </a:spcAft>
              <a:buSzPts val="1080"/>
              <a:buChar char="◻"/>
              <a:defRPr/>
            </a:lvl1pPr>
            <a:lvl2pPr indent="-308610" lvl="1" marL="914400" algn="l">
              <a:lnSpc>
                <a:spcPct val="100000"/>
              </a:lnSpc>
              <a:spcBef>
                <a:spcPts val="550"/>
              </a:spcBef>
              <a:spcAft>
                <a:spcPts val="0"/>
              </a:spcAft>
              <a:buSzPts val="1260"/>
              <a:buChar char="●"/>
              <a:defRPr/>
            </a:lvl2pPr>
            <a:lvl3pPr indent="-314325" lvl="2" marL="1371600" algn="l">
              <a:lnSpc>
                <a:spcPct val="100000"/>
              </a:lnSpc>
              <a:spcBef>
                <a:spcPts val="500"/>
              </a:spcBef>
              <a:spcAft>
                <a:spcPts val="0"/>
              </a:spcAft>
              <a:buSzPts val="1350"/>
              <a:buChar char="■"/>
              <a:defRPr/>
            </a:lvl3pPr>
            <a:lvl4pPr indent="-314325" lvl="3" marL="1828800" algn="l">
              <a:lnSpc>
                <a:spcPct val="100000"/>
              </a:lnSpc>
              <a:spcBef>
                <a:spcPts val="400"/>
              </a:spcBef>
              <a:spcAft>
                <a:spcPts val="0"/>
              </a:spcAft>
              <a:buSzPts val="1350"/>
              <a:buChar char="■"/>
              <a:defRPr/>
            </a:lvl4pPr>
            <a:lvl5pPr indent="-302895" lvl="4" marL="2286000" algn="l">
              <a:lnSpc>
                <a:spcPct val="100000"/>
              </a:lnSpc>
              <a:spcBef>
                <a:spcPts val="400"/>
              </a:spcBef>
              <a:spcAft>
                <a:spcPts val="0"/>
              </a:spcAft>
              <a:buSzPts val="117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2" name="Google Shape;42;p5"/>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44" name="Google Shape;44;p5"/>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
          <p:cNvSpPr txBox="1"/>
          <p:nvPr>
            <p:ph idx="3" type="body"/>
          </p:nvPr>
        </p:nvSpPr>
        <p:spPr>
          <a:xfrm>
            <a:off x="609600" y="1752600"/>
            <a:ext cx="3886200" cy="640080"/>
          </a:xfrm>
          <a:prstGeom prst="rect">
            <a:avLst/>
          </a:prstGeom>
          <a:solidFill>
            <a:schemeClr val="accent2"/>
          </a:solidFill>
          <a:ln>
            <a:noFill/>
          </a:ln>
        </p:spPr>
        <p:txBody>
          <a:bodyPr anchorCtr="0" anchor="ctr" bIns="45700" lIns="91425" spcFirstLastPara="1" rIns="91425" wrap="square" tIns="45700">
            <a:normAutofit/>
          </a:bodyPr>
          <a:lstStyle>
            <a:lvl1pPr indent="-228600" lvl="0" marL="457200" algn="l">
              <a:lnSpc>
                <a:spcPct val="100000"/>
              </a:lnSpc>
              <a:spcBef>
                <a:spcPts val="700"/>
              </a:spcBef>
              <a:spcAft>
                <a:spcPts val="0"/>
              </a:spcAft>
              <a:buSzPts val="1200"/>
              <a:buFont typeface="Twentieth Century"/>
              <a:buNone/>
              <a:defRPr b="1" sz="2000">
                <a:solidFill>
                  <a:srgbClr val="FFFFFF"/>
                </a:solidFill>
              </a:defRPr>
            </a:lvl1pPr>
            <a:lvl2pPr indent="-308610" lvl="1" marL="914400" algn="l">
              <a:lnSpc>
                <a:spcPct val="100000"/>
              </a:lnSpc>
              <a:spcBef>
                <a:spcPts val="550"/>
              </a:spcBef>
              <a:spcAft>
                <a:spcPts val="0"/>
              </a:spcAft>
              <a:buSzPts val="1260"/>
              <a:buChar char="●"/>
              <a:defRPr/>
            </a:lvl2pPr>
            <a:lvl3pPr indent="-314325" lvl="2" marL="1371600" algn="l">
              <a:lnSpc>
                <a:spcPct val="100000"/>
              </a:lnSpc>
              <a:spcBef>
                <a:spcPts val="500"/>
              </a:spcBef>
              <a:spcAft>
                <a:spcPts val="0"/>
              </a:spcAft>
              <a:buSzPts val="1350"/>
              <a:buChar char="■"/>
              <a:defRPr/>
            </a:lvl3pPr>
            <a:lvl4pPr indent="-314325" lvl="3" marL="1828800" algn="l">
              <a:lnSpc>
                <a:spcPct val="100000"/>
              </a:lnSpc>
              <a:spcBef>
                <a:spcPts val="400"/>
              </a:spcBef>
              <a:spcAft>
                <a:spcPts val="0"/>
              </a:spcAft>
              <a:buSzPts val="1350"/>
              <a:buChar char="■"/>
              <a:defRPr/>
            </a:lvl4pPr>
            <a:lvl5pPr indent="-302895" lvl="4" marL="2286000" algn="l">
              <a:lnSpc>
                <a:spcPct val="100000"/>
              </a:lnSpc>
              <a:spcBef>
                <a:spcPts val="400"/>
              </a:spcBef>
              <a:spcAft>
                <a:spcPts val="0"/>
              </a:spcAft>
              <a:buSzPts val="117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6" name="Google Shape;46;p5"/>
          <p:cNvSpPr txBox="1"/>
          <p:nvPr>
            <p:ph idx="4" type="body"/>
          </p:nvPr>
        </p:nvSpPr>
        <p:spPr>
          <a:xfrm>
            <a:off x="4800600" y="1752600"/>
            <a:ext cx="3886200" cy="640080"/>
          </a:xfrm>
          <a:prstGeom prst="rect">
            <a:avLst/>
          </a:prstGeom>
          <a:solidFill>
            <a:schemeClr val="accent4"/>
          </a:solidFill>
          <a:ln>
            <a:noFill/>
          </a:ln>
        </p:spPr>
        <p:txBody>
          <a:bodyPr anchorCtr="0" anchor="ctr" bIns="45700" lIns="91425" spcFirstLastPara="1" rIns="91425" wrap="square" tIns="45700">
            <a:normAutofit/>
          </a:bodyPr>
          <a:lstStyle>
            <a:lvl1pPr indent="-228600" lvl="0" marL="457200" algn="l">
              <a:lnSpc>
                <a:spcPct val="100000"/>
              </a:lnSpc>
              <a:spcBef>
                <a:spcPts val="700"/>
              </a:spcBef>
              <a:spcAft>
                <a:spcPts val="0"/>
              </a:spcAft>
              <a:buSzPts val="1200"/>
              <a:buFont typeface="Twentieth Century"/>
              <a:buNone/>
              <a:defRPr b="1" sz="2000">
                <a:solidFill>
                  <a:srgbClr val="FFFFFF"/>
                </a:solidFill>
              </a:defRPr>
            </a:lvl1pPr>
            <a:lvl2pPr indent="-308610" lvl="1" marL="914400" algn="l">
              <a:lnSpc>
                <a:spcPct val="100000"/>
              </a:lnSpc>
              <a:spcBef>
                <a:spcPts val="550"/>
              </a:spcBef>
              <a:spcAft>
                <a:spcPts val="0"/>
              </a:spcAft>
              <a:buSzPts val="1260"/>
              <a:buChar char="●"/>
              <a:defRPr/>
            </a:lvl2pPr>
            <a:lvl3pPr indent="-314325" lvl="2" marL="1371600" algn="l">
              <a:lnSpc>
                <a:spcPct val="100000"/>
              </a:lnSpc>
              <a:spcBef>
                <a:spcPts val="500"/>
              </a:spcBef>
              <a:spcAft>
                <a:spcPts val="0"/>
              </a:spcAft>
              <a:buSzPts val="1350"/>
              <a:buChar char="■"/>
              <a:defRPr/>
            </a:lvl3pPr>
            <a:lvl4pPr indent="-314325" lvl="3" marL="1828800" algn="l">
              <a:lnSpc>
                <a:spcPct val="100000"/>
              </a:lnSpc>
              <a:spcBef>
                <a:spcPts val="400"/>
              </a:spcBef>
              <a:spcAft>
                <a:spcPts val="0"/>
              </a:spcAft>
              <a:buSzPts val="1350"/>
              <a:buChar char="■"/>
              <a:defRPr/>
            </a:lvl4pPr>
            <a:lvl5pPr indent="-302895" lvl="4" marL="2286000" algn="l">
              <a:lnSpc>
                <a:spcPct val="100000"/>
              </a:lnSpc>
              <a:spcBef>
                <a:spcPts val="400"/>
              </a:spcBef>
              <a:spcAft>
                <a:spcPts val="0"/>
              </a:spcAft>
              <a:buSzPts val="117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47" name="Shape 47"/>
        <p:cNvGrpSpPr/>
        <p:nvPr/>
      </p:nvGrpSpPr>
      <p:grpSpPr>
        <a:xfrm>
          <a:off x="0" y="0"/>
          <a:ext cx="0" cy="0"/>
          <a:chOff x="0" y="0"/>
          <a:chExt cx="0" cy="0"/>
        </a:xfrm>
      </p:grpSpPr>
      <p:sp>
        <p:nvSpPr>
          <p:cNvPr id="48" name="Google Shape;48;p6"/>
          <p:cNvSpPr/>
          <p:nvPr/>
        </p:nvSpPr>
        <p:spPr>
          <a:xfrm>
            <a:off x="0" y="5971032"/>
            <a:ext cx="9144000" cy="88696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49" name="Google Shape;49;p6"/>
          <p:cNvSpPr/>
          <p:nvPr/>
        </p:nvSpPr>
        <p:spPr>
          <a:xfrm>
            <a:off x="-9144" y="6053328"/>
            <a:ext cx="2249424" cy="7132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50" name="Google Shape;50;p6"/>
          <p:cNvSpPr/>
          <p:nvPr/>
        </p:nvSpPr>
        <p:spPr>
          <a:xfrm>
            <a:off x="2359152" y="6044184"/>
            <a:ext cx="6784848" cy="7132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51" name="Google Shape;51;p6"/>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4400"/>
              <a:buFont typeface="Twentieth Century"/>
              <a:buNone/>
              <a:defRPr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700"/>
              </a:spcBef>
              <a:spcAft>
                <a:spcPts val="0"/>
              </a:spcAft>
              <a:buSzPts val="1560"/>
              <a:buNone/>
              <a:defRPr sz="2600">
                <a:solidFill>
                  <a:srgbClr val="FFFFFF"/>
                </a:solidFill>
              </a:defRPr>
            </a:lvl1pPr>
            <a:lvl2pPr lvl="1" algn="ctr">
              <a:lnSpc>
                <a:spcPct val="100000"/>
              </a:lnSpc>
              <a:spcBef>
                <a:spcPts val="550"/>
              </a:spcBef>
              <a:spcAft>
                <a:spcPts val="0"/>
              </a:spcAft>
              <a:buSzPts val="1260"/>
              <a:buNone/>
              <a:defRPr/>
            </a:lvl2pPr>
            <a:lvl3pPr lvl="2" algn="ctr">
              <a:lnSpc>
                <a:spcPct val="100000"/>
              </a:lnSpc>
              <a:spcBef>
                <a:spcPts val="500"/>
              </a:spcBef>
              <a:spcAft>
                <a:spcPts val="0"/>
              </a:spcAft>
              <a:buSzPts val="1350"/>
              <a:buNone/>
              <a:defRPr/>
            </a:lvl3pPr>
            <a:lvl4pPr lvl="3" algn="ctr">
              <a:lnSpc>
                <a:spcPct val="100000"/>
              </a:lnSpc>
              <a:spcBef>
                <a:spcPts val="400"/>
              </a:spcBef>
              <a:spcAft>
                <a:spcPts val="0"/>
              </a:spcAft>
              <a:buSzPts val="1350"/>
              <a:buNone/>
              <a:defRPr/>
            </a:lvl4pPr>
            <a:lvl5pPr lvl="4" algn="ctr">
              <a:lnSpc>
                <a:spcPct val="100000"/>
              </a:lnSpc>
              <a:spcBef>
                <a:spcPts val="400"/>
              </a:spcBef>
              <a:spcAft>
                <a:spcPts val="0"/>
              </a:spcAft>
              <a:buSzPts val="117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53" name="Google Shape;53;p6"/>
          <p:cNvSpPr txBox="1"/>
          <p:nvPr>
            <p:ph idx="10" type="dt"/>
          </p:nvPr>
        </p:nvSpPr>
        <p:spPr>
          <a:xfrm>
            <a:off x="76200" y="6068699"/>
            <a:ext cx="2057400" cy="6858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2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6"/>
          <p:cNvSpPr txBox="1"/>
          <p:nvPr>
            <p:ph idx="11" type="ftr"/>
          </p:nvPr>
        </p:nvSpPr>
        <p:spPr>
          <a:xfrm>
            <a:off x="2085393" y="236538"/>
            <a:ext cx="58674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6"/>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100000" ty="0" sy="100000"/>
        </a:blipFill>
      </p:bgPr>
    </p:bg>
    <p:spTree>
      <p:nvGrpSpPr>
        <p:cNvPr id="56" name="Shape 56"/>
        <p:cNvGrpSpPr/>
        <p:nvPr/>
      </p:nvGrpSpPr>
      <p:grpSpPr>
        <a:xfrm>
          <a:off x="0" y="0"/>
          <a:ext cx="0" cy="0"/>
          <a:chOff x="0" y="0"/>
          <a:chExt cx="0" cy="0"/>
        </a:xfrm>
      </p:grpSpPr>
      <p:sp>
        <p:nvSpPr>
          <p:cNvPr id="57" name="Google Shape;57;p7"/>
          <p:cNvSpPr txBox="1"/>
          <p:nvPr>
            <p:ph idx="1" type="body"/>
          </p:nvPr>
        </p:nvSpPr>
        <p:spPr>
          <a:xfrm>
            <a:off x="1371600" y="2743200"/>
            <a:ext cx="7123113" cy="167322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00"/>
              </a:spcBef>
              <a:spcAft>
                <a:spcPts val="0"/>
              </a:spcAft>
              <a:buSzPts val="1680"/>
              <a:buNone/>
              <a:defRPr sz="2800">
                <a:solidFill>
                  <a:schemeClr val="dk2"/>
                </a:solidFill>
              </a:defRPr>
            </a:lvl1pPr>
            <a:lvl2pPr indent="-228600" lvl="1" marL="914400" algn="l">
              <a:lnSpc>
                <a:spcPct val="100000"/>
              </a:lnSpc>
              <a:spcBef>
                <a:spcPts val="550"/>
              </a:spcBef>
              <a:spcAft>
                <a:spcPts val="0"/>
              </a:spcAft>
              <a:buSzPts val="1260"/>
              <a:buNone/>
              <a:defRPr sz="1800">
                <a:solidFill>
                  <a:srgbClr val="888888"/>
                </a:solidFill>
              </a:defRPr>
            </a:lvl2pPr>
            <a:lvl3pPr indent="-228600" lvl="2" marL="1371600" algn="l">
              <a:lnSpc>
                <a:spcPct val="100000"/>
              </a:lnSpc>
              <a:spcBef>
                <a:spcPts val="500"/>
              </a:spcBef>
              <a:spcAft>
                <a:spcPts val="0"/>
              </a:spcAft>
              <a:buSzPts val="1200"/>
              <a:buNone/>
              <a:defRPr sz="1600">
                <a:solidFill>
                  <a:srgbClr val="888888"/>
                </a:solidFill>
              </a:defRPr>
            </a:lvl3pPr>
            <a:lvl4pPr indent="-228600" lvl="3" marL="1828800" algn="l">
              <a:lnSpc>
                <a:spcPct val="100000"/>
              </a:lnSpc>
              <a:spcBef>
                <a:spcPts val="400"/>
              </a:spcBef>
              <a:spcAft>
                <a:spcPts val="0"/>
              </a:spcAft>
              <a:buSzPts val="1050"/>
              <a:buNone/>
              <a:defRPr sz="1400">
                <a:solidFill>
                  <a:srgbClr val="888888"/>
                </a:solidFill>
              </a:defRPr>
            </a:lvl4pPr>
            <a:lvl5pPr indent="-228600" lvl="4" marL="2286000" algn="l">
              <a:lnSpc>
                <a:spcPct val="100000"/>
              </a:lnSpc>
              <a:spcBef>
                <a:spcPts val="400"/>
              </a:spcBef>
              <a:spcAft>
                <a:spcPts val="0"/>
              </a:spcAft>
              <a:buSzPts val="910"/>
              <a:buNone/>
              <a:defRPr sz="1400">
                <a:solidFill>
                  <a:srgbClr val="888888"/>
                </a:solidFill>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8" name="Google Shape;58;p7"/>
          <p:cNvSpPr/>
          <p:nvPr/>
        </p:nvSpPr>
        <p:spPr>
          <a:xfrm>
            <a:off x="0" y="1524000"/>
            <a:ext cx="9144000" cy="1143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59" name="Google Shape;59;p7"/>
          <p:cNvSpPr/>
          <p:nvPr/>
        </p:nvSpPr>
        <p:spPr>
          <a:xfrm>
            <a:off x="0" y="1600200"/>
            <a:ext cx="1295400" cy="990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60" name="Google Shape;60;p7"/>
          <p:cNvSpPr/>
          <p:nvPr/>
        </p:nvSpPr>
        <p:spPr>
          <a:xfrm>
            <a:off x="1371600" y="1600200"/>
            <a:ext cx="7772400" cy="990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61" name="Google Shape;61;p7"/>
          <p:cNvSpPr txBox="1"/>
          <p:nvPr>
            <p:ph type="title"/>
          </p:nvPr>
        </p:nvSpPr>
        <p:spPr>
          <a:xfrm>
            <a:off x="1371600" y="1600200"/>
            <a:ext cx="76200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4400"/>
              <a:buFont typeface="Twentieth Century"/>
              <a:buNone/>
              <a:defRPr b="0" sz="4400" cap="none">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7"/>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7"/>
          <p:cNvSpPr txBox="1"/>
          <p:nvPr>
            <p:ph idx="12" type="sldNum"/>
          </p:nvPr>
        </p:nvSpPr>
        <p:spPr>
          <a:xfrm>
            <a:off x="0" y="1752600"/>
            <a:ext cx="1295400" cy="701676"/>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2400"/>
              <a:buFont typeface="Arial"/>
              <a:buNone/>
              <a:defRPr b="1" i="0" sz="2400" u="none" cap="none" strike="noStrik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2400"/>
              <a:buFont typeface="Arial"/>
              <a:buNone/>
              <a:defRPr b="1" i="0" sz="2400" u="none" cap="none" strike="noStrik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2400"/>
              <a:buFont typeface="Arial"/>
              <a:buNone/>
              <a:defRPr b="1" i="0" sz="2400" u="none" cap="none" strike="noStrik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2400"/>
              <a:buFont typeface="Arial"/>
              <a:buNone/>
              <a:defRPr b="1" i="0" sz="2400" u="none" cap="none" strike="noStrik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2400"/>
              <a:buFont typeface="Arial"/>
              <a:buNone/>
              <a:defRPr b="1" i="0" sz="2400" u="none" cap="none" strike="noStrik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2400"/>
              <a:buFont typeface="Arial"/>
              <a:buNone/>
              <a:defRPr b="1" i="0" sz="2400" u="none" cap="none" strike="noStrik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2400"/>
              <a:buFont typeface="Arial"/>
              <a:buNone/>
              <a:defRPr b="1" i="0" sz="2400" u="none" cap="none" strike="noStrik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2400"/>
              <a:buFont typeface="Arial"/>
              <a:buNone/>
              <a:defRPr b="1" i="0" sz="2400" u="none" cap="none" strike="noStrik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2400"/>
              <a:buFont typeface="Arial"/>
              <a:buNone/>
              <a:defRPr b="1" i="0" sz="2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64" name="Google Shape;64;p7"/>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8"/>
          <p:cNvSpPr txBox="1"/>
          <p:nvPr>
            <p:ph idx="1" type="body"/>
          </p:nvPr>
        </p:nvSpPr>
        <p:spPr>
          <a:xfrm>
            <a:off x="609600" y="1589567"/>
            <a:ext cx="3886200" cy="4572000"/>
          </a:xfrm>
          <a:prstGeom prst="rect">
            <a:avLst/>
          </a:prstGeom>
          <a:noFill/>
          <a:ln>
            <a:noFill/>
          </a:ln>
        </p:spPr>
        <p:txBody>
          <a:bodyPr anchorCtr="0" anchor="t" bIns="45700" lIns="91425" spcFirstLastPara="1" rIns="91425" wrap="square" tIns="45700">
            <a:normAutofit/>
          </a:bodyPr>
          <a:lstStyle>
            <a:lvl1pPr indent="-297180" lvl="0" marL="457200" algn="l">
              <a:lnSpc>
                <a:spcPct val="100000"/>
              </a:lnSpc>
              <a:spcBef>
                <a:spcPts val="700"/>
              </a:spcBef>
              <a:spcAft>
                <a:spcPts val="0"/>
              </a:spcAft>
              <a:buSzPts val="1080"/>
              <a:buChar char="◻"/>
              <a:defRPr/>
            </a:lvl1pPr>
            <a:lvl2pPr indent="-308610" lvl="1" marL="914400" algn="l">
              <a:lnSpc>
                <a:spcPct val="100000"/>
              </a:lnSpc>
              <a:spcBef>
                <a:spcPts val="550"/>
              </a:spcBef>
              <a:spcAft>
                <a:spcPts val="0"/>
              </a:spcAft>
              <a:buSzPts val="1260"/>
              <a:buChar char="●"/>
              <a:defRPr/>
            </a:lvl2pPr>
            <a:lvl3pPr indent="-314325" lvl="2" marL="1371600" algn="l">
              <a:lnSpc>
                <a:spcPct val="100000"/>
              </a:lnSpc>
              <a:spcBef>
                <a:spcPts val="500"/>
              </a:spcBef>
              <a:spcAft>
                <a:spcPts val="0"/>
              </a:spcAft>
              <a:buSzPts val="1350"/>
              <a:buChar char="■"/>
              <a:defRPr/>
            </a:lvl3pPr>
            <a:lvl4pPr indent="-314325" lvl="3" marL="1828800" algn="l">
              <a:lnSpc>
                <a:spcPct val="100000"/>
              </a:lnSpc>
              <a:spcBef>
                <a:spcPts val="400"/>
              </a:spcBef>
              <a:spcAft>
                <a:spcPts val="0"/>
              </a:spcAft>
              <a:buSzPts val="1350"/>
              <a:buChar char="■"/>
              <a:defRPr/>
            </a:lvl4pPr>
            <a:lvl5pPr indent="-302895" lvl="4" marL="2286000" algn="l">
              <a:lnSpc>
                <a:spcPct val="100000"/>
              </a:lnSpc>
              <a:spcBef>
                <a:spcPts val="400"/>
              </a:spcBef>
              <a:spcAft>
                <a:spcPts val="0"/>
              </a:spcAft>
              <a:buSzPts val="117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8" name="Google Shape;68;p8"/>
          <p:cNvSpPr txBox="1"/>
          <p:nvPr>
            <p:ph idx="2" type="body"/>
          </p:nvPr>
        </p:nvSpPr>
        <p:spPr>
          <a:xfrm>
            <a:off x="4844901" y="1589567"/>
            <a:ext cx="3886200" cy="4572000"/>
          </a:xfrm>
          <a:prstGeom prst="rect">
            <a:avLst/>
          </a:prstGeom>
          <a:noFill/>
          <a:ln>
            <a:noFill/>
          </a:ln>
        </p:spPr>
        <p:txBody>
          <a:bodyPr anchorCtr="0" anchor="t" bIns="45700" lIns="91425" spcFirstLastPara="1" rIns="91425" wrap="square" tIns="45700">
            <a:normAutofit/>
          </a:bodyPr>
          <a:lstStyle>
            <a:lvl1pPr indent="-297180" lvl="0" marL="457200" algn="l">
              <a:lnSpc>
                <a:spcPct val="100000"/>
              </a:lnSpc>
              <a:spcBef>
                <a:spcPts val="700"/>
              </a:spcBef>
              <a:spcAft>
                <a:spcPts val="0"/>
              </a:spcAft>
              <a:buSzPts val="1080"/>
              <a:buChar char="◻"/>
              <a:defRPr/>
            </a:lvl1pPr>
            <a:lvl2pPr indent="-308610" lvl="1" marL="914400" algn="l">
              <a:lnSpc>
                <a:spcPct val="100000"/>
              </a:lnSpc>
              <a:spcBef>
                <a:spcPts val="550"/>
              </a:spcBef>
              <a:spcAft>
                <a:spcPts val="0"/>
              </a:spcAft>
              <a:buSzPts val="1260"/>
              <a:buChar char="●"/>
              <a:defRPr/>
            </a:lvl2pPr>
            <a:lvl3pPr indent="-314325" lvl="2" marL="1371600" algn="l">
              <a:lnSpc>
                <a:spcPct val="100000"/>
              </a:lnSpc>
              <a:spcBef>
                <a:spcPts val="500"/>
              </a:spcBef>
              <a:spcAft>
                <a:spcPts val="0"/>
              </a:spcAft>
              <a:buSzPts val="1350"/>
              <a:buChar char="■"/>
              <a:defRPr/>
            </a:lvl3pPr>
            <a:lvl4pPr indent="-314325" lvl="3" marL="1828800" algn="l">
              <a:lnSpc>
                <a:spcPct val="100000"/>
              </a:lnSpc>
              <a:spcBef>
                <a:spcPts val="400"/>
              </a:spcBef>
              <a:spcAft>
                <a:spcPts val="0"/>
              </a:spcAft>
              <a:buSzPts val="1350"/>
              <a:buChar char="■"/>
              <a:defRPr/>
            </a:lvl4pPr>
            <a:lvl5pPr indent="-302895" lvl="4" marL="2286000" algn="l">
              <a:lnSpc>
                <a:spcPct val="100000"/>
              </a:lnSpc>
              <a:spcBef>
                <a:spcPts val="400"/>
              </a:spcBef>
              <a:spcAft>
                <a:spcPts val="0"/>
              </a:spcAft>
              <a:buSzPts val="117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9" name="Google Shape;69;p8"/>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8"/>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71" name="Google Shape;71;p8"/>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9"/>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9"/>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9"/>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7" name="Shape 77"/>
        <p:cNvGrpSpPr/>
        <p:nvPr/>
      </p:nvGrpSpPr>
      <p:grpSpPr>
        <a:xfrm>
          <a:off x="0" y="0"/>
          <a:ext cx="0" cy="0"/>
          <a:chOff x="0" y="0"/>
          <a:chExt cx="0" cy="0"/>
        </a:xfrm>
      </p:grpSpPr>
      <p:sp>
        <p:nvSpPr>
          <p:cNvPr id="78" name="Google Shape;78;p10"/>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0"/>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0"/>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chemeClr val="dk2"/>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chemeClr val="dk2"/>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chemeClr val="dk2"/>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chemeClr val="dk2"/>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chemeClr val="dk2"/>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chemeClr val="dk2"/>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chemeClr val="dk2"/>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chemeClr val="dk2"/>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chemeClr val="dk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1" name="Shape 81"/>
        <p:cNvGrpSpPr/>
        <p:nvPr/>
      </p:nvGrpSpPr>
      <p:grpSpPr>
        <a:xfrm>
          <a:off x="0" y="0"/>
          <a:ext cx="0" cy="0"/>
          <a:chOff x="0" y="0"/>
          <a:chExt cx="0" cy="0"/>
        </a:xfrm>
      </p:grpSpPr>
      <p:sp>
        <p:nvSpPr>
          <p:cNvPr id="82" name="Google Shape;82;p11"/>
          <p:cNvSpPr txBox="1"/>
          <p:nvPr>
            <p:ph type="title"/>
          </p:nvPr>
        </p:nvSpPr>
        <p:spPr>
          <a:xfrm>
            <a:off x="609600" y="273050"/>
            <a:ext cx="8077200" cy="86995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4400"/>
              <a:buFont typeface="Twentieth Century"/>
              <a:buNone/>
              <a:defRPr b="0" sz="4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1"/>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1"/>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1"/>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86" name="Google Shape;86;p11"/>
          <p:cNvSpPr txBox="1"/>
          <p:nvPr>
            <p:ph idx="1" type="body"/>
          </p:nvPr>
        </p:nvSpPr>
        <p:spPr>
          <a:xfrm>
            <a:off x="609600" y="1752600"/>
            <a:ext cx="1600200" cy="4343400"/>
          </a:xfrm>
          <a:prstGeom prst="rect">
            <a:avLst/>
          </a:prstGeom>
          <a:solidFill>
            <a:schemeClr val="accent2"/>
          </a:solidFill>
          <a:ln cap="sq" cmpd="dbl" w="50800">
            <a:solidFill>
              <a:schemeClr val="accent2"/>
            </a:solidFill>
            <a:prstDash val="solid"/>
            <a:miter lim="800000"/>
            <a:headEnd len="sm" w="sm" type="none"/>
            <a:tailEnd len="sm" w="sm" type="none"/>
          </a:ln>
        </p:spPr>
        <p:txBody>
          <a:bodyPr anchorCtr="0" anchor="t" bIns="91425" lIns="137150" spcFirstLastPara="1" rIns="137150" wrap="square" tIns="182875">
            <a:normAutofit/>
          </a:bodyPr>
          <a:lstStyle>
            <a:lvl1pPr indent="-228600" lvl="0" marL="457200" algn="l">
              <a:lnSpc>
                <a:spcPct val="100000"/>
              </a:lnSpc>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indent="-228600" lvl="1" marL="914400" algn="l">
              <a:lnSpc>
                <a:spcPct val="100000"/>
              </a:lnSpc>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indent="-228600" lvl="2" marL="1371600" algn="l">
              <a:lnSpc>
                <a:spcPct val="100000"/>
              </a:lnSpc>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indent="-228600" lvl="3" marL="1828800" algn="l">
              <a:lnSpc>
                <a:spcPct val="100000"/>
              </a:lnSpc>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indent="-228600" lvl="4" marL="2286000" algn="l">
              <a:lnSpc>
                <a:spcPct val="100000"/>
              </a:lnSpc>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7" name="Google Shape;87;p11"/>
          <p:cNvSpPr txBox="1"/>
          <p:nvPr>
            <p:ph idx="2" type="body"/>
          </p:nvPr>
        </p:nvSpPr>
        <p:spPr>
          <a:xfrm>
            <a:off x="2362200" y="1752600"/>
            <a:ext cx="6400800" cy="4419600"/>
          </a:xfrm>
          <a:prstGeom prst="rect">
            <a:avLst/>
          </a:prstGeom>
          <a:noFill/>
          <a:ln>
            <a:noFill/>
          </a:ln>
        </p:spPr>
        <p:txBody>
          <a:bodyPr anchorCtr="0" anchor="t" bIns="45700" lIns="91425" spcFirstLastPara="1" rIns="91425" wrap="square" tIns="45700">
            <a:normAutofit/>
          </a:bodyPr>
          <a:lstStyle>
            <a:lvl1pPr indent="-297180" lvl="0" marL="457200" algn="l">
              <a:lnSpc>
                <a:spcPct val="100000"/>
              </a:lnSpc>
              <a:spcBef>
                <a:spcPts val="700"/>
              </a:spcBef>
              <a:spcAft>
                <a:spcPts val="0"/>
              </a:spcAft>
              <a:buSzPts val="1080"/>
              <a:buChar char="◻"/>
              <a:defRPr/>
            </a:lvl1pPr>
            <a:lvl2pPr indent="-308610" lvl="1" marL="914400" algn="l">
              <a:lnSpc>
                <a:spcPct val="100000"/>
              </a:lnSpc>
              <a:spcBef>
                <a:spcPts val="550"/>
              </a:spcBef>
              <a:spcAft>
                <a:spcPts val="0"/>
              </a:spcAft>
              <a:buSzPts val="1260"/>
              <a:buChar char="●"/>
              <a:defRPr/>
            </a:lvl2pPr>
            <a:lvl3pPr indent="-314325" lvl="2" marL="1371600" algn="l">
              <a:lnSpc>
                <a:spcPct val="100000"/>
              </a:lnSpc>
              <a:spcBef>
                <a:spcPts val="500"/>
              </a:spcBef>
              <a:spcAft>
                <a:spcPts val="0"/>
              </a:spcAft>
              <a:buSzPts val="1350"/>
              <a:buChar char="■"/>
              <a:defRPr/>
            </a:lvl3pPr>
            <a:lvl4pPr indent="-314325" lvl="3" marL="1828800" algn="l">
              <a:lnSpc>
                <a:spcPct val="100000"/>
              </a:lnSpc>
              <a:spcBef>
                <a:spcPts val="400"/>
              </a:spcBef>
              <a:spcAft>
                <a:spcPts val="0"/>
              </a:spcAft>
              <a:buSzPts val="1350"/>
              <a:buChar char="■"/>
              <a:defRPr/>
            </a:lvl4pPr>
            <a:lvl5pPr indent="-302895" lvl="4" marL="2286000" algn="l">
              <a:lnSpc>
                <a:spcPct val="100000"/>
              </a:lnSpc>
              <a:spcBef>
                <a:spcPts val="400"/>
              </a:spcBef>
              <a:spcAft>
                <a:spcPts val="0"/>
              </a:spcAft>
              <a:buSzPts val="117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lt2"/>
              </a:buClr>
              <a:buSzPts val="4400"/>
              <a:buFont typeface="Twentieth Century"/>
              <a:buNone/>
              <a:defRPr b="0" i="0" sz="4400" u="none" cap="none" strike="noStrike">
                <a:solidFill>
                  <a:schemeClr val="lt2"/>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12648" y="1600200"/>
            <a:ext cx="8153400" cy="4526280"/>
          </a:xfrm>
          <a:prstGeom prst="rect">
            <a:avLst/>
          </a:prstGeom>
          <a:noFill/>
          <a:ln>
            <a:noFill/>
          </a:ln>
        </p:spPr>
        <p:txBody>
          <a:bodyPr anchorCtr="0" anchor="t" bIns="45700" lIns="91425" spcFirstLastPara="1" rIns="91425" wrap="square" tIns="45700">
            <a:normAutofit/>
          </a:bodyPr>
          <a:lstStyle>
            <a:lvl1pPr indent="-339090" lvl="0" marL="457200" marR="0" rtl="0" algn="l">
              <a:lnSpc>
                <a:spcPct val="100000"/>
              </a:lnSpc>
              <a:spcBef>
                <a:spcPts val="700"/>
              </a:spcBef>
              <a:spcAft>
                <a:spcPts val="0"/>
              </a:spcAft>
              <a:buClr>
                <a:schemeClr val="accent2"/>
              </a:buClr>
              <a:buSzPts val="1740"/>
              <a:buFont typeface="Noto Sans Symbols"/>
              <a:buChar char="◻"/>
              <a:defRPr b="0" i="0" sz="2900" u="none" cap="none" strike="noStrike">
                <a:solidFill>
                  <a:schemeClr val="lt1"/>
                </a:solidFill>
                <a:latin typeface="Twentieth Century"/>
                <a:ea typeface="Twentieth Century"/>
                <a:cs typeface="Twentieth Century"/>
                <a:sym typeface="Twentieth Century"/>
              </a:defRPr>
            </a:lvl1pPr>
            <a:lvl2pPr indent="-344169" lvl="1" marL="914400" marR="0" rtl="0" algn="l">
              <a:lnSpc>
                <a:spcPct val="100000"/>
              </a:lnSpc>
              <a:spcBef>
                <a:spcPts val="550"/>
              </a:spcBef>
              <a:spcAft>
                <a:spcPts val="0"/>
              </a:spcAft>
              <a:buClr>
                <a:schemeClr val="accent1"/>
              </a:buClr>
              <a:buSzPts val="1820"/>
              <a:buFont typeface="Noto Sans Symbols"/>
              <a:buChar char="●"/>
              <a:defRPr b="0" i="0" sz="2600" u="none" cap="none" strike="noStrike">
                <a:solidFill>
                  <a:schemeClr val="lt1"/>
                </a:solidFill>
                <a:latin typeface="Twentieth Century"/>
                <a:ea typeface="Twentieth Century"/>
                <a:cs typeface="Twentieth Century"/>
                <a:sym typeface="Twentieth Century"/>
              </a:defRPr>
            </a:lvl2pPr>
            <a:lvl3pPr indent="-338137" lvl="2" marL="1371600" marR="0" rtl="0" algn="l">
              <a:lnSpc>
                <a:spcPct val="100000"/>
              </a:lnSpc>
              <a:spcBef>
                <a:spcPts val="500"/>
              </a:spcBef>
              <a:spcAft>
                <a:spcPts val="0"/>
              </a:spcAft>
              <a:buClr>
                <a:schemeClr val="accent2"/>
              </a:buClr>
              <a:buSzPts val="1725"/>
              <a:buFont typeface="Noto Sans Symbols"/>
              <a:buChar char="■"/>
              <a:defRPr b="0" i="0" sz="2300" u="none" cap="none" strike="noStrike">
                <a:solidFill>
                  <a:schemeClr val="lt1"/>
                </a:solidFill>
                <a:latin typeface="Twentieth Century"/>
                <a:ea typeface="Twentieth Century"/>
                <a:cs typeface="Twentieth Century"/>
                <a:sym typeface="Twentieth Century"/>
              </a:defRPr>
            </a:lvl3pPr>
            <a:lvl4pPr indent="-323850" lvl="3" marL="1828800" marR="0" rtl="0" algn="l">
              <a:lnSpc>
                <a:spcPct val="100000"/>
              </a:lnSpc>
              <a:spcBef>
                <a:spcPts val="400"/>
              </a:spcBef>
              <a:spcAft>
                <a:spcPts val="0"/>
              </a:spcAft>
              <a:buClr>
                <a:schemeClr val="accent3"/>
              </a:buClr>
              <a:buSzPts val="1500"/>
              <a:buFont typeface="Noto Sans Symbols"/>
              <a:buChar char="■"/>
              <a:defRPr b="0" i="0" sz="2000" u="none" cap="none" strike="noStrike">
                <a:solidFill>
                  <a:schemeClr val="lt1"/>
                </a:solidFill>
                <a:latin typeface="Twentieth Century"/>
                <a:ea typeface="Twentieth Century"/>
                <a:cs typeface="Twentieth Century"/>
                <a:sym typeface="Twentieth Century"/>
              </a:defRPr>
            </a:lvl4pPr>
            <a:lvl5pPr indent="-311150" lvl="4" marL="2286000" marR="0" rtl="0" algn="l">
              <a:lnSpc>
                <a:spcPct val="100000"/>
              </a:lnSpc>
              <a:spcBef>
                <a:spcPts val="400"/>
              </a:spcBef>
              <a:spcAft>
                <a:spcPts val="0"/>
              </a:spcAft>
              <a:buClr>
                <a:schemeClr val="accent4"/>
              </a:buClr>
              <a:buSzPts val="1300"/>
              <a:buFont typeface="Noto Sans Symbols"/>
              <a:buChar char="■"/>
              <a:defRPr b="0" i="0" sz="2000" u="none" cap="none" strike="noStrike">
                <a:solidFill>
                  <a:schemeClr val="lt1"/>
                </a:solidFill>
                <a:latin typeface="Twentieth Century"/>
                <a:ea typeface="Twentieth Century"/>
                <a:cs typeface="Twentieth Century"/>
                <a:sym typeface="Twentieth Century"/>
              </a:defRPr>
            </a:lvl5pPr>
            <a:lvl6pPr indent="-342900" lvl="5" marL="2743200" marR="0" rtl="0" algn="l">
              <a:lnSpc>
                <a:spcPct val="100000"/>
              </a:lnSpc>
              <a:spcBef>
                <a:spcPts val="360"/>
              </a:spcBef>
              <a:spcAft>
                <a:spcPts val="0"/>
              </a:spcAft>
              <a:buClr>
                <a:schemeClr val="accent1"/>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6pPr>
            <a:lvl7pPr indent="-342900" lvl="6" marL="3200400" marR="0" rtl="0" algn="l">
              <a:lnSpc>
                <a:spcPct val="100000"/>
              </a:lnSpc>
              <a:spcBef>
                <a:spcPts val="360"/>
              </a:spcBef>
              <a:spcAft>
                <a:spcPts val="0"/>
              </a:spcAft>
              <a:buClr>
                <a:schemeClr val="accent2"/>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7pPr>
            <a:lvl8pPr indent="-342900" lvl="7" marL="3657600" marR="0" rtl="0" algn="l">
              <a:lnSpc>
                <a:spcPct val="100000"/>
              </a:lnSpc>
              <a:spcBef>
                <a:spcPts val="360"/>
              </a:spcBef>
              <a:spcAft>
                <a:spcPts val="0"/>
              </a:spcAft>
              <a:buClr>
                <a:schemeClr val="accent3"/>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8pPr>
            <a:lvl9pPr indent="-342900" lvl="8" marL="4114800" marR="0" rtl="0" algn="l">
              <a:lnSpc>
                <a:spcPct val="100000"/>
              </a:lnSpc>
              <a:spcBef>
                <a:spcPts val="360"/>
              </a:spcBef>
              <a:spcAft>
                <a:spcPts val="0"/>
              </a:spcAft>
              <a:buClr>
                <a:schemeClr val="accent4"/>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9pPr>
          </a:lstStyle>
          <a:p/>
        </p:txBody>
      </p:sp>
      <p:sp>
        <p:nvSpPr>
          <p:cNvPr id="8" name="Google Shape;8;p1"/>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lt2"/>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9" name="Google Shape;9;p1"/>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chemeClr val="lt2"/>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10" name="Google Shape;10;p1"/>
          <p:cNvSpPr/>
          <p:nvPr/>
        </p:nvSpPr>
        <p:spPr>
          <a:xfrm>
            <a:off x="0" y="1234440"/>
            <a:ext cx="9144000" cy="32004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1" name="Google Shape;11;p1"/>
          <p:cNvSpPr/>
          <p:nvPr/>
        </p:nvSpPr>
        <p:spPr>
          <a:xfrm>
            <a:off x="0" y="1280160"/>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2" name="Google Shape;12;p1"/>
          <p:cNvSpPr/>
          <p:nvPr/>
        </p:nvSpPr>
        <p:spPr>
          <a:xfrm>
            <a:off x="590550" y="1280160"/>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3" name="Google Shape;13;p1"/>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sp>
        <p:nvSpPr>
          <p:cNvPr id="24" name="Google Shape;24;p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2"/>
              </a:buClr>
              <a:buSzPts val="4400"/>
              <a:buFont typeface="Twentieth Century"/>
              <a:buNone/>
              <a:defRPr b="0" i="0" sz="4400" u="none" cap="none" strike="noStrike">
                <a:solidFill>
                  <a:schemeClr val="dk2"/>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5" name="Google Shape;25;p3"/>
          <p:cNvSpPr txBox="1"/>
          <p:nvPr>
            <p:ph idx="1" type="body"/>
          </p:nvPr>
        </p:nvSpPr>
        <p:spPr>
          <a:xfrm>
            <a:off x="612648" y="1600200"/>
            <a:ext cx="8153400" cy="4526280"/>
          </a:xfrm>
          <a:prstGeom prst="rect">
            <a:avLst/>
          </a:prstGeom>
          <a:noFill/>
          <a:ln>
            <a:noFill/>
          </a:ln>
        </p:spPr>
        <p:txBody>
          <a:bodyPr anchorCtr="0" anchor="t" bIns="45700" lIns="91425" spcFirstLastPara="1" rIns="91425" wrap="square" tIns="45700">
            <a:normAutofit/>
          </a:bodyPr>
          <a:lstStyle>
            <a:lvl1pPr indent="-339090" lvl="0" marL="457200" marR="0" rtl="0" algn="l">
              <a:lnSpc>
                <a:spcPct val="100000"/>
              </a:lnSpc>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lnSpc>
                <a:spcPct val="100000"/>
              </a:lnSpc>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lnSpc>
                <a:spcPct val="100000"/>
              </a:lnSpc>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lnSpc>
                <a:spcPct val="100000"/>
              </a:lnSpc>
              <a:spcBef>
                <a:spcPts val="400"/>
              </a:spcBef>
              <a:spcAft>
                <a:spcPts val="0"/>
              </a:spcAft>
              <a:buClr>
                <a:schemeClr val="accent3"/>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lnSpc>
                <a:spcPct val="100000"/>
              </a:lnSpc>
              <a:spcBef>
                <a:spcPts val="400"/>
              </a:spcBef>
              <a:spcAft>
                <a:spcPts val="0"/>
              </a:spcAft>
              <a:buClr>
                <a:schemeClr val="accent4"/>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lnSpc>
                <a:spcPct val="100000"/>
              </a:lnSpc>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lnSpc>
                <a:spcPct val="100000"/>
              </a:lnSpc>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lnSpc>
                <a:spcPct val="100000"/>
              </a:lnSpc>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lnSpc>
                <a:spcPct val="100000"/>
              </a:lnSpc>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26" name="Google Shape;26;p3"/>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27" name="Google Shape;27;p3"/>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28" name="Google Shape;28;p3"/>
          <p:cNvSpPr/>
          <p:nvPr/>
        </p:nvSpPr>
        <p:spPr>
          <a:xfrm>
            <a:off x="0" y="1234440"/>
            <a:ext cx="9144000" cy="32004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9" name="Google Shape;29;p3"/>
          <p:cNvSpPr/>
          <p:nvPr/>
        </p:nvSpPr>
        <p:spPr>
          <a:xfrm>
            <a:off x="0" y="1280160"/>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0" name="Google Shape;30;p3"/>
          <p:cNvSpPr/>
          <p:nvPr/>
        </p:nvSpPr>
        <p:spPr>
          <a:xfrm>
            <a:off x="590550" y="1280160"/>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1" name="Google Shape;31;p3"/>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5"/>
          <p:cNvSpPr txBox="1"/>
          <p:nvPr>
            <p:ph type="ctrTitle"/>
          </p:nvPr>
        </p:nvSpPr>
        <p:spPr>
          <a:xfrm>
            <a:off x="339225" y="704475"/>
            <a:ext cx="8465700" cy="1727100"/>
          </a:xfrm>
          <a:prstGeom prst="rect">
            <a:avLst/>
          </a:prstGeom>
          <a:noFill/>
          <a:ln>
            <a:noFill/>
          </a:ln>
        </p:spPr>
        <p:txBody>
          <a:bodyPr anchorCtr="0" anchor="b" bIns="45700" lIns="91425" spcFirstLastPara="1" rIns="91425" wrap="square" tIns="45700">
            <a:noAutofit/>
          </a:bodyPr>
          <a:lstStyle/>
          <a:p>
            <a:pPr indent="0" lvl="0" marL="0" rtl="0" algn="just">
              <a:lnSpc>
                <a:spcPct val="100000"/>
              </a:lnSpc>
              <a:spcBef>
                <a:spcPts val="0"/>
              </a:spcBef>
              <a:spcAft>
                <a:spcPts val="0"/>
              </a:spcAft>
              <a:buClr>
                <a:schemeClr val="lt1"/>
              </a:buClr>
              <a:buSzPts val="4000"/>
              <a:buFont typeface="Arial"/>
              <a:buNone/>
            </a:pPr>
            <a:r>
              <a:rPr lang="en-US" sz="4000">
                <a:solidFill>
                  <a:schemeClr val="lt1"/>
                </a:solidFill>
                <a:latin typeface="Times New Roman"/>
                <a:ea typeface="Times New Roman"/>
                <a:cs typeface="Times New Roman"/>
                <a:sym typeface="Times New Roman"/>
              </a:rPr>
              <a:t>FARMING MADE EASY </a:t>
            </a:r>
            <a:r>
              <a:rPr lang="en-US" sz="4000">
                <a:solidFill>
                  <a:schemeClr val="lt1"/>
                </a:solidFill>
                <a:latin typeface="Times New Roman"/>
                <a:ea typeface="Times New Roman"/>
                <a:cs typeface="Times New Roman"/>
                <a:sym typeface="Times New Roman"/>
              </a:rPr>
              <a:t>USING MACHINE LEARNING</a:t>
            </a:r>
            <a:r>
              <a:rPr lang="en-US" sz="4000">
                <a:solidFill>
                  <a:schemeClr val="lt1"/>
                </a:solidFill>
                <a:latin typeface="Arial"/>
                <a:ea typeface="Arial"/>
                <a:cs typeface="Arial"/>
                <a:sym typeface="Arial"/>
              </a:rPr>
              <a:t> </a:t>
            </a:r>
            <a:endParaRPr sz="4000">
              <a:solidFill>
                <a:schemeClr val="lt1"/>
              </a:solidFill>
              <a:latin typeface="Arial"/>
              <a:ea typeface="Arial"/>
              <a:cs typeface="Arial"/>
              <a:sym typeface="Arial"/>
            </a:endParaRPr>
          </a:p>
        </p:txBody>
      </p:sp>
      <p:sp>
        <p:nvSpPr>
          <p:cNvPr id="119" name="Google Shape;119;p15"/>
          <p:cNvSpPr txBox="1"/>
          <p:nvPr>
            <p:ph idx="1" type="subTitle"/>
          </p:nvPr>
        </p:nvSpPr>
        <p:spPr>
          <a:xfrm>
            <a:off x="339213" y="3657600"/>
            <a:ext cx="7772400" cy="1898904"/>
          </a:xfrm>
          <a:prstGeom prst="rect">
            <a:avLst/>
          </a:prstGeom>
          <a:noFill/>
          <a:ln>
            <a:noFill/>
          </a:ln>
        </p:spPr>
        <p:txBody>
          <a:bodyPr anchorCtr="0" anchor="ctr" bIns="45700" lIns="91425" spcFirstLastPara="1" rIns="91425" wrap="square" tIns="45700">
            <a:normAutofit fontScale="25000" lnSpcReduction="20000"/>
          </a:bodyPr>
          <a:lstStyle/>
          <a:p>
            <a:pPr indent="0" lvl="0" marL="0" rtl="0" algn="l">
              <a:lnSpc>
                <a:spcPct val="100000"/>
              </a:lnSpc>
              <a:spcBef>
                <a:spcPts val="0"/>
              </a:spcBef>
              <a:spcAft>
                <a:spcPts val="0"/>
              </a:spcAft>
              <a:buSzPct val="60000"/>
              <a:buNone/>
            </a:pPr>
            <a:r>
              <a:rPr lang="en-US" sz="7200">
                <a:latin typeface="Arial"/>
                <a:ea typeface="Arial"/>
                <a:cs typeface="Arial"/>
                <a:sym typeface="Arial"/>
              </a:rPr>
              <a:t>Guided by :</a:t>
            </a:r>
            <a:endParaRPr sz="7200">
              <a:latin typeface="Arial"/>
              <a:ea typeface="Arial"/>
              <a:cs typeface="Arial"/>
              <a:sym typeface="Arial"/>
            </a:endParaRPr>
          </a:p>
          <a:p>
            <a:pPr indent="0" lvl="0" marL="0" rtl="0" algn="l">
              <a:lnSpc>
                <a:spcPct val="100000"/>
              </a:lnSpc>
              <a:spcBef>
                <a:spcPts val="700"/>
              </a:spcBef>
              <a:spcAft>
                <a:spcPts val="0"/>
              </a:spcAft>
              <a:buSzPct val="60000"/>
              <a:buNone/>
            </a:pPr>
            <a:r>
              <a:rPr lang="en-US" sz="7200">
                <a:latin typeface="Arial"/>
                <a:ea typeface="Arial"/>
                <a:cs typeface="Arial"/>
                <a:sym typeface="Arial"/>
              </a:rPr>
              <a:t>Ms.V.V.Bhavani</a:t>
            </a:r>
            <a:endParaRPr sz="7200">
              <a:latin typeface="Arial"/>
              <a:ea typeface="Arial"/>
              <a:cs typeface="Arial"/>
              <a:sym typeface="Arial"/>
            </a:endParaRPr>
          </a:p>
          <a:p>
            <a:pPr indent="0" lvl="0" marL="0" rtl="0" algn="l">
              <a:lnSpc>
                <a:spcPct val="100000"/>
              </a:lnSpc>
              <a:spcBef>
                <a:spcPts val="700"/>
              </a:spcBef>
              <a:spcAft>
                <a:spcPts val="0"/>
              </a:spcAft>
              <a:buSzPct val="60000"/>
              <a:buNone/>
            </a:pPr>
            <a:r>
              <a:rPr lang="en-US" sz="7200">
                <a:latin typeface="Arial"/>
                <a:ea typeface="Arial"/>
                <a:cs typeface="Arial"/>
                <a:sym typeface="Arial"/>
              </a:rPr>
              <a:t>Presented  by :</a:t>
            </a:r>
            <a:endParaRPr sz="7200">
              <a:latin typeface="Arial"/>
              <a:ea typeface="Arial"/>
              <a:cs typeface="Arial"/>
              <a:sym typeface="Arial"/>
            </a:endParaRPr>
          </a:p>
          <a:p>
            <a:pPr indent="0" lvl="0" marL="0" rtl="0" algn="l">
              <a:lnSpc>
                <a:spcPct val="100000"/>
              </a:lnSpc>
              <a:spcBef>
                <a:spcPts val="700"/>
              </a:spcBef>
              <a:spcAft>
                <a:spcPts val="0"/>
              </a:spcAft>
              <a:buSzPct val="60000"/>
              <a:buNone/>
            </a:pPr>
            <a:r>
              <a:rPr lang="en-US" sz="7200">
                <a:latin typeface="Arial"/>
                <a:ea typeface="Arial"/>
                <a:cs typeface="Arial"/>
                <a:sym typeface="Arial"/>
              </a:rPr>
              <a:t>Y.Harshitha            20R01A6760                                                </a:t>
            </a:r>
            <a:endParaRPr sz="7200">
              <a:latin typeface="Arial"/>
              <a:ea typeface="Arial"/>
              <a:cs typeface="Arial"/>
              <a:sym typeface="Arial"/>
            </a:endParaRPr>
          </a:p>
          <a:p>
            <a:pPr indent="0" lvl="0" marL="0" rtl="0" algn="l">
              <a:lnSpc>
                <a:spcPct val="100000"/>
              </a:lnSpc>
              <a:spcBef>
                <a:spcPts val="700"/>
              </a:spcBef>
              <a:spcAft>
                <a:spcPts val="0"/>
              </a:spcAft>
              <a:buSzPct val="60000"/>
              <a:buNone/>
            </a:pPr>
            <a:r>
              <a:rPr lang="en-US" sz="7200">
                <a:latin typeface="Arial"/>
                <a:ea typeface="Arial"/>
                <a:cs typeface="Arial"/>
                <a:sym typeface="Arial"/>
              </a:rPr>
              <a:t>P.Ruthwik               20R01A6743</a:t>
            </a:r>
            <a:endParaRPr sz="7200">
              <a:latin typeface="Arial"/>
              <a:ea typeface="Arial"/>
              <a:cs typeface="Arial"/>
              <a:sym typeface="Arial"/>
            </a:endParaRPr>
          </a:p>
          <a:p>
            <a:pPr indent="0" lvl="0" marL="0" rtl="0" algn="l">
              <a:lnSpc>
                <a:spcPct val="100000"/>
              </a:lnSpc>
              <a:spcBef>
                <a:spcPts val="700"/>
              </a:spcBef>
              <a:spcAft>
                <a:spcPts val="0"/>
              </a:spcAft>
              <a:buSzPct val="60000"/>
              <a:buNone/>
            </a:pPr>
            <a:r>
              <a:rPr lang="en-US" sz="7200">
                <a:latin typeface="Arial"/>
                <a:ea typeface="Arial"/>
                <a:cs typeface="Arial"/>
                <a:sym typeface="Arial"/>
              </a:rPr>
              <a:t>S.Vaishnavi            20R01A6748</a:t>
            </a:r>
            <a:endParaRPr sz="7200">
              <a:latin typeface="Arial"/>
              <a:ea typeface="Arial"/>
              <a:cs typeface="Arial"/>
              <a:sym typeface="Arial"/>
            </a:endParaRPr>
          </a:p>
          <a:p>
            <a:pPr indent="0" lvl="0" marL="0" rtl="0" algn="l">
              <a:lnSpc>
                <a:spcPct val="100000"/>
              </a:lnSpc>
              <a:spcBef>
                <a:spcPts val="700"/>
              </a:spcBef>
              <a:spcAft>
                <a:spcPts val="0"/>
              </a:spcAft>
              <a:buSzPct val="60000"/>
              <a:buNone/>
            </a:pPr>
            <a:r>
              <a:rPr lang="en-US" sz="7200">
                <a:latin typeface="Arial"/>
                <a:ea typeface="Arial"/>
                <a:cs typeface="Arial"/>
                <a:sym typeface="Arial"/>
              </a:rPr>
              <a:t>E.Priyanka             20R01A6718</a:t>
            </a:r>
            <a:endParaRPr sz="7200">
              <a:latin typeface="Arial"/>
              <a:ea typeface="Arial"/>
              <a:cs typeface="Arial"/>
              <a:sym typeface="Arial"/>
            </a:endParaRPr>
          </a:p>
          <a:p>
            <a:pPr indent="0" lvl="0" marL="0" rtl="0" algn="l">
              <a:lnSpc>
                <a:spcPct val="100000"/>
              </a:lnSpc>
              <a:spcBef>
                <a:spcPts val="700"/>
              </a:spcBef>
              <a:spcAft>
                <a:spcPts val="0"/>
              </a:spcAft>
              <a:buSzPct val="60000"/>
              <a:buNone/>
            </a:pPr>
            <a:r>
              <a:t/>
            </a:r>
            <a:endParaRPr sz="4500">
              <a:latin typeface="Arial"/>
              <a:ea typeface="Arial"/>
              <a:cs typeface="Arial"/>
              <a:sym typeface="Arial"/>
            </a:endParaRPr>
          </a:p>
          <a:p>
            <a:pPr indent="0" lvl="0" marL="0" rtl="0" algn="l">
              <a:lnSpc>
                <a:spcPct val="100000"/>
              </a:lnSpc>
              <a:spcBef>
                <a:spcPts val="700"/>
              </a:spcBef>
              <a:spcAft>
                <a:spcPts val="0"/>
              </a:spcAft>
              <a:buSzPct val="60000"/>
              <a:buNone/>
            </a:pPr>
            <a:r>
              <a:t/>
            </a:r>
            <a:endParaRPr sz="45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612650" y="330050"/>
            <a:ext cx="133743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b="1" lang="en-US" sz="3000">
                <a:latin typeface="Arial"/>
                <a:ea typeface="Arial"/>
                <a:cs typeface="Arial"/>
                <a:sym typeface="Arial"/>
              </a:rPr>
              <a:t>ADVANTAGES OF PROPOSED SYSTEM </a:t>
            </a:r>
            <a:endParaRPr b="1" sz="3000">
              <a:latin typeface="Arial"/>
              <a:ea typeface="Arial"/>
              <a:cs typeface="Arial"/>
              <a:sym typeface="Arial"/>
            </a:endParaRPr>
          </a:p>
        </p:txBody>
      </p:sp>
      <p:sp>
        <p:nvSpPr>
          <p:cNvPr id="173" name="Google Shape;173;p24"/>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81000" lvl="0" marL="457200" rtl="0" algn="l">
              <a:lnSpc>
                <a:spcPct val="115000"/>
              </a:lnSpc>
              <a:spcBef>
                <a:spcPts val="1500"/>
              </a:spcBef>
              <a:spcAft>
                <a:spcPts val="0"/>
              </a:spcAft>
              <a:buClr>
                <a:srgbClr val="374151"/>
              </a:buClr>
              <a:buSzPts val="2400"/>
              <a:buFont typeface="Times New Roman"/>
              <a:buChar char="◻"/>
            </a:pPr>
            <a:r>
              <a:rPr lang="en-US" sz="2400">
                <a:solidFill>
                  <a:srgbClr val="374151"/>
                </a:solidFill>
                <a:latin typeface="Times New Roman"/>
                <a:ea typeface="Times New Roman"/>
                <a:cs typeface="Times New Roman"/>
                <a:sym typeface="Times New Roman"/>
              </a:rPr>
              <a:t>Improved Decision-Making</a:t>
            </a:r>
            <a:endParaRPr sz="2400">
              <a:solidFill>
                <a:srgbClr val="37415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rgbClr val="374151"/>
              </a:buClr>
              <a:buSzPts val="2400"/>
              <a:buFont typeface="Times New Roman"/>
              <a:buChar char="◻"/>
            </a:pPr>
            <a:r>
              <a:rPr lang="en-US" sz="2400">
                <a:solidFill>
                  <a:srgbClr val="374151"/>
                </a:solidFill>
                <a:latin typeface="Times New Roman"/>
                <a:ea typeface="Times New Roman"/>
                <a:cs typeface="Times New Roman"/>
                <a:sym typeface="Times New Roman"/>
              </a:rPr>
              <a:t>Enhanced Agricultural Productivity</a:t>
            </a:r>
            <a:endParaRPr sz="2400">
              <a:solidFill>
                <a:srgbClr val="37415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rgbClr val="374151"/>
              </a:buClr>
              <a:buSzPts val="2400"/>
              <a:buFont typeface="Times New Roman"/>
              <a:buChar char="◻"/>
            </a:pPr>
            <a:r>
              <a:rPr lang="en-US" sz="2400">
                <a:solidFill>
                  <a:srgbClr val="374151"/>
                </a:solidFill>
                <a:latin typeface="Times New Roman"/>
                <a:ea typeface="Times New Roman"/>
                <a:cs typeface="Times New Roman"/>
                <a:sym typeface="Times New Roman"/>
              </a:rPr>
              <a:t>Reduction in Financial Losses</a:t>
            </a:r>
            <a:endParaRPr sz="2400">
              <a:solidFill>
                <a:srgbClr val="37415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rgbClr val="374151"/>
              </a:buClr>
              <a:buSzPts val="2400"/>
              <a:buFont typeface="Times New Roman"/>
              <a:buChar char="◻"/>
            </a:pPr>
            <a:r>
              <a:rPr lang="en-US" sz="2400">
                <a:solidFill>
                  <a:srgbClr val="374151"/>
                </a:solidFill>
                <a:latin typeface="Times New Roman"/>
                <a:ea typeface="Times New Roman"/>
                <a:cs typeface="Times New Roman"/>
                <a:sym typeface="Times New Roman"/>
              </a:rPr>
              <a:t>Seamless Communication and Information Exchange</a:t>
            </a:r>
            <a:endParaRPr sz="2400">
              <a:solidFill>
                <a:srgbClr val="37415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rgbClr val="374151"/>
              </a:buClr>
              <a:buSzPts val="2400"/>
              <a:buFont typeface="Times New Roman"/>
              <a:buChar char="◻"/>
            </a:pPr>
            <a:r>
              <a:rPr lang="en-US" sz="2400">
                <a:solidFill>
                  <a:srgbClr val="374151"/>
                </a:solidFill>
                <a:latin typeface="Times New Roman"/>
                <a:ea typeface="Times New Roman"/>
                <a:cs typeface="Times New Roman"/>
                <a:sym typeface="Times New Roman"/>
              </a:rPr>
              <a:t>Accessibility to Predictive Analytics</a:t>
            </a:r>
            <a:endParaRPr sz="2400">
              <a:solidFill>
                <a:srgbClr val="374151"/>
              </a:solidFill>
              <a:latin typeface="Times New Roman"/>
              <a:ea typeface="Times New Roman"/>
              <a:cs typeface="Times New Roman"/>
              <a:sym typeface="Times New Roman"/>
            </a:endParaRPr>
          </a:p>
          <a:p>
            <a:pPr indent="0" lvl="0" marL="457200" rtl="0" algn="l">
              <a:lnSpc>
                <a:spcPct val="100000"/>
              </a:lnSpc>
              <a:spcBef>
                <a:spcPts val="1500"/>
              </a:spcBef>
              <a:spcAft>
                <a:spcPts val="0"/>
              </a:spcAft>
              <a:buNone/>
            </a:pPr>
            <a:r>
              <a:t/>
            </a:r>
            <a:endParaRPr sz="22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rial"/>
              <a:buNone/>
            </a:pPr>
            <a:r>
              <a:rPr b="1" lang="en-US">
                <a:latin typeface="Arial"/>
                <a:ea typeface="Arial"/>
                <a:cs typeface="Arial"/>
                <a:sym typeface="Arial"/>
              </a:rPr>
              <a:t>SYSTEM ARCHITECTURE </a:t>
            </a:r>
            <a:endParaRPr b="1">
              <a:latin typeface="Arial"/>
              <a:ea typeface="Arial"/>
              <a:cs typeface="Arial"/>
              <a:sym typeface="Arial"/>
            </a:endParaRPr>
          </a:p>
        </p:txBody>
      </p:sp>
      <p:pic>
        <p:nvPicPr>
          <p:cNvPr id="179" name="Google Shape;179;p25"/>
          <p:cNvPicPr preferRelativeResize="0"/>
          <p:nvPr/>
        </p:nvPicPr>
        <p:blipFill>
          <a:blip r:embed="rId3">
            <a:alphaModFix/>
          </a:blip>
          <a:stretch>
            <a:fillRect/>
          </a:stretch>
        </p:blipFill>
        <p:spPr>
          <a:xfrm>
            <a:off x="1072938" y="2050650"/>
            <a:ext cx="6998126" cy="4670924"/>
          </a:xfrm>
          <a:prstGeom prst="rect">
            <a:avLst/>
          </a:prstGeom>
          <a:noFill/>
          <a:ln>
            <a:noFill/>
          </a:ln>
        </p:spPr>
      </p:pic>
      <p:sp>
        <p:nvSpPr>
          <p:cNvPr id="180" name="Google Shape;180;p25"/>
          <p:cNvSpPr txBox="1"/>
          <p:nvPr/>
        </p:nvSpPr>
        <p:spPr>
          <a:xfrm>
            <a:off x="974450" y="1527450"/>
            <a:ext cx="8047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solidFill>
                  <a:schemeClr val="dk1"/>
                </a:solidFill>
                <a:latin typeface="Times New Roman"/>
                <a:ea typeface="Times New Roman"/>
                <a:cs typeface="Times New Roman"/>
                <a:sym typeface="Times New Roman"/>
              </a:rPr>
              <a:t>REMOTE USER FLOWCHART</a:t>
            </a:r>
            <a:endParaRPr b="1" sz="22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612648" y="228600"/>
            <a:ext cx="8153400" cy="99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3200">
                <a:latin typeface="Times New Roman"/>
                <a:ea typeface="Times New Roman"/>
                <a:cs typeface="Times New Roman"/>
                <a:sym typeface="Times New Roman"/>
              </a:rPr>
              <a:t>SERVICE PROVIDER FLOWCHART </a:t>
            </a:r>
            <a:endParaRPr b="1" sz="3200">
              <a:latin typeface="Times New Roman"/>
              <a:ea typeface="Times New Roman"/>
              <a:cs typeface="Times New Roman"/>
              <a:sym typeface="Times New Roman"/>
            </a:endParaRPr>
          </a:p>
        </p:txBody>
      </p:sp>
      <p:sp>
        <p:nvSpPr>
          <p:cNvPr id="186" name="Google Shape;186;p26"/>
          <p:cNvSpPr txBox="1"/>
          <p:nvPr>
            <p:ph idx="1" type="body"/>
          </p:nvPr>
        </p:nvSpPr>
        <p:spPr>
          <a:xfrm>
            <a:off x="117350" y="1600250"/>
            <a:ext cx="9144000" cy="5934600"/>
          </a:xfrm>
          <a:prstGeom prst="rect">
            <a:avLst/>
          </a:prstGeom>
        </p:spPr>
        <p:txBody>
          <a:bodyPr anchorCtr="0" anchor="t" bIns="45700" lIns="91425" spcFirstLastPara="1" rIns="91425" wrap="square" tIns="45700">
            <a:normAutofit/>
          </a:bodyPr>
          <a:lstStyle/>
          <a:p>
            <a:pPr indent="0" lvl="0" marL="0" rtl="0" algn="l">
              <a:spcBef>
                <a:spcPts val="700"/>
              </a:spcBef>
              <a:spcAft>
                <a:spcPts val="0"/>
              </a:spcAft>
              <a:buNone/>
            </a:pPr>
            <a:r>
              <a:t/>
            </a:r>
            <a:endParaRPr/>
          </a:p>
        </p:txBody>
      </p:sp>
      <p:pic>
        <p:nvPicPr>
          <p:cNvPr id="187" name="Google Shape;187;p26"/>
          <p:cNvPicPr preferRelativeResize="0"/>
          <p:nvPr/>
        </p:nvPicPr>
        <p:blipFill>
          <a:blip r:embed="rId3">
            <a:alphaModFix/>
          </a:blip>
          <a:stretch>
            <a:fillRect/>
          </a:stretch>
        </p:blipFill>
        <p:spPr>
          <a:xfrm>
            <a:off x="1184125" y="1600250"/>
            <a:ext cx="7344951" cy="5833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Twentieth Century"/>
              <a:buNone/>
            </a:pPr>
            <a:r>
              <a:rPr b="1" lang="en-US" sz="3950">
                <a:latin typeface="Arial"/>
                <a:ea typeface="Arial"/>
                <a:cs typeface="Arial"/>
                <a:sym typeface="Arial"/>
              </a:rPr>
              <a:t>SEQUENCE</a:t>
            </a:r>
            <a:r>
              <a:rPr b="1" lang="en-US" sz="3950">
                <a:latin typeface="Arial"/>
                <a:ea typeface="Arial"/>
                <a:cs typeface="Arial"/>
                <a:sym typeface="Arial"/>
              </a:rPr>
              <a:t> DIAGRAM</a:t>
            </a:r>
            <a:endParaRPr b="1" sz="3950">
              <a:latin typeface="Arial"/>
              <a:ea typeface="Arial"/>
              <a:cs typeface="Arial"/>
              <a:sym typeface="Arial"/>
            </a:endParaRPr>
          </a:p>
        </p:txBody>
      </p:sp>
      <p:pic>
        <p:nvPicPr>
          <p:cNvPr id="193" name="Google Shape;193;p27"/>
          <p:cNvPicPr preferRelativeResize="0"/>
          <p:nvPr/>
        </p:nvPicPr>
        <p:blipFill>
          <a:blip r:embed="rId3">
            <a:alphaModFix/>
          </a:blip>
          <a:stretch>
            <a:fillRect/>
          </a:stretch>
        </p:blipFill>
        <p:spPr>
          <a:xfrm>
            <a:off x="612650" y="1858550"/>
            <a:ext cx="8583977" cy="4105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b="1" lang="en-US" sz="3950">
                <a:latin typeface="Arial"/>
                <a:ea typeface="Arial"/>
                <a:cs typeface="Arial"/>
                <a:sym typeface="Arial"/>
              </a:rPr>
              <a:t>ALGORITHM</a:t>
            </a:r>
            <a:endParaRPr b="1" sz="3950">
              <a:latin typeface="Arial"/>
              <a:ea typeface="Arial"/>
              <a:cs typeface="Arial"/>
              <a:sym typeface="Arial"/>
            </a:endParaRPr>
          </a:p>
        </p:txBody>
      </p:sp>
      <p:sp>
        <p:nvSpPr>
          <p:cNvPr id="199" name="Google Shape;199;p28"/>
          <p:cNvSpPr txBox="1"/>
          <p:nvPr>
            <p:ph idx="1" type="body"/>
          </p:nvPr>
        </p:nvSpPr>
        <p:spPr>
          <a:xfrm>
            <a:off x="495298" y="1181100"/>
            <a:ext cx="8153400" cy="44958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700"/>
              </a:spcBef>
              <a:spcAft>
                <a:spcPts val="0"/>
              </a:spcAft>
              <a:buNone/>
            </a:pPr>
            <a:r>
              <a:t/>
            </a:r>
            <a:endParaRPr sz="2200">
              <a:latin typeface="Arial"/>
              <a:ea typeface="Arial"/>
              <a:cs typeface="Arial"/>
              <a:sym typeface="Arial"/>
            </a:endParaRPr>
          </a:p>
          <a:p>
            <a:pPr indent="0" lvl="0" marL="0" rtl="0" algn="l">
              <a:lnSpc>
                <a:spcPct val="100000"/>
              </a:lnSpc>
              <a:spcBef>
                <a:spcPts val="700"/>
              </a:spcBef>
              <a:spcAft>
                <a:spcPts val="0"/>
              </a:spcAft>
              <a:buSzPts val="1080"/>
              <a:buNone/>
            </a:pPr>
            <a:r>
              <a:rPr b="1" lang="en-US" sz="2500">
                <a:latin typeface="Arial"/>
                <a:ea typeface="Arial"/>
                <a:cs typeface="Arial"/>
                <a:sym typeface="Arial"/>
              </a:rPr>
              <a:t>DECISION TREE</a:t>
            </a:r>
            <a:endParaRPr b="1" sz="2500">
              <a:latin typeface="Arial"/>
              <a:ea typeface="Arial"/>
              <a:cs typeface="Arial"/>
              <a:sym typeface="Arial"/>
            </a:endParaRPr>
          </a:p>
          <a:p>
            <a:pPr indent="-368300" lvl="0" marL="457200" rtl="0" algn="just">
              <a:lnSpc>
                <a:spcPct val="100000"/>
              </a:lnSpc>
              <a:spcBef>
                <a:spcPts val="700"/>
              </a:spcBef>
              <a:spcAft>
                <a:spcPts val="0"/>
              </a:spcAft>
              <a:buSzPts val="2200"/>
              <a:buFont typeface="Arial"/>
              <a:buChar char="◻"/>
            </a:pPr>
            <a:r>
              <a:rPr lang="en-US" sz="2200">
                <a:latin typeface="Arial"/>
                <a:ea typeface="Arial"/>
                <a:cs typeface="Arial"/>
                <a:sym typeface="Arial"/>
              </a:rPr>
              <a:t>A decision tree algorithm is a machine learning technique that visually represents decisions and their possible consequences as a tree-like structure, making it useful for both classification and regression tasks. It works by dividing data into smaller subsets based on input features, creating a tree structure of decisions to predict outcomes.</a:t>
            </a:r>
            <a:endParaRPr sz="2200">
              <a:latin typeface="Arial"/>
              <a:ea typeface="Arial"/>
              <a:cs typeface="Arial"/>
              <a:sym typeface="Arial"/>
            </a:endParaRPr>
          </a:p>
          <a:p>
            <a:pPr indent="0" lvl="0" marL="457200" rtl="0" algn="l">
              <a:lnSpc>
                <a:spcPct val="100000"/>
              </a:lnSpc>
              <a:spcBef>
                <a:spcPts val="700"/>
              </a:spcBef>
              <a:spcAft>
                <a:spcPts val="0"/>
              </a:spcAft>
              <a:buSzPts val="1080"/>
              <a:buNone/>
            </a:pPr>
            <a:r>
              <a:t/>
            </a:r>
            <a:endParaRPr sz="2550">
              <a:latin typeface="Arial"/>
              <a:ea typeface="Arial"/>
              <a:cs typeface="Arial"/>
              <a:sym typeface="Arial"/>
            </a:endParaRPr>
          </a:p>
        </p:txBody>
      </p:sp>
      <p:pic>
        <p:nvPicPr>
          <p:cNvPr id="200" name="Google Shape;200;p28"/>
          <p:cNvPicPr preferRelativeResize="0"/>
          <p:nvPr/>
        </p:nvPicPr>
        <p:blipFill>
          <a:blip r:embed="rId3">
            <a:alphaModFix/>
          </a:blip>
          <a:stretch>
            <a:fillRect/>
          </a:stretch>
        </p:blipFill>
        <p:spPr>
          <a:xfrm>
            <a:off x="2252700" y="4436200"/>
            <a:ext cx="3728306" cy="2097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b="1" lang="en-US" sz="3950">
                <a:latin typeface="Arial"/>
                <a:ea typeface="Arial"/>
                <a:cs typeface="Arial"/>
                <a:sym typeface="Arial"/>
              </a:rPr>
              <a:t>PARAMETERS</a:t>
            </a:r>
            <a:endParaRPr b="1" sz="3950">
              <a:latin typeface="Arial"/>
              <a:ea typeface="Arial"/>
              <a:cs typeface="Arial"/>
              <a:sym typeface="Arial"/>
            </a:endParaRPr>
          </a:p>
        </p:txBody>
      </p:sp>
      <p:sp>
        <p:nvSpPr>
          <p:cNvPr id="206" name="Google Shape;206;p29"/>
          <p:cNvSpPr txBox="1"/>
          <p:nvPr>
            <p:ph idx="1" type="body"/>
          </p:nvPr>
        </p:nvSpPr>
        <p:spPr>
          <a:xfrm>
            <a:off x="495298" y="1924050"/>
            <a:ext cx="8153400" cy="4495800"/>
          </a:xfrm>
          <a:prstGeom prst="rect">
            <a:avLst/>
          </a:prstGeom>
          <a:noFill/>
          <a:ln>
            <a:noFill/>
          </a:ln>
        </p:spPr>
        <p:txBody>
          <a:bodyPr anchorCtr="0" anchor="t" bIns="45700" lIns="91425" spcFirstLastPara="1" rIns="91425" wrap="square" tIns="45700">
            <a:normAutofit fontScale="40000" lnSpcReduction="20000"/>
          </a:bodyPr>
          <a:lstStyle/>
          <a:p>
            <a:pPr indent="0" lvl="0" marL="457200" rtl="0" algn="l">
              <a:lnSpc>
                <a:spcPct val="100000"/>
              </a:lnSpc>
              <a:spcBef>
                <a:spcPts val="700"/>
              </a:spcBef>
              <a:spcAft>
                <a:spcPts val="0"/>
              </a:spcAft>
              <a:buClr>
                <a:schemeClr val="dk1"/>
              </a:buClr>
              <a:buSzPts val="434"/>
              <a:buFont typeface="Arial"/>
              <a:buNone/>
            </a:pPr>
            <a:r>
              <a:t/>
            </a:r>
            <a:endParaRPr sz="4350">
              <a:latin typeface="Times New Roman"/>
              <a:ea typeface="Times New Roman"/>
              <a:cs typeface="Times New Roman"/>
              <a:sym typeface="Times New Roman"/>
            </a:endParaRPr>
          </a:p>
          <a:p>
            <a:pPr indent="0" lvl="0" marL="457200" rtl="0" algn="l">
              <a:lnSpc>
                <a:spcPct val="100000"/>
              </a:lnSpc>
              <a:spcBef>
                <a:spcPts val="700"/>
              </a:spcBef>
              <a:spcAft>
                <a:spcPts val="0"/>
              </a:spcAft>
              <a:buClr>
                <a:schemeClr val="dk1"/>
              </a:buClr>
              <a:buSzPts val="434"/>
              <a:buFont typeface="Arial"/>
              <a:buNone/>
            </a:pPr>
            <a:r>
              <a:rPr lang="en-US" sz="6050">
                <a:latin typeface="Times New Roman"/>
                <a:ea typeface="Times New Roman"/>
                <a:cs typeface="Times New Roman"/>
                <a:sym typeface="Times New Roman"/>
              </a:rPr>
              <a:t>1.Timestamp</a:t>
            </a:r>
            <a:endParaRPr sz="6050">
              <a:latin typeface="Times New Roman"/>
              <a:ea typeface="Times New Roman"/>
              <a:cs typeface="Times New Roman"/>
              <a:sym typeface="Times New Roman"/>
            </a:endParaRPr>
          </a:p>
          <a:p>
            <a:pPr indent="0" lvl="0" marL="457200" rtl="0" algn="l">
              <a:lnSpc>
                <a:spcPct val="100000"/>
              </a:lnSpc>
              <a:spcBef>
                <a:spcPts val="700"/>
              </a:spcBef>
              <a:spcAft>
                <a:spcPts val="0"/>
              </a:spcAft>
              <a:buClr>
                <a:schemeClr val="dk1"/>
              </a:buClr>
              <a:buSzPts val="434"/>
              <a:buFont typeface="Arial"/>
              <a:buNone/>
            </a:pPr>
            <a:r>
              <a:rPr lang="en-US" sz="6050">
                <a:latin typeface="Times New Roman"/>
                <a:ea typeface="Times New Roman"/>
                <a:cs typeface="Times New Roman"/>
                <a:sym typeface="Times New Roman"/>
              </a:rPr>
              <a:t>2.District</a:t>
            </a:r>
            <a:endParaRPr sz="6050">
              <a:latin typeface="Times New Roman"/>
              <a:ea typeface="Times New Roman"/>
              <a:cs typeface="Times New Roman"/>
              <a:sym typeface="Times New Roman"/>
            </a:endParaRPr>
          </a:p>
          <a:p>
            <a:pPr indent="0" lvl="0" marL="457200" rtl="0" algn="l">
              <a:lnSpc>
                <a:spcPct val="100000"/>
              </a:lnSpc>
              <a:spcBef>
                <a:spcPts val="700"/>
              </a:spcBef>
              <a:spcAft>
                <a:spcPts val="0"/>
              </a:spcAft>
              <a:buClr>
                <a:schemeClr val="dk1"/>
              </a:buClr>
              <a:buSzPts val="434"/>
              <a:buFont typeface="Arial"/>
              <a:buNone/>
            </a:pPr>
            <a:r>
              <a:rPr lang="en-US" sz="6050">
                <a:latin typeface="Times New Roman"/>
                <a:ea typeface="Times New Roman"/>
                <a:cs typeface="Times New Roman"/>
                <a:sym typeface="Times New Roman"/>
              </a:rPr>
              <a:t>3.Market</a:t>
            </a:r>
            <a:endParaRPr sz="6050">
              <a:latin typeface="Times New Roman"/>
              <a:ea typeface="Times New Roman"/>
              <a:cs typeface="Times New Roman"/>
              <a:sym typeface="Times New Roman"/>
            </a:endParaRPr>
          </a:p>
          <a:p>
            <a:pPr indent="0" lvl="0" marL="457200" rtl="0" algn="l">
              <a:lnSpc>
                <a:spcPct val="100000"/>
              </a:lnSpc>
              <a:spcBef>
                <a:spcPts val="700"/>
              </a:spcBef>
              <a:spcAft>
                <a:spcPts val="0"/>
              </a:spcAft>
              <a:buClr>
                <a:schemeClr val="dk1"/>
              </a:buClr>
              <a:buSzPts val="434"/>
              <a:buFont typeface="Arial"/>
              <a:buNone/>
            </a:pPr>
            <a:r>
              <a:rPr lang="en-US" sz="6050">
                <a:latin typeface="Times New Roman"/>
                <a:ea typeface="Times New Roman"/>
                <a:cs typeface="Times New Roman"/>
                <a:sym typeface="Times New Roman"/>
              </a:rPr>
              <a:t>4.Commodity</a:t>
            </a:r>
            <a:endParaRPr sz="6050">
              <a:latin typeface="Times New Roman"/>
              <a:ea typeface="Times New Roman"/>
              <a:cs typeface="Times New Roman"/>
              <a:sym typeface="Times New Roman"/>
            </a:endParaRPr>
          </a:p>
          <a:p>
            <a:pPr indent="0" lvl="0" marL="457200" rtl="0" algn="l">
              <a:lnSpc>
                <a:spcPct val="100000"/>
              </a:lnSpc>
              <a:spcBef>
                <a:spcPts val="700"/>
              </a:spcBef>
              <a:spcAft>
                <a:spcPts val="0"/>
              </a:spcAft>
              <a:buClr>
                <a:schemeClr val="dk1"/>
              </a:buClr>
              <a:buSzPts val="434"/>
              <a:buFont typeface="Arial"/>
              <a:buNone/>
            </a:pPr>
            <a:r>
              <a:rPr lang="en-US" sz="6050">
                <a:latin typeface="Times New Roman"/>
                <a:ea typeface="Times New Roman"/>
                <a:cs typeface="Times New Roman"/>
                <a:sym typeface="Times New Roman"/>
              </a:rPr>
              <a:t>5.Variety</a:t>
            </a:r>
            <a:endParaRPr sz="6050">
              <a:latin typeface="Times New Roman"/>
              <a:ea typeface="Times New Roman"/>
              <a:cs typeface="Times New Roman"/>
              <a:sym typeface="Times New Roman"/>
            </a:endParaRPr>
          </a:p>
          <a:p>
            <a:pPr indent="0" lvl="0" marL="457200" rtl="0" algn="l">
              <a:lnSpc>
                <a:spcPct val="100000"/>
              </a:lnSpc>
              <a:spcBef>
                <a:spcPts val="700"/>
              </a:spcBef>
              <a:spcAft>
                <a:spcPts val="0"/>
              </a:spcAft>
              <a:buClr>
                <a:schemeClr val="dk1"/>
              </a:buClr>
              <a:buSzPts val="434"/>
              <a:buFont typeface="Arial"/>
              <a:buNone/>
            </a:pPr>
            <a:r>
              <a:rPr lang="en-US" sz="6050">
                <a:latin typeface="Times New Roman"/>
                <a:ea typeface="Times New Roman"/>
                <a:cs typeface="Times New Roman"/>
                <a:sym typeface="Times New Roman"/>
              </a:rPr>
              <a:t>6.Arrival date</a:t>
            </a:r>
            <a:endParaRPr sz="6050">
              <a:latin typeface="Times New Roman"/>
              <a:ea typeface="Times New Roman"/>
              <a:cs typeface="Times New Roman"/>
              <a:sym typeface="Times New Roman"/>
            </a:endParaRPr>
          </a:p>
          <a:p>
            <a:pPr indent="0" lvl="0" marL="457200" rtl="0" algn="l">
              <a:lnSpc>
                <a:spcPct val="100000"/>
              </a:lnSpc>
              <a:spcBef>
                <a:spcPts val="700"/>
              </a:spcBef>
              <a:spcAft>
                <a:spcPts val="0"/>
              </a:spcAft>
              <a:buClr>
                <a:schemeClr val="dk1"/>
              </a:buClr>
              <a:buSzPts val="434"/>
              <a:buFont typeface="Arial"/>
              <a:buNone/>
            </a:pPr>
            <a:r>
              <a:rPr lang="en-US" sz="6050">
                <a:latin typeface="Times New Roman"/>
                <a:ea typeface="Times New Roman"/>
                <a:cs typeface="Times New Roman"/>
                <a:sym typeface="Times New Roman"/>
              </a:rPr>
              <a:t>7.Minimum Price </a:t>
            </a:r>
            <a:endParaRPr sz="6050">
              <a:latin typeface="Times New Roman"/>
              <a:ea typeface="Times New Roman"/>
              <a:cs typeface="Times New Roman"/>
              <a:sym typeface="Times New Roman"/>
            </a:endParaRPr>
          </a:p>
          <a:p>
            <a:pPr indent="0" lvl="0" marL="457200" rtl="0" algn="l">
              <a:lnSpc>
                <a:spcPct val="100000"/>
              </a:lnSpc>
              <a:spcBef>
                <a:spcPts val="700"/>
              </a:spcBef>
              <a:spcAft>
                <a:spcPts val="0"/>
              </a:spcAft>
              <a:buClr>
                <a:schemeClr val="dk1"/>
              </a:buClr>
              <a:buSzPts val="434"/>
              <a:buFont typeface="Arial"/>
              <a:buNone/>
            </a:pPr>
            <a:r>
              <a:rPr lang="en-US" sz="6050">
                <a:latin typeface="Times New Roman"/>
                <a:ea typeface="Times New Roman"/>
                <a:cs typeface="Times New Roman"/>
                <a:sym typeface="Times New Roman"/>
              </a:rPr>
              <a:t>8.Maximum Price </a:t>
            </a:r>
            <a:endParaRPr sz="6050">
              <a:latin typeface="Times New Roman"/>
              <a:ea typeface="Times New Roman"/>
              <a:cs typeface="Times New Roman"/>
              <a:sym typeface="Times New Roman"/>
            </a:endParaRPr>
          </a:p>
          <a:p>
            <a:pPr indent="0" lvl="0" marL="457200" rtl="0" algn="l">
              <a:lnSpc>
                <a:spcPct val="100000"/>
              </a:lnSpc>
              <a:spcBef>
                <a:spcPts val="700"/>
              </a:spcBef>
              <a:spcAft>
                <a:spcPts val="0"/>
              </a:spcAft>
              <a:buClr>
                <a:schemeClr val="dk1"/>
              </a:buClr>
              <a:buSzPts val="434"/>
              <a:buFont typeface="Arial"/>
              <a:buNone/>
            </a:pPr>
            <a:r>
              <a:rPr lang="en-US" sz="6050">
                <a:latin typeface="Times New Roman"/>
                <a:ea typeface="Times New Roman"/>
                <a:cs typeface="Times New Roman"/>
                <a:sym typeface="Times New Roman"/>
              </a:rPr>
              <a:t>9.Rainfall</a:t>
            </a:r>
            <a:endParaRPr sz="6050">
              <a:latin typeface="Times New Roman"/>
              <a:ea typeface="Times New Roman"/>
              <a:cs typeface="Times New Roman"/>
              <a:sym typeface="Times New Roman"/>
            </a:endParaRPr>
          </a:p>
          <a:p>
            <a:pPr indent="0" lvl="0" marL="457200" rtl="0" algn="l">
              <a:lnSpc>
                <a:spcPct val="100000"/>
              </a:lnSpc>
              <a:spcBef>
                <a:spcPts val="700"/>
              </a:spcBef>
              <a:spcAft>
                <a:spcPts val="0"/>
              </a:spcAft>
              <a:buClr>
                <a:schemeClr val="dk1"/>
              </a:buClr>
              <a:buSzPct val="31000"/>
              <a:buFont typeface="Arial"/>
              <a:buNone/>
            </a:pPr>
            <a:r>
              <a:t/>
            </a:r>
            <a:endParaRPr sz="3500">
              <a:latin typeface="Arial"/>
              <a:ea typeface="Arial"/>
              <a:cs typeface="Arial"/>
              <a:sym typeface="Arial"/>
            </a:endParaRPr>
          </a:p>
          <a:p>
            <a:pPr indent="0" lvl="0" marL="914400" rtl="0" algn="l">
              <a:lnSpc>
                <a:spcPct val="100000"/>
              </a:lnSpc>
              <a:spcBef>
                <a:spcPts val="700"/>
              </a:spcBef>
              <a:spcAft>
                <a:spcPts val="0"/>
              </a:spcAft>
              <a:buClr>
                <a:schemeClr val="dk1"/>
              </a:buClr>
              <a:buSzPct val="46000"/>
              <a:buFont typeface="Arial"/>
              <a:buNone/>
            </a:pPr>
            <a:r>
              <a:t/>
            </a:r>
            <a:endParaRPr sz="2415">
              <a:latin typeface="Arial"/>
              <a:ea typeface="Arial"/>
              <a:cs typeface="Arial"/>
              <a:sym typeface="Arial"/>
            </a:endParaRPr>
          </a:p>
          <a:p>
            <a:pPr indent="0" lvl="0" marL="0" rtl="0" algn="l">
              <a:lnSpc>
                <a:spcPct val="100000"/>
              </a:lnSpc>
              <a:spcBef>
                <a:spcPts val="700"/>
              </a:spcBef>
              <a:spcAft>
                <a:spcPts val="0"/>
              </a:spcAft>
              <a:buSzPct val="89256"/>
              <a:buNone/>
            </a:pPr>
            <a:r>
              <a:t/>
            </a:r>
            <a:endParaRPr sz="22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b="1" lang="en-US" sz="3950">
                <a:latin typeface="Arial"/>
                <a:ea typeface="Arial"/>
                <a:cs typeface="Arial"/>
                <a:sym typeface="Arial"/>
              </a:rPr>
              <a:t>RESULTS</a:t>
            </a:r>
            <a:endParaRPr b="1" sz="3950">
              <a:latin typeface="Arial"/>
              <a:ea typeface="Arial"/>
              <a:cs typeface="Arial"/>
              <a:sym typeface="Arial"/>
            </a:endParaRPr>
          </a:p>
        </p:txBody>
      </p:sp>
      <p:sp>
        <p:nvSpPr>
          <p:cNvPr id="212" name="Google Shape;212;p30"/>
          <p:cNvSpPr txBox="1"/>
          <p:nvPr>
            <p:ph idx="1" type="body"/>
          </p:nvPr>
        </p:nvSpPr>
        <p:spPr>
          <a:xfrm>
            <a:off x="495300" y="1485900"/>
            <a:ext cx="8153400" cy="5372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700"/>
              </a:spcBef>
              <a:spcAft>
                <a:spcPts val="0"/>
              </a:spcAft>
              <a:buSzPts val="1080"/>
              <a:buNone/>
            </a:pPr>
            <a:r>
              <a:t/>
            </a:r>
            <a:endParaRPr sz="2200">
              <a:latin typeface="Arial"/>
              <a:ea typeface="Arial"/>
              <a:cs typeface="Arial"/>
              <a:sym typeface="Arial"/>
            </a:endParaRPr>
          </a:p>
          <a:p>
            <a:pPr indent="0" lvl="0" marL="0" rtl="0" algn="l">
              <a:lnSpc>
                <a:spcPct val="100000"/>
              </a:lnSpc>
              <a:spcBef>
                <a:spcPts val="700"/>
              </a:spcBef>
              <a:spcAft>
                <a:spcPts val="0"/>
              </a:spcAft>
              <a:buClr>
                <a:schemeClr val="dk1"/>
              </a:buClr>
              <a:buSzPts val="1100"/>
              <a:buFont typeface="Arial"/>
              <a:buNone/>
            </a:pPr>
            <a:r>
              <a:t/>
            </a:r>
            <a:endParaRPr sz="2200">
              <a:latin typeface="Arial"/>
              <a:ea typeface="Arial"/>
              <a:cs typeface="Arial"/>
              <a:sym typeface="Arial"/>
            </a:endParaRPr>
          </a:p>
          <a:p>
            <a:pPr indent="0" lvl="0" marL="0" rtl="0" algn="l">
              <a:lnSpc>
                <a:spcPct val="100000"/>
              </a:lnSpc>
              <a:spcBef>
                <a:spcPts val="700"/>
              </a:spcBef>
              <a:spcAft>
                <a:spcPts val="0"/>
              </a:spcAft>
              <a:buClr>
                <a:schemeClr val="dk1"/>
              </a:buClr>
              <a:buSzPts val="1100"/>
              <a:buFont typeface="Arial"/>
              <a:buNone/>
            </a:pPr>
            <a:r>
              <a:t/>
            </a:r>
            <a:endParaRPr sz="1600">
              <a:solidFill>
                <a:srgbClr val="F4EDD8"/>
              </a:solidFill>
              <a:latin typeface="Arial"/>
              <a:ea typeface="Arial"/>
              <a:cs typeface="Arial"/>
              <a:sym typeface="Arial"/>
            </a:endParaRPr>
          </a:p>
          <a:p>
            <a:pPr indent="0" lvl="0" marL="0" rtl="0" algn="l">
              <a:lnSpc>
                <a:spcPct val="100000"/>
              </a:lnSpc>
              <a:spcBef>
                <a:spcPts val="700"/>
              </a:spcBef>
              <a:spcAft>
                <a:spcPts val="0"/>
              </a:spcAft>
              <a:buClr>
                <a:schemeClr val="dk1"/>
              </a:buClr>
              <a:buSzPts val="1100"/>
              <a:buFont typeface="Arial"/>
              <a:buNone/>
            </a:pPr>
            <a:r>
              <a:t/>
            </a:r>
            <a:endParaRPr sz="1600">
              <a:solidFill>
                <a:srgbClr val="F4EDD8"/>
              </a:solidFill>
              <a:latin typeface="Arial"/>
              <a:ea typeface="Arial"/>
              <a:cs typeface="Arial"/>
              <a:sym typeface="Arial"/>
            </a:endParaRPr>
          </a:p>
          <a:p>
            <a:pPr indent="0" lvl="0" marL="0" rtl="0" algn="l">
              <a:lnSpc>
                <a:spcPct val="100000"/>
              </a:lnSpc>
              <a:spcBef>
                <a:spcPts val="700"/>
              </a:spcBef>
              <a:spcAft>
                <a:spcPts val="0"/>
              </a:spcAft>
              <a:buSzPts val="1080"/>
              <a:buNone/>
            </a:pPr>
            <a:r>
              <a:t/>
            </a:r>
            <a:endParaRPr sz="1600">
              <a:solidFill>
                <a:srgbClr val="F4EDD8"/>
              </a:solidFill>
              <a:latin typeface="Arial"/>
              <a:ea typeface="Arial"/>
              <a:cs typeface="Arial"/>
              <a:sym typeface="Arial"/>
            </a:endParaRPr>
          </a:p>
        </p:txBody>
      </p:sp>
      <p:pic>
        <p:nvPicPr>
          <p:cNvPr id="213" name="Google Shape;213;p30"/>
          <p:cNvPicPr preferRelativeResize="0"/>
          <p:nvPr/>
        </p:nvPicPr>
        <p:blipFill>
          <a:blip r:embed="rId3">
            <a:alphaModFix/>
          </a:blip>
          <a:stretch>
            <a:fillRect/>
          </a:stretch>
        </p:blipFill>
        <p:spPr>
          <a:xfrm>
            <a:off x="612650" y="2438262"/>
            <a:ext cx="8250150" cy="4642925"/>
          </a:xfrm>
          <a:prstGeom prst="rect">
            <a:avLst/>
          </a:prstGeom>
          <a:noFill/>
          <a:ln>
            <a:noFill/>
          </a:ln>
        </p:spPr>
      </p:pic>
      <p:sp>
        <p:nvSpPr>
          <p:cNvPr id="214" name="Google Shape;214;p30"/>
          <p:cNvSpPr txBox="1"/>
          <p:nvPr/>
        </p:nvSpPr>
        <p:spPr>
          <a:xfrm>
            <a:off x="553850" y="1718950"/>
            <a:ext cx="8271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dk1"/>
                </a:solidFill>
                <a:latin typeface="Times New Roman"/>
                <a:ea typeface="Times New Roman"/>
                <a:cs typeface="Times New Roman"/>
                <a:sym typeface="Times New Roman"/>
              </a:rPr>
              <a:t>Login page</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612648" y="228600"/>
            <a:ext cx="8153400" cy="99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solidFill>
                  <a:schemeClr val="dk1"/>
                </a:solidFill>
                <a:latin typeface="Times New Roman"/>
                <a:ea typeface="Times New Roman"/>
                <a:cs typeface="Times New Roman"/>
                <a:sym typeface="Times New Roman"/>
              </a:rPr>
              <a:t>RESULTS</a:t>
            </a:r>
            <a:endParaRPr b="1">
              <a:latin typeface="Times New Roman"/>
              <a:ea typeface="Times New Roman"/>
              <a:cs typeface="Times New Roman"/>
              <a:sym typeface="Times New Roman"/>
            </a:endParaRPr>
          </a:p>
        </p:txBody>
      </p:sp>
      <p:sp>
        <p:nvSpPr>
          <p:cNvPr id="220" name="Google Shape;220;p31"/>
          <p:cNvSpPr txBox="1"/>
          <p:nvPr>
            <p:ph idx="1" type="body"/>
          </p:nvPr>
        </p:nvSpPr>
        <p:spPr>
          <a:xfrm>
            <a:off x="612648" y="1600200"/>
            <a:ext cx="8153400" cy="4495800"/>
          </a:xfrm>
          <a:prstGeom prst="rect">
            <a:avLst/>
          </a:prstGeom>
        </p:spPr>
        <p:txBody>
          <a:bodyPr anchorCtr="0" anchor="t" bIns="45700" lIns="91425" spcFirstLastPara="1" rIns="91425" wrap="square" tIns="45700">
            <a:normAutofit/>
          </a:bodyPr>
          <a:lstStyle/>
          <a:p>
            <a:pPr indent="0" lvl="0" marL="0" rtl="0" algn="l">
              <a:spcBef>
                <a:spcPts val="700"/>
              </a:spcBef>
              <a:spcAft>
                <a:spcPts val="0"/>
              </a:spcAft>
              <a:buNone/>
            </a:pPr>
            <a:r>
              <a:rPr lang="en-US" sz="2200">
                <a:latin typeface="Times New Roman"/>
                <a:ea typeface="Times New Roman"/>
                <a:cs typeface="Times New Roman"/>
                <a:sym typeface="Times New Roman"/>
              </a:rPr>
              <a:t>View Schemes </a:t>
            </a:r>
            <a:endParaRPr sz="2200">
              <a:latin typeface="Times New Roman"/>
              <a:ea typeface="Times New Roman"/>
              <a:cs typeface="Times New Roman"/>
              <a:sym typeface="Times New Roman"/>
            </a:endParaRPr>
          </a:p>
        </p:txBody>
      </p:sp>
      <p:pic>
        <p:nvPicPr>
          <p:cNvPr id="221" name="Google Shape;221;p31"/>
          <p:cNvPicPr preferRelativeResize="0"/>
          <p:nvPr/>
        </p:nvPicPr>
        <p:blipFill>
          <a:blip r:embed="rId3">
            <a:alphaModFix/>
          </a:blip>
          <a:stretch>
            <a:fillRect/>
          </a:stretch>
        </p:blipFill>
        <p:spPr>
          <a:xfrm>
            <a:off x="612650" y="2189300"/>
            <a:ext cx="8153400" cy="4236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2"/>
          <p:cNvSpPr txBox="1"/>
          <p:nvPr>
            <p:ph type="title"/>
          </p:nvPr>
        </p:nvSpPr>
        <p:spPr>
          <a:xfrm>
            <a:off x="612648" y="228600"/>
            <a:ext cx="8153400" cy="99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latin typeface="Times New Roman"/>
                <a:ea typeface="Times New Roman"/>
                <a:cs typeface="Times New Roman"/>
                <a:sym typeface="Times New Roman"/>
              </a:rPr>
              <a:t>RESULTS</a:t>
            </a:r>
            <a:endParaRPr b="1">
              <a:latin typeface="Times New Roman"/>
              <a:ea typeface="Times New Roman"/>
              <a:cs typeface="Times New Roman"/>
              <a:sym typeface="Times New Roman"/>
            </a:endParaRPr>
          </a:p>
        </p:txBody>
      </p:sp>
      <p:sp>
        <p:nvSpPr>
          <p:cNvPr id="227" name="Google Shape;227;p32"/>
          <p:cNvSpPr txBox="1"/>
          <p:nvPr>
            <p:ph idx="1" type="body"/>
          </p:nvPr>
        </p:nvSpPr>
        <p:spPr>
          <a:xfrm>
            <a:off x="612648" y="1600200"/>
            <a:ext cx="8153400" cy="4495800"/>
          </a:xfrm>
          <a:prstGeom prst="rect">
            <a:avLst/>
          </a:prstGeom>
        </p:spPr>
        <p:txBody>
          <a:bodyPr anchorCtr="0" anchor="t" bIns="45700" lIns="91425" spcFirstLastPara="1" rIns="91425" wrap="square" tIns="45700">
            <a:normAutofit/>
          </a:bodyPr>
          <a:lstStyle/>
          <a:p>
            <a:pPr indent="0" lvl="0" marL="0" rtl="0" algn="l">
              <a:spcBef>
                <a:spcPts val="700"/>
              </a:spcBef>
              <a:spcAft>
                <a:spcPts val="0"/>
              </a:spcAft>
              <a:buNone/>
            </a:pPr>
            <a:r>
              <a:rPr lang="en-US" sz="2200">
                <a:latin typeface="Times New Roman"/>
                <a:ea typeface="Times New Roman"/>
                <a:cs typeface="Times New Roman"/>
                <a:sym typeface="Times New Roman"/>
              </a:rPr>
              <a:t>Predict Crop Prices</a:t>
            </a:r>
            <a:endParaRPr sz="2200">
              <a:latin typeface="Times New Roman"/>
              <a:ea typeface="Times New Roman"/>
              <a:cs typeface="Times New Roman"/>
              <a:sym typeface="Times New Roman"/>
            </a:endParaRPr>
          </a:p>
        </p:txBody>
      </p:sp>
      <p:pic>
        <p:nvPicPr>
          <p:cNvPr id="228" name="Google Shape;228;p32"/>
          <p:cNvPicPr preferRelativeResize="0"/>
          <p:nvPr/>
        </p:nvPicPr>
        <p:blipFill>
          <a:blip r:embed="rId3">
            <a:alphaModFix/>
          </a:blip>
          <a:stretch>
            <a:fillRect/>
          </a:stretch>
        </p:blipFill>
        <p:spPr>
          <a:xfrm>
            <a:off x="708777" y="2127748"/>
            <a:ext cx="7726436" cy="4348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612648" y="228600"/>
            <a:ext cx="8153400" cy="99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latin typeface="Times New Roman"/>
                <a:ea typeface="Times New Roman"/>
                <a:cs typeface="Times New Roman"/>
                <a:sym typeface="Times New Roman"/>
              </a:rPr>
              <a:t>RESULTS</a:t>
            </a:r>
            <a:endParaRPr b="1">
              <a:latin typeface="Times New Roman"/>
              <a:ea typeface="Times New Roman"/>
              <a:cs typeface="Times New Roman"/>
              <a:sym typeface="Times New Roman"/>
            </a:endParaRPr>
          </a:p>
        </p:txBody>
      </p:sp>
      <p:sp>
        <p:nvSpPr>
          <p:cNvPr id="234" name="Google Shape;234;p33"/>
          <p:cNvSpPr txBox="1"/>
          <p:nvPr>
            <p:ph idx="1" type="body"/>
          </p:nvPr>
        </p:nvSpPr>
        <p:spPr>
          <a:xfrm>
            <a:off x="369873" y="1701650"/>
            <a:ext cx="8153400" cy="4495800"/>
          </a:xfrm>
          <a:prstGeom prst="rect">
            <a:avLst/>
          </a:prstGeom>
        </p:spPr>
        <p:txBody>
          <a:bodyPr anchorCtr="0" anchor="t" bIns="45700" lIns="91425" spcFirstLastPara="1" rIns="91425" wrap="square" tIns="45700">
            <a:normAutofit/>
          </a:bodyPr>
          <a:lstStyle/>
          <a:p>
            <a:pPr indent="0" lvl="0" marL="0" rtl="0" algn="l">
              <a:spcBef>
                <a:spcPts val="700"/>
              </a:spcBef>
              <a:spcAft>
                <a:spcPts val="0"/>
              </a:spcAft>
              <a:buNone/>
            </a:pPr>
            <a:r>
              <a:rPr lang="en-US" sz="2200">
                <a:latin typeface="Times New Roman"/>
                <a:ea typeface="Times New Roman"/>
                <a:cs typeface="Times New Roman"/>
                <a:sym typeface="Times New Roman"/>
              </a:rPr>
              <a:t> Crop Price </a:t>
            </a:r>
            <a:r>
              <a:rPr lang="en-US" sz="2200">
                <a:latin typeface="Times New Roman"/>
                <a:ea typeface="Times New Roman"/>
                <a:cs typeface="Times New Roman"/>
                <a:sym typeface="Times New Roman"/>
              </a:rPr>
              <a:t>Forecasting</a:t>
            </a:r>
            <a:endParaRPr sz="2200">
              <a:latin typeface="Times New Roman"/>
              <a:ea typeface="Times New Roman"/>
              <a:cs typeface="Times New Roman"/>
              <a:sym typeface="Times New Roman"/>
            </a:endParaRPr>
          </a:p>
        </p:txBody>
      </p:sp>
      <p:pic>
        <p:nvPicPr>
          <p:cNvPr id="235" name="Google Shape;235;p33"/>
          <p:cNvPicPr preferRelativeResize="0"/>
          <p:nvPr/>
        </p:nvPicPr>
        <p:blipFill>
          <a:blip r:embed="rId3">
            <a:alphaModFix/>
          </a:blip>
          <a:stretch>
            <a:fillRect/>
          </a:stretch>
        </p:blipFill>
        <p:spPr>
          <a:xfrm>
            <a:off x="452200" y="2223600"/>
            <a:ext cx="7988750" cy="4060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rial"/>
              <a:buNone/>
            </a:pPr>
            <a:r>
              <a:rPr b="1" lang="en-US">
                <a:latin typeface="Times New Roman"/>
                <a:ea typeface="Times New Roman"/>
                <a:cs typeface="Times New Roman"/>
                <a:sym typeface="Times New Roman"/>
              </a:rPr>
              <a:t>ABSTRACT</a:t>
            </a:r>
            <a:endParaRPr b="1">
              <a:latin typeface="Times New Roman"/>
              <a:ea typeface="Times New Roman"/>
              <a:cs typeface="Times New Roman"/>
              <a:sym typeface="Times New Roman"/>
            </a:endParaRPr>
          </a:p>
        </p:txBody>
      </p:sp>
      <p:sp>
        <p:nvSpPr>
          <p:cNvPr id="125" name="Google Shape;125;p16"/>
          <p:cNvSpPr txBox="1"/>
          <p:nvPr>
            <p:ph idx="1" type="body"/>
          </p:nvPr>
        </p:nvSpPr>
        <p:spPr>
          <a:xfrm>
            <a:off x="304800" y="1676400"/>
            <a:ext cx="8153400" cy="5017800"/>
          </a:xfrm>
          <a:prstGeom prst="rect">
            <a:avLst/>
          </a:prstGeom>
          <a:noFill/>
          <a:ln>
            <a:noFill/>
          </a:ln>
        </p:spPr>
        <p:txBody>
          <a:bodyPr anchorCtr="0" anchor="t" bIns="45700" lIns="91425" spcFirstLastPara="1" rIns="91425" wrap="square" tIns="45700">
            <a:noAutofit/>
          </a:bodyPr>
          <a:lstStyle/>
          <a:p>
            <a:pPr indent="-368300" lvl="0" marL="457200" rtl="0" algn="just">
              <a:lnSpc>
                <a:spcPct val="100000"/>
              </a:lnSpc>
              <a:spcBef>
                <a:spcPts val="0"/>
              </a:spcBef>
              <a:spcAft>
                <a:spcPts val="0"/>
              </a:spcAft>
              <a:buSzPts val="2200"/>
              <a:buFont typeface="Times New Roman"/>
              <a:buChar char="◻"/>
            </a:pPr>
            <a:r>
              <a:rPr lang="en-US" sz="2200">
                <a:solidFill>
                  <a:srgbClr val="0F0F0F"/>
                </a:solidFill>
                <a:latin typeface="Times New Roman"/>
                <a:ea typeface="Times New Roman"/>
                <a:cs typeface="Times New Roman"/>
                <a:sym typeface="Times New Roman"/>
              </a:rPr>
              <a:t>Agriculture is the primary cornerstone of our country's economy. </a:t>
            </a:r>
            <a:endParaRPr sz="2200">
              <a:solidFill>
                <a:srgbClr val="0F0F0F"/>
              </a:solidFill>
              <a:latin typeface="Times New Roman"/>
              <a:ea typeface="Times New Roman"/>
              <a:cs typeface="Times New Roman"/>
              <a:sym typeface="Times New Roman"/>
            </a:endParaRPr>
          </a:p>
          <a:p>
            <a:pPr indent="-368300" lvl="0" marL="457200" rtl="0" algn="just">
              <a:spcBef>
                <a:spcPts val="0"/>
              </a:spcBef>
              <a:spcAft>
                <a:spcPts val="0"/>
              </a:spcAft>
              <a:buClr>
                <a:srgbClr val="0F0F0F"/>
              </a:buClr>
              <a:buSzPts val="2200"/>
              <a:buFont typeface="Times New Roman"/>
              <a:buChar char="◻"/>
            </a:pPr>
            <a:r>
              <a:rPr lang="en-US" sz="2200">
                <a:solidFill>
                  <a:srgbClr val="0F0F0F"/>
                </a:solidFill>
                <a:latin typeface="Times New Roman"/>
                <a:ea typeface="Times New Roman"/>
                <a:cs typeface="Times New Roman"/>
                <a:sym typeface="Times New Roman"/>
              </a:rPr>
              <a:t>In recent years because of uncertain trends in climate and other fluctuations in the price trends, the price of the crop has varied to a larger level.</a:t>
            </a:r>
            <a:endParaRPr sz="2200">
              <a:solidFill>
                <a:srgbClr val="0F0F0F"/>
              </a:solidFill>
              <a:latin typeface="Times New Roman"/>
              <a:ea typeface="Times New Roman"/>
              <a:cs typeface="Times New Roman"/>
              <a:sym typeface="Times New Roman"/>
            </a:endParaRPr>
          </a:p>
          <a:p>
            <a:pPr indent="-368300" lvl="0" marL="457200" rtl="0" algn="just">
              <a:spcBef>
                <a:spcPts val="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Farmers, often unaware of optimal crop choices and remedies for diseases, experience significant losses.</a:t>
            </a:r>
            <a:endParaRPr sz="2200">
              <a:latin typeface="Times New Roman"/>
              <a:ea typeface="Times New Roman"/>
              <a:cs typeface="Times New Roman"/>
              <a:sym typeface="Times New Roman"/>
            </a:endParaRPr>
          </a:p>
          <a:p>
            <a:pPr indent="-368300" lvl="0" marL="457200" rtl="0" algn="just">
              <a:spcBef>
                <a:spcPts val="0"/>
              </a:spcBef>
              <a:spcAft>
                <a:spcPts val="0"/>
              </a:spcAft>
              <a:buSzPts val="2200"/>
              <a:buFont typeface="Times New Roman"/>
              <a:buChar char="◻"/>
            </a:pPr>
            <a:r>
              <a:rPr lang="en-US" sz="2200">
                <a:latin typeface="Times New Roman"/>
                <a:ea typeface="Times New Roman"/>
                <a:cs typeface="Times New Roman"/>
                <a:sym typeface="Times New Roman"/>
              </a:rPr>
              <a:t>This project addresses the development of machine learning models to make farming easy based on a comprehensive set of related features.</a:t>
            </a:r>
            <a:endParaRPr sz="2200">
              <a:latin typeface="Times New Roman"/>
              <a:ea typeface="Times New Roman"/>
              <a:cs typeface="Times New Roman"/>
              <a:sym typeface="Times New Roman"/>
            </a:endParaRPr>
          </a:p>
          <a:p>
            <a:pPr indent="-381000" lvl="0" marL="457200" rtl="0" algn="just">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Through the integration of technology, this comprehensive system aims to mitigate crop losses, enhance agricultural efficiency, and establish a sustainable foundation for the farming community and positively impact the national economy.</a:t>
            </a:r>
            <a:endParaRPr sz="2400">
              <a:latin typeface="Times New Roman"/>
              <a:ea typeface="Times New Roman"/>
              <a:cs typeface="Times New Roman"/>
              <a:sym typeface="Times New Roman"/>
            </a:endParaRPr>
          </a:p>
          <a:p>
            <a:pPr indent="0" lvl="0" marL="457200" rtl="0" algn="just">
              <a:spcBef>
                <a:spcPts val="0"/>
              </a:spcBef>
              <a:spcAft>
                <a:spcPts val="0"/>
              </a:spcAft>
              <a:buNone/>
            </a:pPr>
            <a:r>
              <a:t/>
            </a:r>
            <a:endParaRPr sz="2400">
              <a:solidFill>
                <a:srgbClr val="37415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4"/>
          <p:cNvSpPr txBox="1"/>
          <p:nvPr>
            <p:ph type="title"/>
          </p:nvPr>
        </p:nvSpPr>
        <p:spPr>
          <a:xfrm>
            <a:off x="612648" y="228600"/>
            <a:ext cx="8153400" cy="99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latin typeface="Times New Roman"/>
                <a:ea typeface="Times New Roman"/>
                <a:cs typeface="Times New Roman"/>
                <a:sym typeface="Times New Roman"/>
              </a:rPr>
              <a:t>RESULTS</a:t>
            </a:r>
            <a:endParaRPr b="1">
              <a:latin typeface="Times New Roman"/>
              <a:ea typeface="Times New Roman"/>
              <a:cs typeface="Times New Roman"/>
              <a:sym typeface="Times New Roman"/>
            </a:endParaRPr>
          </a:p>
        </p:txBody>
      </p:sp>
      <p:sp>
        <p:nvSpPr>
          <p:cNvPr id="241" name="Google Shape;241;p34"/>
          <p:cNvSpPr txBox="1"/>
          <p:nvPr>
            <p:ph idx="1" type="body"/>
          </p:nvPr>
        </p:nvSpPr>
        <p:spPr>
          <a:xfrm>
            <a:off x="612648" y="1600200"/>
            <a:ext cx="8153400" cy="4495800"/>
          </a:xfrm>
          <a:prstGeom prst="rect">
            <a:avLst/>
          </a:prstGeom>
        </p:spPr>
        <p:txBody>
          <a:bodyPr anchorCtr="0" anchor="t" bIns="45700" lIns="91425" spcFirstLastPara="1" rIns="91425" wrap="square" tIns="45700">
            <a:normAutofit/>
          </a:bodyPr>
          <a:lstStyle/>
          <a:p>
            <a:pPr indent="0" lvl="0" marL="0" rtl="0" algn="l">
              <a:spcBef>
                <a:spcPts val="700"/>
              </a:spcBef>
              <a:spcAft>
                <a:spcPts val="0"/>
              </a:spcAft>
              <a:buNone/>
            </a:pPr>
            <a:r>
              <a:rPr lang="en-US" sz="2200">
                <a:latin typeface="Times New Roman"/>
                <a:ea typeface="Times New Roman"/>
                <a:cs typeface="Times New Roman"/>
                <a:sym typeface="Times New Roman"/>
              </a:rPr>
              <a:t>Accuracy and Prediction Prices</a:t>
            </a:r>
            <a:endParaRPr sz="2200">
              <a:latin typeface="Times New Roman"/>
              <a:ea typeface="Times New Roman"/>
              <a:cs typeface="Times New Roman"/>
              <a:sym typeface="Times New Roman"/>
            </a:endParaRPr>
          </a:p>
        </p:txBody>
      </p:sp>
      <p:pic>
        <p:nvPicPr>
          <p:cNvPr id="242" name="Google Shape;242;p34"/>
          <p:cNvPicPr preferRelativeResize="0"/>
          <p:nvPr/>
        </p:nvPicPr>
        <p:blipFill>
          <a:blip r:embed="rId3">
            <a:alphaModFix/>
          </a:blip>
          <a:stretch>
            <a:fillRect/>
          </a:stretch>
        </p:blipFill>
        <p:spPr>
          <a:xfrm>
            <a:off x="612650" y="2314875"/>
            <a:ext cx="7896150" cy="3949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rial"/>
              <a:buNone/>
            </a:pPr>
            <a:r>
              <a:rPr b="1" lang="en-US">
                <a:latin typeface="Arial"/>
                <a:ea typeface="Arial"/>
                <a:cs typeface="Arial"/>
                <a:sym typeface="Arial"/>
              </a:rPr>
              <a:t>CONCLUSION</a:t>
            </a:r>
            <a:endParaRPr b="1">
              <a:latin typeface="Arial"/>
              <a:ea typeface="Arial"/>
              <a:cs typeface="Arial"/>
              <a:sym typeface="Arial"/>
            </a:endParaRPr>
          </a:p>
        </p:txBody>
      </p:sp>
      <p:sp>
        <p:nvSpPr>
          <p:cNvPr id="248" name="Google Shape;248;p35"/>
          <p:cNvSpPr txBox="1"/>
          <p:nvPr>
            <p:ph idx="1" type="body"/>
          </p:nvPr>
        </p:nvSpPr>
        <p:spPr>
          <a:xfrm>
            <a:off x="385950" y="1600200"/>
            <a:ext cx="8380200" cy="52578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700"/>
              </a:spcBef>
              <a:spcAft>
                <a:spcPts val="0"/>
              </a:spcAft>
              <a:buSzPts val="1168"/>
              <a:buNone/>
            </a:pPr>
            <a:r>
              <a:rPr lang="en-US" sz="2400">
                <a:solidFill>
                  <a:srgbClr val="374151"/>
                </a:solidFill>
                <a:latin typeface="Times New Roman"/>
                <a:ea typeface="Times New Roman"/>
                <a:cs typeface="Times New Roman"/>
                <a:sym typeface="Times New Roman"/>
              </a:rPr>
              <a:t>In conclusion, our project uses cutting-edge technology to revolutionize agriculture, providing farmers with advanced predictive analytics using machine learning algorithms like KNN, Naive Bayes, and Decision Tree. The web application, known for its simplicity, shows that Decision Tree outperforms other algorithms, achieving over 90% testing accuracy. Witnessing the project's positive impact on improving yields and reducing losses highlights technology's transformative role in shaping the future of agriculture.</a:t>
            </a:r>
            <a:endParaRPr sz="2400">
              <a:solidFill>
                <a:srgbClr val="37415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rial"/>
              <a:buNone/>
            </a:pPr>
            <a:r>
              <a:rPr b="1" lang="en-US">
                <a:latin typeface="Arial"/>
                <a:ea typeface="Arial"/>
                <a:cs typeface="Arial"/>
                <a:sym typeface="Arial"/>
              </a:rPr>
              <a:t>FUTURE ENHANCEMENT </a:t>
            </a:r>
            <a:endParaRPr b="1">
              <a:latin typeface="Arial"/>
              <a:ea typeface="Arial"/>
              <a:cs typeface="Arial"/>
              <a:sym typeface="Arial"/>
            </a:endParaRPr>
          </a:p>
        </p:txBody>
      </p:sp>
      <p:sp>
        <p:nvSpPr>
          <p:cNvPr id="254" name="Google Shape;254;p36"/>
          <p:cNvSpPr txBox="1"/>
          <p:nvPr>
            <p:ph idx="1" type="body"/>
          </p:nvPr>
        </p:nvSpPr>
        <p:spPr>
          <a:xfrm>
            <a:off x="211225" y="1666200"/>
            <a:ext cx="8153400" cy="5021700"/>
          </a:xfrm>
          <a:prstGeom prst="rect">
            <a:avLst/>
          </a:prstGeom>
          <a:noFill/>
          <a:ln>
            <a:noFill/>
          </a:ln>
        </p:spPr>
        <p:txBody>
          <a:bodyPr anchorCtr="0" anchor="t" bIns="45700" lIns="91425" spcFirstLastPara="1" rIns="91425" wrap="square" tIns="45700">
            <a:noAutofit/>
          </a:bodyPr>
          <a:lstStyle/>
          <a:p>
            <a:pPr indent="-228600" lvl="0" marL="457200" rtl="0" algn="just">
              <a:lnSpc>
                <a:spcPct val="115000"/>
              </a:lnSpc>
              <a:spcBef>
                <a:spcPts val="1500"/>
              </a:spcBef>
              <a:spcAft>
                <a:spcPts val="0"/>
              </a:spcAft>
              <a:buClr>
                <a:srgbClr val="374151"/>
              </a:buClr>
              <a:buSzPts val="2400"/>
              <a:buFont typeface="Times New Roman"/>
              <a:buNone/>
            </a:pPr>
            <a:r>
              <a:rPr b="1" lang="en-US" sz="2400">
                <a:solidFill>
                  <a:srgbClr val="374151"/>
                </a:solidFill>
                <a:latin typeface="Times New Roman"/>
                <a:ea typeface="Times New Roman"/>
                <a:cs typeface="Times New Roman"/>
                <a:sym typeface="Times New Roman"/>
              </a:rPr>
              <a:t>Expanded Crop Portfolio:</a:t>
            </a:r>
            <a:endParaRPr b="1" sz="2400">
              <a:solidFill>
                <a:srgbClr val="374151"/>
              </a:solidFill>
              <a:latin typeface="Times New Roman"/>
              <a:ea typeface="Times New Roman"/>
              <a:cs typeface="Times New Roman"/>
              <a:sym typeface="Times New Roman"/>
            </a:endParaRPr>
          </a:p>
          <a:p>
            <a:pPr indent="-381000" lvl="1" marL="914400" rtl="0" algn="just">
              <a:lnSpc>
                <a:spcPct val="115000"/>
              </a:lnSpc>
              <a:spcBef>
                <a:spcPts val="0"/>
              </a:spcBef>
              <a:spcAft>
                <a:spcPts val="0"/>
              </a:spcAft>
              <a:buClr>
                <a:srgbClr val="374151"/>
              </a:buClr>
              <a:buSzPts val="2400"/>
              <a:buFont typeface="Times New Roman"/>
              <a:buChar char="●"/>
            </a:pPr>
            <a:r>
              <a:rPr lang="en-US" sz="2400">
                <a:solidFill>
                  <a:srgbClr val="374151"/>
                </a:solidFill>
                <a:latin typeface="Times New Roman"/>
                <a:ea typeface="Times New Roman"/>
                <a:cs typeface="Times New Roman"/>
                <a:sym typeface="Times New Roman"/>
              </a:rPr>
              <a:t>Include a broader range of crops in the predictive models, considering regional variations and diverse agricultural practices to cater to a wider audience.</a:t>
            </a:r>
            <a:endParaRPr sz="2400">
              <a:solidFill>
                <a:srgbClr val="374151"/>
              </a:solidFill>
              <a:latin typeface="Times New Roman"/>
              <a:ea typeface="Times New Roman"/>
              <a:cs typeface="Times New Roman"/>
              <a:sym typeface="Times New Roman"/>
            </a:endParaRPr>
          </a:p>
          <a:p>
            <a:pPr indent="-228600" lvl="0" marL="457200" rtl="0" algn="just">
              <a:lnSpc>
                <a:spcPct val="115000"/>
              </a:lnSpc>
              <a:spcBef>
                <a:spcPts val="0"/>
              </a:spcBef>
              <a:spcAft>
                <a:spcPts val="0"/>
              </a:spcAft>
              <a:buClr>
                <a:srgbClr val="374151"/>
              </a:buClr>
              <a:buSzPts val="2400"/>
              <a:buFont typeface="Times New Roman"/>
              <a:buNone/>
            </a:pPr>
            <a:r>
              <a:rPr b="1" lang="en-US" sz="2400">
                <a:solidFill>
                  <a:srgbClr val="374151"/>
                </a:solidFill>
                <a:latin typeface="Times New Roman"/>
                <a:ea typeface="Times New Roman"/>
                <a:cs typeface="Times New Roman"/>
                <a:sym typeface="Times New Roman"/>
              </a:rPr>
              <a:t>Localized Pest and Disease Prediction:</a:t>
            </a:r>
            <a:endParaRPr b="1" sz="2400">
              <a:solidFill>
                <a:srgbClr val="374151"/>
              </a:solidFill>
              <a:latin typeface="Times New Roman"/>
              <a:ea typeface="Times New Roman"/>
              <a:cs typeface="Times New Roman"/>
              <a:sym typeface="Times New Roman"/>
            </a:endParaRPr>
          </a:p>
          <a:p>
            <a:pPr indent="-381000" lvl="1" marL="914400" rtl="0" algn="just">
              <a:lnSpc>
                <a:spcPct val="115000"/>
              </a:lnSpc>
              <a:spcBef>
                <a:spcPts val="0"/>
              </a:spcBef>
              <a:spcAft>
                <a:spcPts val="0"/>
              </a:spcAft>
              <a:buClr>
                <a:srgbClr val="374151"/>
              </a:buClr>
              <a:buSzPts val="2400"/>
              <a:buFont typeface="Times New Roman"/>
              <a:buChar char="●"/>
            </a:pPr>
            <a:r>
              <a:rPr lang="en-US" sz="2400">
                <a:solidFill>
                  <a:srgbClr val="374151"/>
                </a:solidFill>
                <a:latin typeface="Times New Roman"/>
                <a:ea typeface="Times New Roman"/>
                <a:cs typeface="Times New Roman"/>
                <a:sym typeface="Times New Roman"/>
              </a:rPr>
              <a:t>Develop models for predicting localized pest and disease outbreaks, enabling farmers to take preventive measures and reduce crop losses.</a:t>
            </a:r>
            <a:endParaRPr sz="2400">
              <a:solidFill>
                <a:srgbClr val="374151"/>
              </a:solidFill>
              <a:latin typeface="Times New Roman"/>
              <a:ea typeface="Times New Roman"/>
              <a:cs typeface="Times New Roman"/>
              <a:sym typeface="Times New Roman"/>
            </a:endParaRPr>
          </a:p>
          <a:p>
            <a:pPr indent="-228600" lvl="0" marL="457200" rtl="0" algn="just">
              <a:lnSpc>
                <a:spcPct val="115000"/>
              </a:lnSpc>
              <a:spcBef>
                <a:spcPts val="0"/>
              </a:spcBef>
              <a:spcAft>
                <a:spcPts val="0"/>
              </a:spcAft>
              <a:buClr>
                <a:srgbClr val="374151"/>
              </a:buClr>
              <a:buSzPts val="2400"/>
              <a:buFont typeface="Times New Roman"/>
              <a:buNone/>
            </a:pPr>
            <a:r>
              <a:rPr b="1" lang="en-US" sz="2400">
                <a:solidFill>
                  <a:srgbClr val="374151"/>
                </a:solidFill>
                <a:latin typeface="Times New Roman"/>
                <a:ea typeface="Times New Roman"/>
                <a:cs typeface="Times New Roman"/>
                <a:sym typeface="Times New Roman"/>
              </a:rPr>
              <a:t>Mobile Application Development:</a:t>
            </a:r>
            <a:endParaRPr b="1" sz="2400">
              <a:solidFill>
                <a:srgbClr val="374151"/>
              </a:solidFill>
              <a:latin typeface="Times New Roman"/>
              <a:ea typeface="Times New Roman"/>
              <a:cs typeface="Times New Roman"/>
              <a:sym typeface="Times New Roman"/>
            </a:endParaRPr>
          </a:p>
          <a:p>
            <a:pPr indent="-381000" lvl="1" marL="914400" rtl="0" algn="just">
              <a:lnSpc>
                <a:spcPct val="115000"/>
              </a:lnSpc>
              <a:spcBef>
                <a:spcPts val="0"/>
              </a:spcBef>
              <a:spcAft>
                <a:spcPts val="0"/>
              </a:spcAft>
              <a:buClr>
                <a:srgbClr val="374151"/>
              </a:buClr>
              <a:buSzPts val="2400"/>
              <a:buFont typeface="Times New Roman"/>
              <a:buChar char="●"/>
            </a:pPr>
            <a:r>
              <a:rPr lang="en-US" sz="2400">
                <a:solidFill>
                  <a:srgbClr val="374151"/>
                </a:solidFill>
                <a:latin typeface="Times New Roman"/>
                <a:ea typeface="Times New Roman"/>
                <a:cs typeface="Times New Roman"/>
                <a:sym typeface="Times New Roman"/>
              </a:rPr>
              <a:t>Create a mobile application for on-the-go access, enabling farmers to receive notifications, access insights, and make decisions from their smartphones.</a:t>
            </a:r>
            <a:endParaRPr sz="2400">
              <a:solidFill>
                <a:srgbClr val="374151"/>
              </a:solidFill>
              <a:latin typeface="Times New Roman"/>
              <a:ea typeface="Times New Roman"/>
              <a:cs typeface="Times New Roman"/>
              <a:sym typeface="Times New Roman"/>
            </a:endParaRPr>
          </a:p>
          <a:p>
            <a:pPr indent="0" lvl="0" marL="0" rtl="0" algn="l">
              <a:lnSpc>
                <a:spcPct val="100000"/>
              </a:lnSpc>
              <a:spcBef>
                <a:spcPts val="1500"/>
              </a:spcBef>
              <a:spcAft>
                <a:spcPts val="0"/>
              </a:spcAft>
              <a:buSzPts val="2274"/>
              <a:buNone/>
            </a:pPr>
            <a:r>
              <a:t/>
            </a:r>
            <a:endParaRPr sz="24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7"/>
          <p:cNvSpPr txBox="1"/>
          <p:nvPr>
            <p:ph type="title"/>
          </p:nvPr>
        </p:nvSpPr>
        <p:spPr>
          <a:xfrm>
            <a:off x="612648" y="228600"/>
            <a:ext cx="8153400" cy="99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Arial"/>
              <a:buNone/>
            </a:pPr>
            <a:r>
              <a:rPr b="1" lang="en-US">
                <a:latin typeface="Arial"/>
                <a:ea typeface="Arial"/>
                <a:cs typeface="Arial"/>
                <a:sym typeface="Arial"/>
              </a:rPr>
              <a:t>FUTURE ENHANCEMENT </a:t>
            </a:r>
            <a:endParaRPr/>
          </a:p>
        </p:txBody>
      </p:sp>
      <p:sp>
        <p:nvSpPr>
          <p:cNvPr id="260" name="Google Shape;260;p37"/>
          <p:cNvSpPr txBox="1"/>
          <p:nvPr>
            <p:ph idx="1" type="body"/>
          </p:nvPr>
        </p:nvSpPr>
        <p:spPr>
          <a:xfrm>
            <a:off x="206848" y="1701650"/>
            <a:ext cx="8153400" cy="4495800"/>
          </a:xfrm>
          <a:prstGeom prst="rect">
            <a:avLst/>
          </a:prstGeom>
        </p:spPr>
        <p:txBody>
          <a:bodyPr anchorCtr="0" anchor="t" bIns="45700" lIns="91425" spcFirstLastPara="1" rIns="91425" wrap="square" tIns="45700">
            <a:normAutofit lnSpcReduction="20000"/>
          </a:bodyPr>
          <a:lstStyle/>
          <a:p>
            <a:pPr indent="-228600" lvl="0" marL="457200" rtl="0" algn="just">
              <a:lnSpc>
                <a:spcPct val="115000"/>
              </a:lnSpc>
              <a:spcBef>
                <a:spcPts val="1500"/>
              </a:spcBef>
              <a:spcAft>
                <a:spcPts val="0"/>
              </a:spcAft>
              <a:buClr>
                <a:srgbClr val="374151"/>
              </a:buClr>
              <a:buSzPts val="2400"/>
              <a:buFont typeface="Times New Roman"/>
              <a:buNone/>
            </a:pPr>
            <a:r>
              <a:rPr b="1" lang="en-US" sz="2400">
                <a:solidFill>
                  <a:srgbClr val="374151"/>
                </a:solidFill>
                <a:latin typeface="Times New Roman"/>
                <a:ea typeface="Times New Roman"/>
                <a:cs typeface="Times New Roman"/>
                <a:sym typeface="Times New Roman"/>
              </a:rPr>
              <a:t>Collaboration with Agricultural Research Institutions:</a:t>
            </a:r>
            <a:endParaRPr b="1" sz="2400">
              <a:solidFill>
                <a:srgbClr val="374151"/>
              </a:solidFill>
              <a:latin typeface="Times New Roman"/>
              <a:ea typeface="Times New Roman"/>
              <a:cs typeface="Times New Roman"/>
              <a:sym typeface="Times New Roman"/>
            </a:endParaRPr>
          </a:p>
          <a:p>
            <a:pPr indent="-381000" lvl="1" marL="914400" rtl="0" algn="just">
              <a:lnSpc>
                <a:spcPct val="115000"/>
              </a:lnSpc>
              <a:spcBef>
                <a:spcPts val="0"/>
              </a:spcBef>
              <a:spcAft>
                <a:spcPts val="0"/>
              </a:spcAft>
              <a:buClr>
                <a:srgbClr val="374151"/>
              </a:buClr>
              <a:buSzPts val="2400"/>
              <a:buFont typeface="Times New Roman"/>
              <a:buChar char="●"/>
            </a:pPr>
            <a:r>
              <a:rPr lang="en-US" sz="2400">
                <a:solidFill>
                  <a:srgbClr val="374151"/>
                </a:solidFill>
                <a:latin typeface="Times New Roman"/>
                <a:ea typeface="Times New Roman"/>
                <a:cs typeface="Times New Roman"/>
                <a:sym typeface="Times New Roman"/>
              </a:rPr>
              <a:t>Collaborate with agricultural research institutions to incorporate the latest scientific advancements into the predictive models and recommendations.</a:t>
            </a:r>
            <a:endParaRPr sz="2400">
              <a:solidFill>
                <a:srgbClr val="374151"/>
              </a:solidFill>
              <a:latin typeface="Times New Roman"/>
              <a:ea typeface="Times New Roman"/>
              <a:cs typeface="Times New Roman"/>
              <a:sym typeface="Times New Roman"/>
            </a:endParaRPr>
          </a:p>
          <a:p>
            <a:pPr indent="-228600" lvl="0" marL="457200" rtl="0" algn="just">
              <a:lnSpc>
                <a:spcPct val="115000"/>
              </a:lnSpc>
              <a:spcBef>
                <a:spcPts val="0"/>
              </a:spcBef>
              <a:spcAft>
                <a:spcPts val="0"/>
              </a:spcAft>
              <a:buClr>
                <a:srgbClr val="374151"/>
              </a:buClr>
              <a:buSzPts val="2400"/>
              <a:buFont typeface="Times New Roman"/>
              <a:buNone/>
            </a:pPr>
            <a:r>
              <a:rPr b="1" lang="en-US" sz="2400">
                <a:solidFill>
                  <a:srgbClr val="374151"/>
                </a:solidFill>
                <a:latin typeface="Times New Roman"/>
                <a:ea typeface="Times New Roman"/>
                <a:cs typeface="Times New Roman"/>
                <a:sym typeface="Times New Roman"/>
              </a:rPr>
              <a:t>Machine Learning Model Optimization:</a:t>
            </a:r>
            <a:endParaRPr b="1" sz="2400">
              <a:solidFill>
                <a:srgbClr val="374151"/>
              </a:solidFill>
              <a:latin typeface="Times New Roman"/>
              <a:ea typeface="Times New Roman"/>
              <a:cs typeface="Times New Roman"/>
              <a:sym typeface="Times New Roman"/>
            </a:endParaRPr>
          </a:p>
          <a:p>
            <a:pPr indent="-381000" lvl="1" marL="914400" rtl="0" algn="just">
              <a:lnSpc>
                <a:spcPct val="115000"/>
              </a:lnSpc>
              <a:spcBef>
                <a:spcPts val="0"/>
              </a:spcBef>
              <a:spcAft>
                <a:spcPts val="0"/>
              </a:spcAft>
              <a:buClr>
                <a:srgbClr val="374151"/>
              </a:buClr>
              <a:buSzPts val="2400"/>
              <a:buFont typeface="Times New Roman"/>
              <a:buChar char="●"/>
            </a:pPr>
            <a:r>
              <a:rPr lang="en-US" sz="2400">
                <a:solidFill>
                  <a:srgbClr val="374151"/>
                </a:solidFill>
                <a:latin typeface="Times New Roman"/>
                <a:ea typeface="Times New Roman"/>
                <a:cs typeface="Times New Roman"/>
                <a:sym typeface="Times New Roman"/>
              </a:rPr>
              <a:t>Continuously optimize machine learning models by incorporating new algorithms, refining existing ones, and staying updated with the latest advancements in the field.</a:t>
            </a:r>
            <a:endParaRPr sz="2400">
              <a:solidFill>
                <a:srgbClr val="374151"/>
              </a:solidFill>
              <a:latin typeface="Times New Roman"/>
              <a:ea typeface="Times New Roman"/>
              <a:cs typeface="Times New Roman"/>
              <a:sym typeface="Times New Roman"/>
            </a:endParaRPr>
          </a:p>
          <a:p>
            <a:pPr indent="0" lvl="0" marL="0" rtl="0" algn="l">
              <a:spcBef>
                <a:spcPts val="1500"/>
              </a:spcBef>
              <a:spcAft>
                <a:spcPts val="0"/>
              </a:spcAft>
              <a:buClr>
                <a:schemeClr val="dk1"/>
              </a:buClr>
              <a:buSzPts val="1120"/>
              <a:buFont typeface="Arial"/>
              <a:buNone/>
            </a:pPr>
            <a:r>
              <a:t/>
            </a:r>
            <a:endParaRPr sz="2400">
              <a:latin typeface="Times New Roman"/>
              <a:ea typeface="Times New Roman"/>
              <a:cs typeface="Times New Roman"/>
              <a:sym typeface="Times New Roman"/>
            </a:endParaRPr>
          </a:p>
          <a:p>
            <a:pPr indent="0" lvl="0" marL="0" rtl="0" algn="l">
              <a:spcBef>
                <a:spcPts val="700"/>
              </a:spcBef>
              <a:spcAft>
                <a:spcPts val="0"/>
              </a:spcAft>
              <a:buClr>
                <a:schemeClr val="dk1"/>
              </a:buClr>
              <a:buSzPts val="2274"/>
              <a:buFont typeface="Arial"/>
              <a:buNone/>
            </a:pPr>
            <a:r>
              <a:t/>
            </a:r>
            <a:endParaRPr sz="2400">
              <a:latin typeface="Times New Roman"/>
              <a:ea typeface="Times New Roman"/>
              <a:cs typeface="Times New Roman"/>
              <a:sym typeface="Times New Roman"/>
            </a:endParaRPr>
          </a:p>
          <a:p>
            <a:pPr indent="0" lvl="0" marL="0" rtl="0" algn="l">
              <a:spcBef>
                <a:spcPts val="7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b="1" lang="en-US">
                <a:latin typeface="Arial"/>
                <a:ea typeface="Arial"/>
                <a:cs typeface="Arial"/>
                <a:sym typeface="Arial"/>
              </a:rPr>
              <a:t>REFERENCES</a:t>
            </a:r>
            <a:endParaRPr b="1">
              <a:latin typeface="Arial"/>
              <a:ea typeface="Arial"/>
              <a:cs typeface="Arial"/>
              <a:sym typeface="Arial"/>
            </a:endParaRPr>
          </a:p>
        </p:txBody>
      </p:sp>
      <p:sp>
        <p:nvSpPr>
          <p:cNvPr id="266" name="Google Shape;266;p38"/>
          <p:cNvSpPr txBox="1"/>
          <p:nvPr>
            <p:ph idx="1" type="body"/>
          </p:nvPr>
        </p:nvSpPr>
        <p:spPr>
          <a:xfrm>
            <a:off x="612650" y="1600200"/>
            <a:ext cx="8153400" cy="52578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700"/>
              </a:spcBef>
              <a:spcAft>
                <a:spcPts val="0"/>
              </a:spcAft>
              <a:buSzPts val="4320"/>
              <a:buNone/>
            </a:pPr>
            <a:r>
              <a:rPr lang="en-US" sz="2200">
                <a:latin typeface="Times New Roman"/>
                <a:ea typeface="Times New Roman"/>
                <a:cs typeface="Times New Roman"/>
                <a:sym typeface="Times New Roman"/>
              </a:rPr>
              <a:t>[1] Rachana, Rashmi, Shravani, Shruthi, Seema Kousar, Crop Price Forecasting System Using Supervised Machine Learning Algorithms, International Research Journal of Engineering and Technology (IRJET), Apr 2019</a:t>
            </a:r>
            <a:endParaRPr sz="2200">
              <a:latin typeface="Times New Roman"/>
              <a:ea typeface="Times New Roman"/>
              <a:cs typeface="Times New Roman"/>
              <a:sym typeface="Times New Roman"/>
            </a:endParaRPr>
          </a:p>
          <a:p>
            <a:pPr indent="0" lvl="0" marL="0" rtl="0" algn="just">
              <a:lnSpc>
                <a:spcPct val="100000"/>
              </a:lnSpc>
              <a:spcBef>
                <a:spcPts val="700"/>
              </a:spcBef>
              <a:spcAft>
                <a:spcPts val="0"/>
              </a:spcAft>
              <a:buSzPts val="4320"/>
              <a:buNone/>
            </a:pPr>
            <a:r>
              <a:rPr lang="en-US" sz="2200">
                <a:latin typeface="Times New Roman"/>
                <a:ea typeface="Times New Roman"/>
                <a:cs typeface="Times New Roman"/>
                <a:sym typeface="Times New Roman"/>
              </a:rPr>
              <a:t> [2] Nishiba Kabeer, Dr.Loganathan.D, Cowsalya.T, Prediction of Crop Yield Using Data Mining, International Journal of Computer Science and Network, June 2019 </a:t>
            </a:r>
            <a:endParaRPr sz="2200">
              <a:latin typeface="Times New Roman"/>
              <a:ea typeface="Times New Roman"/>
              <a:cs typeface="Times New Roman"/>
              <a:sym typeface="Times New Roman"/>
            </a:endParaRPr>
          </a:p>
          <a:p>
            <a:pPr indent="0" lvl="0" marL="0" rtl="0" algn="just">
              <a:lnSpc>
                <a:spcPct val="100000"/>
              </a:lnSpc>
              <a:spcBef>
                <a:spcPts val="700"/>
              </a:spcBef>
              <a:spcAft>
                <a:spcPts val="0"/>
              </a:spcAft>
              <a:buSzPts val="4320"/>
              <a:buNone/>
            </a:pPr>
            <a:r>
              <a:rPr lang="en-US" sz="2200">
                <a:latin typeface="Times New Roman"/>
                <a:ea typeface="Times New Roman"/>
                <a:cs typeface="Times New Roman"/>
                <a:sym typeface="Times New Roman"/>
              </a:rPr>
              <a:t>[3] J. Vijayalakshmi, K. PandiMeena, Agriculture TalkBot Using AI, International Journal of Recent Technology and Engineering (IJRTE), July 2019 </a:t>
            </a:r>
            <a:endParaRPr sz="2200">
              <a:latin typeface="Times New Roman"/>
              <a:ea typeface="Times New Roman"/>
              <a:cs typeface="Times New Roman"/>
              <a:sym typeface="Times New Roman"/>
            </a:endParaRPr>
          </a:p>
          <a:p>
            <a:pPr indent="0" lvl="0" marL="0" rtl="0" algn="just">
              <a:lnSpc>
                <a:spcPct val="100000"/>
              </a:lnSpc>
              <a:spcBef>
                <a:spcPts val="700"/>
              </a:spcBef>
              <a:spcAft>
                <a:spcPts val="0"/>
              </a:spcAft>
              <a:buSzPts val="4320"/>
              <a:buNone/>
            </a:pPr>
            <a:r>
              <a:rPr lang="en-US" sz="2200">
                <a:latin typeface="Times New Roman"/>
                <a:ea typeface="Times New Roman"/>
                <a:cs typeface="Times New Roman"/>
                <a:sym typeface="Times New Roman"/>
              </a:rPr>
              <a:t>[4] Gamage, A., &amp; Kasthurirathna, D. Agro-Genius: Crop Prediction Using Machine Learning, International Journal of Innovative Science and Research Technology, Volume 4, Issue 10, October – 2019 </a:t>
            </a:r>
            <a:endParaRPr sz="22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9"/>
          <p:cNvSpPr txBox="1"/>
          <p:nvPr/>
        </p:nvSpPr>
        <p:spPr>
          <a:xfrm>
            <a:off x="2270750" y="2560325"/>
            <a:ext cx="64923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2"/>
              </a:buClr>
              <a:buSzPts val="4400"/>
              <a:buFont typeface="Arial"/>
              <a:buNone/>
            </a:pPr>
            <a:r>
              <a:rPr b="1" i="0" lang="en-US" sz="5000" u="none" cap="none" strike="noStrike">
                <a:solidFill>
                  <a:schemeClr val="dk2"/>
                </a:solidFill>
                <a:latin typeface="Arial"/>
                <a:ea typeface="Arial"/>
                <a:cs typeface="Arial"/>
                <a:sym typeface="Arial"/>
              </a:rPr>
              <a:t>THANK YOU </a:t>
            </a:r>
            <a:endParaRPr b="0" i="0" sz="50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rial"/>
              <a:buNone/>
            </a:pPr>
            <a:r>
              <a:rPr b="1" lang="en-US">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131" name="Google Shape;131;p17"/>
          <p:cNvSpPr txBox="1"/>
          <p:nvPr>
            <p:ph idx="1" type="body"/>
          </p:nvPr>
        </p:nvSpPr>
        <p:spPr>
          <a:xfrm>
            <a:off x="309775" y="1630850"/>
            <a:ext cx="8153400" cy="5322900"/>
          </a:xfrm>
          <a:prstGeom prst="rect">
            <a:avLst/>
          </a:prstGeom>
          <a:noFill/>
          <a:ln>
            <a:noFill/>
          </a:ln>
        </p:spPr>
        <p:txBody>
          <a:bodyPr anchorCtr="0" anchor="t" bIns="45700" lIns="91425" spcFirstLastPara="1" rIns="91425" wrap="square" tIns="45700">
            <a:normAutofit/>
          </a:bodyPr>
          <a:lstStyle/>
          <a:p>
            <a:pPr indent="-381000" lvl="0" marL="457200" rtl="0" algn="just">
              <a:lnSpc>
                <a:spcPct val="100000"/>
              </a:lnSpc>
              <a:spcBef>
                <a:spcPts val="70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India's economy heavily relies on agriculture and agro-industry products, making it essential for the country's economic stability.</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India is rapidly progressing towards technical advancements, and smart farming is emerging as a transformative force in the agricultural sector.</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Farmers face challenges such as unpredictable crop prices, weather fluctuations, and limited knowledge about optimal crop choices and remedies for diseases.</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project emphasizes the transformative role of technology, particularly Machine Learning, in addressing agricultural challenges by predicting crop prices, providing weather forecasts, and offering crop and fertilizer recommendations.</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rial"/>
              <a:buNone/>
            </a:pPr>
            <a:r>
              <a:rPr b="1" lang="en-US">
                <a:latin typeface="Times New Roman"/>
                <a:ea typeface="Times New Roman"/>
                <a:cs typeface="Times New Roman"/>
                <a:sym typeface="Times New Roman"/>
              </a:rPr>
              <a:t>OBJECTIVE</a:t>
            </a:r>
            <a:r>
              <a:rPr b="1" lang="en-US">
                <a:latin typeface="Arial"/>
                <a:ea typeface="Arial"/>
                <a:cs typeface="Arial"/>
                <a:sym typeface="Arial"/>
              </a:rPr>
              <a:t> </a:t>
            </a:r>
            <a:endParaRPr b="1">
              <a:latin typeface="Arial"/>
              <a:ea typeface="Arial"/>
              <a:cs typeface="Arial"/>
              <a:sym typeface="Arial"/>
            </a:endParaRPr>
          </a:p>
        </p:txBody>
      </p:sp>
      <p:sp>
        <p:nvSpPr>
          <p:cNvPr id="137" name="Google Shape;137;p18"/>
          <p:cNvSpPr txBox="1"/>
          <p:nvPr>
            <p:ph idx="1" type="body"/>
          </p:nvPr>
        </p:nvSpPr>
        <p:spPr>
          <a:xfrm>
            <a:off x="304800" y="1600200"/>
            <a:ext cx="8153400" cy="44958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SzPts val="1680"/>
              <a:buNone/>
            </a:pPr>
            <a:r>
              <a:rPr lang="en-US" sz="2800">
                <a:latin typeface="Arial"/>
                <a:ea typeface="Arial"/>
                <a:cs typeface="Arial"/>
                <a:sym typeface="Arial"/>
              </a:rPr>
              <a:t>   </a:t>
            </a:r>
            <a:endParaRPr sz="2800">
              <a:latin typeface="Arial"/>
              <a:ea typeface="Arial"/>
              <a:cs typeface="Arial"/>
              <a:sym typeface="Arial"/>
            </a:endParaRPr>
          </a:p>
          <a:p>
            <a:pPr indent="-365760" lvl="0" marL="320040" rtl="0" algn="just">
              <a:lnSpc>
                <a:spcPct val="100000"/>
              </a:lnSpc>
              <a:spcBef>
                <a:spcPts val="70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The aim of this project is to optimize and enhance agricultural practices through the implementation of machine learning algorithms. The project aims to predict crop prices, offer weather forecasts, recommend suitable crops and fertilizers, and provide valuable insights to farmers. By leveraging technology, the goal is to simplify decision-making, increase agricultural efficiency, and contribute to the overall prosperity of the farming community.</a:t>
            </a:r>
            <a:endParaRPr sz="2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612648" y="228600"/>
            <a:ext cx="8153400" cy="99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latin typeface="Times New Roman"/>
                <a:ea typeface="Times New Roman"/>
                <a:cs typeface="Times New Roman"/>
                <a:sym typeface="Times New Roman"/>
              </a:rPr>
              <a:t>LITERATURE SURVEY</a:t>
            </a:r>
            <a:endParaRPr b="1">
              <a:latin typeface="Times New Roman"/>
              <a:ea typeface="Times New Roman"/>
              <a:cs typeface="Times New Roman"/>
              <a:sym typeface="Times New Roman"/>
            </a:endParaRPr>
          </a:p>
        </p:txBody>
      </p:sp>
      <p:sp>
        <p:nvSpPr>
          <p:cNvPr id="143" name="Google Shape;143;p19"/>
          <p:cNvSpPr txBox="1"/>
          <p:nvPr>
            <p:ph idx="1" type="body"/>
          </p:nvPr>
        </p:nvSpPr>
        <p:spPr>
          <a:xfrm>
            <a:off x="-138077" y="1762500"/>
            <a:ext cx="8153400" cy="4495800"/>
          </a:xfrm>
          <a:prstGeom prst="rect">
            <a:avLst/>
          </a:prstGeom>
        </p:spPr>
        <p:txBody>
          <a:bodyPr anchorCtr="0" anchor="t" bIns="45700" lIns="91425" spcFirstLastPara="1" rIns="91425" wrap="square" tIns="45700">
            <a:normAutofit fontScale="92500" lnSpcReduction="20000"/>
          </a:bodyPr>
          <a:lstStyle/>
          <a:p>
            <a:pPr indent="-369569" lvl="0" marL="914400" rtl="0" algn="just">
              <a:spcBef>
                <a:spcPts val="700"/>
              </a:spcBef>
              <a:spcAft>
                <a:spcPts val="0"/>
              </a:spcAft>
              <a:buClr>
                <a:srgbClr val="374151"/>
              </a:buClr>
              <a:buSzPct val="100000"/>
              <a:buFont typeface="Times New Roman"/>
              <a:buChar char="◻"/>
            </a:pPr>
            <a:r>
              <a:rPr lang="en-US" sz="2400">
                <a:solidFill>
                  <a:srgbClr val="374151"/>
                </a:solidFill>
                <a:latin typeface="Times New Roman"/>
                <a:ea typeface="Times New Roman"/>
                <a:cs typeface="Times New Roman"/>
                <a:sym typeface="Times New Roman"/>
              </a:rPr>
              <a:t>The papers presented focus on leveraging machine learning to predict crop prices and provide valuable insights for farmers. </a:t>
            </a:r>
            <a:endParaRPr sz="2400">
              <a:solidFill>
                <a:srgbClr val="374151"/>
              </a:solidFill>
              <a:latin typeface="Times New Roman"/>
              <a:ea typeface="Times New Roman"/>
              <a:cs typeface="Times New Roman"/>
              <a:sym typeface="Times New Roman"/>
            </a:endParaRPr>
          </a:p>
          <a:p>
            <a:pPr indent="-369569" lvl="0" marL="914400" rtl="0" algn="just">
              <a:spcBef>
                <a:spcPts val="700"/>
              </a:spcBef>
              <a:spcAft>
                <a:spcPts val="0"/>
              </a:spcAft>
              <a:buClr>
                <a:srgbClr val="374151"/>
              </a:buClr>
              <a:buSzPct val="100000"/>
              <a:buFont typeface="Times New Roman"/>
              <a:buChar char="◻"/>
            </a:pPr>
            <a:r>
              <a:rPr lang="en-US" sz="2400">
                <a:solidFill>
                  <a:srgbClr val="374151"/>
                </a:solidFill>
                <a:latin typeface="Times New Roman"/>
                <a:ea typeface="Times New Roman"/>
                <a:cs typeface="Times New Roman"/>
                <a:sym typeface="Times New Roman"/>
              </a:rPr>
              <a:t>The systems utilize historical data and various algorithms to predict profitable crops, offer user-friendly interfaces for farmers, and suggest improvements and extensions such as integration with other agricultural departments and the development of an Android application. </a:t>
            </a:r>
            <a:endParaRPr sz="2400">
              <a:solidFill>
                <a:srgbClr val="374151"/>
              </a:solidFill>
              <a:latin typeface="Times New Roman"/>
              <a:ea typeface="Times New Roman"/>
              <a:cs typeface="Times New Roman"/>
              <a:sym typeface="Times New Roman"/>
            </a:endParaRPr>
          </a:p>
          <a:p>
            <a:pPr indent="-369569" lvl="0" marL="914400" rtl="0" algn="just">
              <a:spcBef>
                <a:spcPts val="700"/>
              </a:spcBef>
              <a:spcAft>
                <a:spcPts val="0"/>
              </a:spcAft>
              <a:buClr>
                <a:srgbClr val="374151"/>
              </a:buClr>
              <a:buSzPct val="100000"/>
              <a:buFont typeface="Times New Roman"/>
              <a:buChar char="◻"/>
            </a:pPr>
            <a:r>
              <a:rPr lang="en-US" sz="2400">
                <a:solidFill>
                  <a:srgbClr val="374151"/>
                </a:solidFill>
                <a:latin typeface="Times New Roman"/>
                <a:ea typeface="Times New Roman"/>
                <a:cs typeface="Times New Roman"/>
                <a:sym typeface="Times New Roman"/>
              </a:rPr>
              <a:t>An easy-to-use website is developed, allowing users to predict crop yield by providing information on average precipitation and area, utilizing various data mining techniques.</a:t>
            </a:r>
            <a:endParaRPr sz="2400">
              <a:solidFill>
                <a:srgbClr val="374151"/>
              </a:solidFill>
              <a:latin typeface="Times New Roman"/>
              <a:ea typeface="Times New Roman"/>
              <a:cs typeface="Times New Roman"/>
              <a:sym typeface="Times New Roman"/>
            </a:endParaRPr>
          </a:p>
          <a:p>
            <a:pPr indent="-369569" lvl="0" marL="914400" rtl="0" algn="just">
              <a:spcBef>
                <a:spcPts val="700"/>
              </a:spcBef>
              <a:spcAft>
                <a:spcPts val="0"/>
              </a:spcAft>
              <a:buClr>
                <a:srgbClr val="374151"/>
              </a:buClr>
              <a:buSzPct val="100000"/>
              <a:buFont typeface="Times New Roman"/>
              <a:buChar char="◻"/>
            </a:pPr>
            <a:r>
              <a:rPr lang="en-US" sz="2400">
                <a:solidFill>
                  <a:srgbClr val="374151"/>
                </a:solidFill>
                <a:latin typeface="Times New Roman"/>
                <a:ea typeface="Times New Roman"/>
                <a:cs typeface="Times New Roman"/>
                <a:sym typeface="Times New Roman"/>
              </a:rPr>
              <a:t>The ultimate goal is to enhance accessibility, decision-making, and overall agricultural development in the country.</a:t>
            </a:r>
            <a:endParaRPr sz="2400">
              <a:solidFill>
                <a:srgbClr val="374151"/>
              </a:solidFill>
              <a:latin typeface="Times New Roman"/>
              <a:ea typeface="Times New Roman"/>
              <a:cs typeface="Times New Roman"/>
              <a:sym typeface="Times New Roman"/>
            </a:endParaRPr>
          </a:p>
          <a:p>
            <a:pPr indent="0" lvl="0" marL="914400" rtl="0" algn="l">
              <a:spcBef>
                <a:spcPts val="700"/>
              </a:spcBef>
              <a:spcAft>
                <a:spcPts val="0"/>
              </a:spcAft>
              <a:buNone/>
            </a:pPr>
            <a:r>
              <a:t/>
            </a:r>
            <a:endParaRPr sz="2400">
              <a:solidFill>
                <a:srgbClr val="37415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rial"/>
              <a:buNone/>
            </a:pPr>
            <a:r>
              <a:rPr b="1" lang="en-US">
                <a:latin typeface="Times New Roman"/>
                <a:ea typeface="Times New Roman"/>
                <a:cs typeface="Times New Roman"/>
                <a:sym typeface="Times New Roman"/>
              </a:rPr>
              <a:t>EXISTING SYSTEM</a:t>
            </a:r>
            <a:endParaRPr b="1">
              <a:latin typeface="Times New Roman"/>
              <a:ea typeface="Times New Roman"/>
              <a:cs typeface="Times New Roman"/>
              <a:sym typeface="Times New Roman"/>
            </a:endParaRPr>
          </a:p>
        </p:txBody>
      </p:sp>
      <p:sp>
        <p:nvSpPr>
          <p:cNvPr id="149" name="Google Shape;149;p20"/>
          <p:cNvSpPr txBox="1"/>
          <p:nvPr>
            <p:ph idx="1" type="body"/>
          </p:nvPr>
        </p:nvSpPr>
        <p:spPr>
          <a:xfrm>
            <a:off x="284500" y="1681350"/>
            <a:ext cx="8153400" cy="4495800"/>
          </a:xfrm>
          <a:prstGeom prst="rect">
            <a:avLst/>
          </a:prstGeom>
          <a:noFill/>
          <a:ln>
            <a:noFill/>
          </a:ln>
        </p:spPr>
        <p:txBody>
          <a:bodyPr anchorCtr="0" anchor="t" bIns="45700" lIns="91425" spcFirstLastPara="1" rIns="91425" wrap="square" tIns="45700">
            <a:noAutofit/>
          </a:bodyPr>
          <a:lstStyle/>
          <a:p>
            <a:pPr indent="-381000" lvl="0" marL="914400" rtl="0" algn="just">
              <a:spcBef>
                <a:spcPts val="700"/>
              </a:spcBef>
              <a:spcAft>
                <a:spcPts val="0"/>
              </a:spcAft>
              <a:buSzPts val="2400"/>
              <a:buFont typeface="Times New Roman"/>
              <a:buChar char="◻"/>
            </a:pPr>
            <a:r>
              <a:rPr lang="en-US" sz="2400">
                <a:solidFill>
                  <a:srgbClr val="374151"/>
                </a:solidFill>
                <a:latin typeface="Times New Roman"/>
                <a:ea typeface="Times New Roman"/>
                <a:cs typeface="Times New Roman"/>
                <a:sym typeface="Times New Roman"/>
              </a:rPr>
              <a:t>In the existing agricultural system, farmers face numerous challenges such as uncertain crop prices, unpredictable weather conditions, and limited access to comprehensive data for informed decision-making.</a:t>
            </a:r>
            <a:endParaRPr sz="2400">
              <a:solidFill>
                <a:srgbClr val="374151"/>
              </a:solidFill>
              <a:latin typeface="Times New Roman"/>
              <a:ea typeface="Times New Roman"/>
              <a:cs typeface="Times New Roman"/>
              <a:sym typeface="Times New Roman"/>
            </a:endParaRPr>
          </a:p>
          <a:p>
            <a:pPr indent="-381000" lvl="0" marL="914400" rtl="0" algn="just">
              <a:spcBef>
                <a:spcPts val="700"/>
              </a:spcBef>
              <a:spcAft>
                <a:spcPts val="0"/>
              </a:spcAft>
              <a:buClr>
                <a:srgbClr val="374151"/>
              </a:buClr>
              <a:buSzPts val="2400"/>
              <a:buFont typeface="Times New Roman"/>
              <a:buChar char="◻"/>
            </a:pPr>
            <a:r>
              <a:rPr lang="en-US" sz="2400">
                <a:solidFill>
                  <a:srgbClr val="374151"/>
                </a:solidFill>
                <a:latin typeface="Times New Roman"/>
                <a:ea typeface="Times New Roman"/>
                <a:cs typeface="Times New Roman"/>
                <a:sym typeface="Times New Roman"/>
              </a:rPr>
              <a:t>The lack of advanced technologies and data-driven insights often results in suboptimal agricultural practices.</a:t>
            </a:r>
            <a:endParaRPr sz="2400">
              <a:solidFill>
                <a:srgbClr val="374151"/>
              </a:solidFill>
              <a:latin typeface="Times New Roman"/>
              <a:ea typeface="Times New Roman"/>
              <a:cs typeface="Times New Roman"/>
              <a:sym typeface="Times New Roman"/>
            </a:endParaRPr>
          </a:p>
          <a:p>
            <a:pPr indent="-381000" lvl="0" marL="914400" rtl="0" algn="just">
              <a:spcBef>
                <a:spcPts val="700"/>
              </a:spcBef>
              <a:spcAft>
                <a:spcPts val="0"/>
              </a:spcAft>
              <a:buClr>
                <a:srgbClr val="374151"/>
              </a:buClr>
              <a:buSzPts val="2400"/>
              <a:buFont typeface="Times New Roman"/>
              <a:buChar char="◻"/>
            </a:pPr>
            <a:r>
              <a:rPr lang="en-US" sz="2400">
                <a:solidFill>
                  <a:srgbClr val="374151"/>
                </a:solidFill>
                <a:latin typeface="Times New Roman"/>
                <a:ea typeface="Times New Roman"/>
                <a:cs typeface="Times New Roman"/>
                <a:sym typeface="Times New Roman"/>
              </a:rPr>
              <a:t>Farmers may struggle to predict crop yields accurately, leading to potential financial losses.</a:t>
            </a:r>
            <a:endParaRPr sz="2400">
              <a:solidFill>
                <a:srgbClr val="37415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450325" y="289450"/>
            <a:ext cx="9600600" cy="1084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3200">
                <a:latin typeface="Times New Roman"/>
                <a:ea typeface="Times New Roman"/>
                <a:cs typeface="Times New Roman"/>
                <a:sym typeface="Times New Roman"/>
              </a:rPr>
              <a:t> </a:t>
            </a:r>
            <a:r>
              <a:rPr b="1" lang="en-US" sz="3200">
                <a:solidFill>
                  <a:schemeClr val="dk1"/>
                </a:solidFill>
                <a:latin typeface="Times New Roman"/>
                <a:ea typeface="Times New Roman"/>
                <a:cs typeface="Times New Roman"/>
                <a:sym typeface="Times New Roman"/>
              </a:rPr>
              <a:t>LIMITATIONS OF EXISTING SYSTEM</a:t>
            </a:r>
            <a:endParaRPr b="1" sz="3200">
              <a:solidFill>
                <a:schemeClr val="dk1"/>
              </a:solidFill>
              <a:latin typeface="Times New Roman"/>
              <a:ea typeface="Times New Roman"/>
              <a:cs typeface="Times New Roman"/>
              <a:sym typeface="Times New Roman"/>
            </a:endParaRPr>
          </a:p>
        </p:txBody>
      </p:sp>
      <p:sp>
        <p:nvSpPr>
          <p:cNvPr id="155" name="Google Shape;155;p21"/>
          <p:cNvSpPr txBox="1"/>
          <p:nvPr>
            <p:ph idx="1" type="body"/>
          </p:nvPr>
        </p:nvSpPr>
        <p:spPr>
          <a:xfrm>
            <a:off x="612648" y="1600200"/>
            <a:ext cx="8153400" cy="4495800"/>
          </a:xfrm>
          <a:prstGeom prst="rect">
            <a:avLst/>
          </a:prstGeom>
        </p:spPr>
        <p:txBody>
          <a:bodyPr anchorCtr="0" anchor="t" bIns="45700" lIns="91425" spcFirstLastPara="1" rIns="91425" wrap="square" tIns="45700">
            <a:normAutofit/>
          </a:bodyPr>
          <a:lstStyle/>
          <a:p>
            <a:pPr indent="-381000" lvl="0" marL="457200" rtl="0" algn="l">
              <a:lnSpc>
                <a:spcPct val="115000"/>
              </a:lnSpc>
              <a:spcBef>
                <a:spcPts val="1500"/>
              </a:spcBef>
              <a:spcAft>
                <a:spcPts val="0"/>
              </a:spcAft>
              <a:buClr>
                <a:schemeClr val="dk1"/>
              </a:buClr>
              <a:buSzPts val="2400"/>
              <a:buFont typeface="Times New Roman"/>
              <a:buAutoNum type="arabicPeriod"/>
            </a:pPr>
            <a:r>
              <a:rPr lang="en-US" sz="2400">
                <a:latin typeface="Times New Roman"/>
                <a:ea typeface="Times New Roman"/>
                <a:cs typeface="Times New Roman"/>
                <a:sym typeface="Times New Roman"/>
              </a:rPr>
              <a:t>Uncertain Crop Prices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AutoNum type="arabicPeriod"/>
            </a:pPr>
            <a:r>
              <a:rPr lang="en-US" sz="2400">
                <a:latin typeface="Times New Roman"/>
                <a:ea typeface="Times New Roman"/>
                <a:cs typeface="Times New Roman"/>
                <a:sym typeface="Times New Roman"/>
              </a:rPr>
              <a:t>Unpredictable Weather Conditions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AutoNum type="arabicPeriod"/>
            </a:pPr>
            <a:r>
              <a:rPr lang="en-US" sz="2400">
                <a:latin typeface="Times New Roman"/>
                <a:ea typeface="Times New Roman"/>
                <a:cs typeface="Times New Roman"/>
                <a:sym typeface="Times New Roman"/>
              </a:rPr>
              <a:t>Limited Data-Driven Insights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Times New Roman"/>
              <a:buAutoNum type="arabicPeriod"/>
            </a:pPr>
            <a:r>
              <a:rPr lang="en-US" sz="2400">
                <a:latin typeface="Times New Roman"/>
                <a:ea typeface="Times New Roman"/>
                <a:cs typeface="Times New Roman"/>
                <a:sym typeface="Times New Roman"/>
              </a:rPr>
              <a:t>Suboptimal Agricultural Practices</a:t>
            </a:r>
            <a:endParaRPr sz="2400">
              <a:latin typeface="Times New Roman"/>
              <a:ea typeface="Times New Roman"/>
              <a:cs typeface="Times New Roman"/>
              <a:sym typeface="Times New Roman"/>
            </a:endParaRPr>
          </a:p>
          <a:p>
            <a:pPr indent="0" lvl="0" marL="0" rtl="0" algn="l">
              <a:spcBef>
                <a:spcPts val="1500"/>
              </a:spcBef>
              <a:spcAft>
                <a:spcPts val="0"/>
              </a:spcAft>
              <a:buNone/>
            </a:pPr>
            <a:r>
              <a:t/>
            </a:r>
            <a:endParaRPr/>
          </a:p>
          <a:p>
            <a:pPr indent="0" lvl="0" marL="457200" rtl="0" algn="l">
              <a:spcBef>
                <a:spcPts val="700"/>
              </a:spcBef>
              <a:spcAft>
                <a:spcPts val="0"/>
              </a:spcAft>
              <a:buNone/>
            </a:pPr>
            <a:r>
              <a:t/>
            </a:r>
            <a:endParaRPr sz="2400">
              <a:solidFill>
                <a:srgbClr val="37415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rial"/>
              <a:buNone/>
            </a:pPr>
            <a:r>
              <a:rPr b="1" lang="en-US">
                <a:latin typeface="Arial"/>
                <a:ea typeface="Arial"/>
                <a:cs typeface="Arial"/>
                <a:sym typeface="Arial"/>
              </a:rPr>
              <a:t>PROPOSED</a:t>
            </a:r>
            <a:r>
              <a:rPr b="1" lang="en-US">
                <a:latin typeface="Arial"/>
                <a:ea typeface="Arial"/>
                <a:cs typeface="Arial"/>
                <a:sym typeface="Arial"/>
              </a:rPr>
              <a:t> SYSTEM</a:t>
            </a:r>
            <a:endParaRPr b="1">
              <a:latin typeface="Arial"/>
              <a:ea typeface="Arial"/>
              <a:cs typeface="Arial"/>
              <a:sym typeface="Arial"/>
            </a:endParaRPr>
          </a:p>
        </p:txBody>
      </p:sp>
      <p:sp>
        <p:nvSpPr>
          <p:cNvPr id="161" name="Google Shape;161;p22"/>
          <p:cNvSpPr txBox="1"/>
          <p:nvPr>
            <p:ph idx="1" type="body"/>
          </p:nvPr>
        </p:nvSpPr>
        <p:spPr>
          <a:xfrm>
            <a:off x="328598" y="1620500"/>
            <a:ext cx="8153400" cy="4495800"/>
          </a:xfrm>
          <a:prstGeom prst="rect">
            <a:avLst/>
          </a:prstGeom>
          <a:noFill/>
          <a:ln>
            <a:noFill/>
          </a:ln>
        </p:spPr>
        <p:txBody>
          <a:bodyPr anchorCtr="0" anchor="t" bIns="45700" lIns="91425" spcFirstLastPara="1" rIns="91425" wrap="square" tIns="45700">
            <a:normAutofit lnSpcReduction="20000"/>
          </a:bodyPr>
          <a:lstStyle/>
          <a:p>
            <a:pPr indent="-381000" lvl="0" marL="457200" rtl="0" algn="just">
              <a:lnSpc>
                <a:spcPct val="100000"/>
              </a:lnSpc>
              <a:spcBef>
                <a:spcPts val="700"/>
              </a:spcBef>
              <a:spcAft>
                <a:spcPts val="0"/>
              </a:spcAft>
              <a:buSzPts val="2400"/>
              <a:buFont typeface="Times New Roman"/>
              <a:buChar char="◻"/>
            </a:pPr>
            <a:r>
              <a:rPr lang="en-US" sz="2400">
                <a:latin typeface="Times New Roman"/>
                <a:ea typeface="Times New Roman"/>
                <a:cs typeface="Times New Roman"/>
                <a:sym typeface="Times New Roman"/>
              </a:rPr>
              <a:t>The proposed system introduces a transformative approach to address the challenges in the existing agricultural system.</a:t>
            </a:r>
            <a:r>
              <a:rPr lang="en-US" sz="2400">
                <a:solidFill>
                  <a:srgbClr val="374151"/>
                </a:solidFill>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381000" lvl="0" marL="457200" rtl="0" algn="just">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Using machine learning, the system seeks to offer farmers precise predictive analytics, accurate crop yield forecasts, and instant insights.</a:t>
            </a:r>
            <a:endParaRPr sz="2400">
              <a:latin typeface="Times New Roman"/>
              <a:ea typeface="Times New Roman"/>
              <a:cs typeface="Times New Roman"/>
              <a:sym typeface="Times New Roman"/>
            </a:endParaRPr>
          </a:p>
          <a:p>
            <a:pPr indent="-381000" lvl="0" marL="457200" rtl="0" algn="just">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It incorporates modules for predicting crop prices, offering weather forecasts, recommending suitable crops and fertilizers, and facilitating seamless communication among farmers.</a:t>
            </a:r>
            <a:endParaRPr sz="2400">
              <a:latin typeface="Times New Roman"/>
              <a:ea typeface="Times New Roman"/>
              <a:cs typeface="Times New Roman"/>
              <a:sym typeface="Times New Roman"/>
            </a:endParaRPr>
          </a:p>
          <a:p>
            <a:pPr indent="-381000" lvl="0" marL="457200" rtl="0" algn="just">
              <a:spcBef>
                <a:spcPts val="0"/>
              </a:spcBef>
              <a:spcAft>
                <a:spcPts val="0"/>
              </a:spcAft>
              <a:buClr>
                <a:srgbClr val="0F0F0F"/>
              </a:buClr>
              <a:buSzPts val="2400"/>
              <a:buFont typeface="Times New Roman"/>
              <a:buChar char="◻"/>
            </a:pPr>
            <a:r>
              <a:rPr lang="en-US" sz="2400">
                <a:solidFill>
                  <a:srgbClr val="0F0F0F"/>
                </a:solidFill>
                <a:latin typeface="Times New Roman"/>
                <a:ea typeface="Times New Roman"/>
                <a:cs typeface="Times New Roman"/>
                <a:sym typeface="Times New Roman"/>
              </a:rPr>
              <a:t>Proposed system extensions include modules to aid farmer decision-making based on harvested area and market trends, visualizing crop details in maps, and graphical representations of predicted prices.</a:t>
            </a:r>
            <a:endParaRPr sz="2400">
              <a:solidFill>
                <a:srgbClr val="0F0F0F"/>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2400">
              <a:solidFill>
                <a:srgbClr val="0F0F0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2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612648" y="228600"/>
            <a:ext cx="8153400" cy="99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latin typeface="Times New Roman"/>
                <a:ea typeface="Times New Roman"/>
                <a:cs typeface="Times New Roman"/>
                <a:sym typeface="Times New Roman"/>
              </a:rPr>
              <a:t>PROPOSED SYSTEM </a:t>
            </a:r>
            <a:endParaRPr b="1">
              <a:latin typeface="Times New Roman"/>
              <a:ea typeface="Times New Roman"/>
              <a:cs typeface="Times New Roman"/>
              <a:sym typeface="Times New Roman"/>
            </a:endParaRPr>
          </a:p>
        </p:txBody>
      </p:sp>
      <p:sp>
        <p:nvSpPr>
          <p:cNvPr id="167" name="Google Shape;167;p23"/>
          <p:cNvSpPr txBox="1"/>
          <p:nvPr>
            <p:ph idx="1" type="body"/>
          </p:nvPr>
        </p:nvSpPr>
        <p:spPr>
          <a:xfrm>
            <a:off x="612648" y="1600200"/>
            <a:ext cx="8153400" cy="4495800"/>
          </a:xfrm>
          <a:prstGeom prst="rect">
            <a:avLst/>
          </a:prstGeom>
        </p:spPr>
        <p:txBody>
          <a:bodyPr anchorCtr="0" anchor="t" bIns="45700" lIns="91425" spcFirstLastPara="1" rIns="91425" wrap="square" tIns="45700">
            <a:normAutofit/>
          </a:bodyPr>
          <a:lstStyle/>
          <a:p>
            <a:pPr indent="0" lvl="0" marL="0" rtl="0" algn="just">
              <a:spcBef>
                <a:spcPts val="700"/>
              </a:spcBef>
              <a:spcAft>
                <a:spcPts val="0"/>
              </a:spcAft>
              <a:buNone/>
            </a:pPr>
            <a:r>
              <a:rPr b="1" lang="en-US" sz="2400">
                <a:latin typeface="Times New Roman"/>
                <a:ea typeface="Times New Roman"/>
                <a:cs typeface="Times New Roman"/>
                <a:sym typeface="Times New Roman"/>
              </a:rPr>
              <a:t>MODULES:</a:t>
            </a:r>
            <a:endParaRPr b="1" sz="2400">
              <a:latin typeface="Times New Roman"/>
              <a:ea typeface="Times New Roman"/>
              <a:cs typeface="Times New Roman"/>
              <a:sym typeface="Times New Roman"/>
            </a:endParaRPr>
          </a:p>
          <a:p>
            <a:pPr indent="0" lvl="0" marL="0" rtl="0" algn="just">
              <a:spcBef>
                <a:spcPts val="700"/>
              </a:spcBef>
              <a:spcAft>
                <a:spcPts val="0"/>
              </a:spcAft>
              <a:buNone/>
            </a:pPr>
            <a:r>
              <a:rPr lang="en-US" sz="2400">
                <a:latin typeface="Times New Roman"/>
                <a:ea typeface="Times New Roman"/>
                <a:cs typeface="Times New Roman"/>
                <a:sym typeface="Times New Roman"/>
              </a:rPr>
              <a:t>1) New Farmer </a:t>
            </a:r>
            <a:r>
              <a:rPr lang="en-US" sz="2400">
                <a:latin typeface="Times New Roman"/>
                <a:ea typeface="Times New Roman"/>
                <a:cs typeface="Times New Roman"/>
                <a:sym typeface="Times New Roman"/>
              </a:rPr>
              <a:t>Sign Up</a:t>
            </a:r>
            <a:r>
              <a:rPr lang="en-US" sz="2400">
                <a:latin typeface="Times New Roman"/>
                <a:ea typeface="Times New Roman"/>
                <a:cs typeface="Times New Roman"/>
                <a:sym typeface="Times New Roman"/>
              </a:rPr>
              <a:t>: Using this module farmers can signup with application </a:t>
            </a:r>
            <a:endParaRPr sz="2400">
              <a:latin typeface="Times New Roman"/>
              <a:ea typeface="Times New Roman"/>
              <a:cs typeface="Times New Roman"/>
              <a:sym typeface="Times New Roman"/>
            </a:endParaRPr>
          </a:p>
          <a:p>
            <a:pPr indent="0" lvl="0" marL="0" rtl="0" algn="just">
              <a:spcBef>
                <a:spcPts val="700"/>
              </a:spcBef>
              <a:spcAft>
                <a:spcPts val="0"/>
              </a:spcAft>
              <a:buNone/>
            </a:pPr>
            <a:r>
              <a:rPr lang="en-US" sz="2400">
                <a:latin typeface="Times New Roman"/>
                <a:ea typeface="Times New Roman"/>
                <a:cs typeface="Times New Roman"/>
                <a:sym typeface="Times New Roman"/>
              </a:rPr>
              <a:t>2) Farmer Login: Farmer can login to application by using username and password given at signup time and then farmer can select crop name to get its predicted prices in different market. Farmer can view all schemes details launched from the government </a:t>
            </a:r>
            <a:endParaRPr sz="2400">
              <a:latin typeface="Times New Roman"/>
              <a:ea typeface="Times New Roman"/>
              <a:cs typeface="Times New Roman"/>
              <a:sym typeface="Times New Roman"/>
            </a:endParaRPr>
          </a:p>
          <a:p>
            <a:pPr indent="0" lvl="0" marL="0" rtl="0" algn="just">
              <a:spcBef>
                <a:spcPts val="700"/>
              </a:spcBef>
              <a:spcAft>
                <a:spcPts val="0"/>
              </a:spcAft>
              <a:buNone/>
            </a:pPr>
            <a:r>
              <a:rPr lang="en-US" sz="2400">
                <a:latin typeface="Times New Roman"/>
                <a:ea typeface="Times New Roman"/>
                <a:cs typeface="Times New Roman"/>
                <a:sym typeface="Times New Roman"/>
              </a:rPr>
              <a:t>3) Admin Login: Admin can login to application by using ‘admin’ as username and password and then can add new schemes details</a:t>
            </a:r>
            <a:endParaRPr sz="2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Median">
  <a:themeElements>
    <a:clrScheme name="Urban">
      <a:dk1>
        <a:srgbClr val="000000"/>
      </a:dk1>
      <a:lt1>
        <a:srgbClr val="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edian">
  <a:themeElements>
    <a:clrScheme name="Urban">
      <a:dk1>
        <a:srgbClr val="000000"/>
      </a:dk1>
      <a:lt1>
        <a:srgbClr val="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