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2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18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9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12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5888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326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51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20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984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23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8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34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3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907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5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50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29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7411116" cy="3329581"/>
          </a:xfrm>
        </p:spPr>
        <p:txBody>
          <a:bodyPr/>
          <a:lstStyle/>
          <a:p>
            <a:r>
              <a:rPr sz="6000" dirty="0" err="1"/>
              <a:t>Прогнозування</a:t>
            </a:r>
            <a:r>
              <a:rPr sz="6000" dirty="0"/>
              <a:t> </a:t>
            </a:r>
            <a:r>
              <a:rPr sz="6000" dirty="0" err="1"/>
              <a:t>виживання</a:t>
            </a:r>
            <a:r>
              <a:rPr sz="6000" dirty="0"/>
              <a:t> </a:t>
            </a:r>
            <a:r>
              <a:rPr sz="6000" dirty="0" err="1"/>
              <a:t>пасажирів</a:t>
            </a:r>
            <a:r>
              <a:rPr sz="6000" dirty="0"/>
              <a:t> </a:t>
            </a:r>
            <a:r>
              <a:rPr sz="6000" dirty="0" err="1"/>
              <a:t>Титаніка</a:t>
            </a:r>
            <a:endParaRPr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err="1"/>
              <a:t>Модель</a:t>
            </a:r>
            <a:r>
              <a:rPr dirty="0"/>
              <a:t> </a:t>
            </a:r>
            <a:r>
              <a:rPr dirty="0" err="1"/>
              <a:t>нейронної</a:t>
            </a:r>
            <a:r>
              <a:rPr dirty="0"/>
              <a:t> </a:t>
            </a:r>
            <a:r>
              <a:rPr dirty="0" err="1"/>
              <a:t>мережі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передбачення</a:t>
            </a:r>
            <a:r>
              <a:rPr dirty="0"/>
              <a:t> </a:t>
            </a:r>
            <a:r>
              <a:rPr dirty="0" err="1"/>
              <a:t>ймовірності</a:t>
            </a:r>
            <a:r>
              <a:rPr dirty="0"/>
              <a:t> </a:t>
            </a:r>
            <a:r>
              <a:rPr dirty="0" err="1"/>
              <a:t>виживання</a:t>
            </a:r>
            <a:r>
              <a:rPr dirty="0"/>
              <a:t>.</a:t>
            </a:r>
            <a:endParaRPr lang="uk-UA" dirty="0"/>
          </a:p>
          <a:p>
            <a:r>
              <a:rPr lang="uk-UA" dirty="0"/>
              <a:t>АВТОРИ: </a:t>
            </a:r>
            <a:r>
              <a:rPr lang="uk-UA" dirty="0" err="1"/>
              <a:t>Сванідзе</a:t>
            </a:r>
            <a:r>
              <a:rPr lang="uk-UA" dirty="0"/>
              <a:t> </a:t>
            </a:r>
            <a:r>
              <a:rPr lang="uk-UA" dirty="0" err="1"/>
              <a:t>каха</a:t>
            </a:r>
            <a:r>
              <a:rPr lang="uk-UA" dirty="0"/>
              <a:t> та </a:t>
            </a:r>
            <a:r>
              <a:rPr lang="uk-UA" dirty="0" err="1"/>
              <a:t>федірко</a:t>
            </a:r>
            <a:r>
              <a:rPr lang="uk-UA" dirty="0"/>
              <a:t> </a:t>
            </a:r>
            <a:r>
              <a:rPr lang="uk-UA" dirty="0" err="1"/>
              <a:t>андрій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Висновки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Модель</a:t>
            </a:r>
            <a:r>
              <a:rPr dirty="0"/>
              <a:t> </a:t>
            </a:r>
            <a:r>
              <a:rPr dirty="0" err="1"/>
              <a:t>стабільна</a:t>
            </a:r>
            <a:r>
              <a:rPr dirty="0"/>
              <a:t> </a:t>
            </a:r>
            <a:r>
              <a:rPr dirty="0" err="1"/>
              <a:t>та</a:t>
            </a:r>
            <a:r>
              <a:rPr dirty="0"/>
              <a:t> </a:t>
            </a:r>
            <a:r>
              <a:rPr dirty="0" err="1"/>
              <a:t>краща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наївне</a:t>
            </a:r>
            <a:r>
              <a:rPr dirty="0"/>
              <a:t> </a:t>
            </a:r>
            <a:r>
              <a:rPr dirty="0" err="1"/>
              <a:t>передбачення</a:t>
            </a:r>
            <a:r>
              <a:rPr dirty="0"/>
              <a:t>.</a:t>
            </a:r>
          </a:p>
          <a:p>
            <a:r>
              <a:rPr dirty="0" err="1"/>
              <a:t>Найсильніші</a:t>
            </a:r>
            <a:r>
              <a:rPr dirty="0"/>
              <a:t> </a:t>
            </a:r>
            <a:r>
              <a:rPr dirty="0" err="1"/>
              <a:t>ознаки</a:t>
            </a:r>
            <a:r>
              <a:rPr dirty="0"/>
              <a:t>: </a:t>
            </a:r>
            <a:r>
              <a:rPr dirty="0" err="1"/>
              <a:t>стать</a:t>
            </a:r>
            <a:r>
              <a:rPr dirty="0"/>
              <a:t>, </a:t>
            </a:r>
            <a:r>
              <a:rPr dirty="0" err="1"/>
              <a:t>клас</a:t>
            </a:r>
            <a:r>
              <a:rPr dirty="0"/>
              <a:t>, </a:t>
            </a:r>
            <a:r>
              <a:rPr dirty="0" err="1"/>
              <a:t>ціна</a:t>
            </a:r>
            <a:r>
              <a:rPr dirty="0"/>
              <a:t> </a:t>
            </a:r>
            <a:r>
              <a:rPr dirty="0" err="1"/>
              <a:t>квитка</a:t>
            </a:r>
            <a:r>
              <a:rPr dirty="0"/>
              <a:t>, title.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Постановка задачі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Використано train.csv для навчання, test.csv — для прогнозу.</a:t>
            </a:r>
          </a:p>
          <a:p>
            <a:r>
              <a:t>Ціль — змінна Survived (0 — ні, 1 — так).</a:t>
            </a:r>
          </a:p>
          <a:p>
            <a:r>
              <a:t>Класифікаційна задача.</a:t>
            </a:r>
          </a:p>
          <a:p>
            <a:r>
              <a:t>Оцінюємо якість на нових даних.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Приклад даних пасажирів</a:t>
            </a:r>
          </a:p>
        </p:txBody>
      </p:sp>
      <p:pic>
        <p:nvPicPr>
          <p:cNvPr id="5" name="Місце для вмісту 4">
            <a:extLst>
              <a:ext uri="{FF2B5EF4-FFF2-40B4-BE49-F238E27FC236}">
                <a16:creationId xmlns:a16="http://schemas.microsoft.com/office/drawing/2014/main" id="{952AAE2E-7A6E-96A1-F00E-FC8CEAB4E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2284253"/>
            <a:ext cx="6711950" cy="3732531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Дослідницьке питання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Які ознаки впливають на виживання?</a:t>
            </a:r>
          </a:p>
          <a:p>
            <a:r>
              <a:t>Чи залежить результат від класу, статі, віку?</a:t>
            </a:r>
          </a:p>
          <a:p>
            <a:r>
              <a:t>Чи можна передбачити виживання нових пасажирів?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— Кореляція ознак із виживанням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Жінки</a:t>
            </a:r>
            <a:r>
              <a:rPr dirty="0"/>
              <a:t> </a:t>
            </a:r>
            <a:r>
              <a:rPr dirty="0" err="1"/>
              <a:t>частіше</a:t>
            </a:r>
            <a:r>
              <a:rPr dirty="0"/>
              <a:t> </a:t>
            </a:r>
            <a:r>
              <a:rPr dirty="0" err="1"/>
              <a:t>виживали</a:t>
            </a:r>
            <a:r>
              <a:rPr dirty="0"/>
              <a:t>.</a:t>
            </a:r>
          </a:p>
          <a:p>
            <a:r>
              <a:rPr dirty="0" err="1"/>
              <a:t>Пасажири</a:t>
            </a:r>
            <a:r>
              <a:rPr dirty="0"/>
              <a:t> </a:t>
            </a:r>
            <a:r>
              <a:rPr lang="uk-UA" dirty="0"/>
              <a:t>з дорожчими </a:t>
            </a:r>
            <a:r>
              <a:rPr dirty="0" err="1"/>
              <a:t>квитками</a:t>
            </a:r>
            <a:r>
              <a:rPr dirty="0"/>
              <a:t> </a:t>
            </a:r>
            <a:r>
              <a:rPr dirty="0" err="1"/>
              <a:t>мали</a:t>
            </a:r>
            <a:r>
              <a:rPr dirty="0"/>
              <a:t> </a:t>
            </a:r>
            <a:r>
              <a:rPr dirty="0" err="1"/>
              <a:t>вищі</a:t>
            </a:r>
            <a:r>
              <a:rPr dirty="0"/>
              <a:t> </a:t>
            </a:r>
            <a:r>
              <a:rPr dirty="0" err="1"/>
              <a:t>шанси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Підготовка даних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Витягнуто нові ознаки: Title, FamilySize, IsAlone.</a:t>
            </a:r>
          </a:p>
          <a:p>
            <a:r>
              <a:t>Заповнено пропуски.</a:t>
            </a:r>
          </a:p>
          <a:p>
            <a:r>
              <a:t>Кодування категорій та масштабування.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Нейромережа</a:t>
            </a:r>
          </a:p>
        </p:txBody>
      </p:sp>
      <p:pic>
        <p:nvPicPr>
          <p:cNvPr id="6" name="Місце для вмісту 5">
            <a:extLst>
              <a:ext uri="{FF2B5EF4-FFF2-40B4-BE49-F238E27FC236}">
                <a16:creationId xmlns:a16="http://schemas.microsoft.com/office/drawing/2014/main" id="{D9B28494-33B6-48CA-269F-BA2A484A0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3141667"/>
            <a:ext cx="6711950" cy="2017703"/>
          </a:xfrm>
        </p:spPr>
      </p:pic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9254CD1D-431C-62E0-3DCF-0AF2C1DED5B6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536700"/>
            <a:ext cx="7762875" cy="1520825"/>
          </a:xfrm>
        </p:spPr>
        <p:txBody>
          <a:bodyPr>
            <a:normAutofit fontScale="92500" lnSpcReduction="10000"/>
          </a:bodyPr>
          <a:lstStyle/>
          <a:p>
            <a:endParaRPr lang="uk-UA" dirty="0"/>
          </a:p>
          <a:p>
            <a:r>
              <a:rPr lang="uk-UA" dirty="0"/>
              <a:t>3-шаровий </a:t>
            </a:r>
            <a:r>
              <a:rPr lang="uk-UA" dirty="0" err="1"/>
              <a:t>перцептрон</a:t>
            </a:r>
            <a:r>
              <a:rPr lang="uk-UA" dirty="0"/>
              <a:t>.</a:t>
            </a:r>
          </a:p>
          <a:p>
            <a:r>
              <a:rPr lang="uk-UA" dirty="0"/>
              <a:t>Активації: </a:t>
            </a:r>
            <a:r>
              <a:rPr lang="en-GB" dirty="0"/>
              <a:t>ReLU, Sigmoid.</a:t>
            </a:r>
          </a:p>
          <a:p>
            <a:r>
              <a:rPr lang="en-GB" dirty="0"/>
              <a:t>Loss: </a:t>
            </a:r>
            <a:r>
              <a:rPr lang="en-GB" dirty="0" err="1"/>
              <a:t>binary_crossentropy</a:t>
            </a:r>
            <a:r>
              <a:rPr lang="en-GB" dirty="0"/>
              <a:t>, </a:t>
            </a:r>
            <a:r>
              <a:rPr lang="uk-UA" dirty="0"/>
              <a:t>оптимізатор: </a:t>
            </a:r>
            <a:r>
              <a:rPr lang="en-GB" dirty="0"/>
              <a:t>Adam.</a:t>
            </a:r>
          </a:p>
          <a:p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Навчання моделі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Валідаційна</a:t>
            </a:r>
            <a:r>
              <a:rPr dirty="0"/>
              <a:t> </a:t>
            </a:r>
            <a:r>
              <a:rPr dirty="0" err="1"/>
              <a:t>точність</a:t>
            </a:r>
            <a:r>
              <a:rPr dirty="0"/>
              <a:t> </a:t>
            </a:r>
            <a:r>
              <a:rPr lang="uk-UA" dirty="0"/>
              <a:t>останнього циклу навчання </a:t>
            </a:r>
            <a:r>
              <a:rPr lang="en-US" dirty="0"/>
              <a:t>=</a:t>
            </a:r>
            <a:r>
              <a:rPr dirty="0"/>
              <a:t> 82</a:t>
            </a:r>
            <a:r>
              <a:rPr lang="uk-UA" dirty="0"/>
              <a:t>.12</a:t>
            </a:r>
            <a:r>
              <a:rPr dirty="0"/>
              <a:t>%.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4C4CA4-0749-FEBE-DD95-D2DA8E317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35512"/>
            <a:ext cx="8229600" cy="27880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Оцінка якості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4513"/>
            <a:ext cx="8229600" cy="4525963"/>
          </a:xfrm>
        </p:spPr>
        <p:txBody>
          <a:bodyPr/>
          <a:lstStyle/>
          <a:p>
            <a:endParaRPr dirty="0"/>
          </a:p>
          <a:p>
            <a:r>
              <a:rPr dirty="0"/>
              <a:t>Accuracy (</a:t>
            </a:r>
            <a:r>
              <a:rPr dirty="0" err="1"/>
              <a:t>вал</a:t>
            </a:r>
            <a:r>
              <a:rPr dirty="0"/>
              <a:t>): 82</a:t>
            </a:r>
            <a:r>
              <a:rPr lang="uk-UA" dirty="0"/>
              <a:t>.12</a:t>
            </a:r>
            <a:r>
              <a:rPr dirty="0"/>
              <a:t>%</a:t>
            </a:r>
          </a:p>
          <a:p>
            <a:r>
              <a:rPr dirty="0"/>
              <a:t>Precision: </a:t>
            </a:r>
            <a:r>
              <a:rPr lang="uk-UA" dirty="0"/>
              <a:t>84.90%</a:t>
            </a:r>
            <a:endParaRPr dirty="0"/>
          </a:p>
          <a:p>
            <a:r>
              <a:rPr dirty="0"/>
              <a:t>ROC AUC:</a:t>
            </a:r>
            <a:r>
              <a:rPr lang="uk-UA" dirty="0"/>
              <a:t> 86.54%</a:t>
            </a:r>
            <a:endParaRPr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411D78-D820-1494-D771-117EAF2F4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468" y="4102842"/>
            <a:ext cx="7621064" cy="185763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Іон">
  <a:themeElements>
    <a:clrScheme name="І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І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І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193</Words>
  <Application>Microsoft Office PowerPoint</Application>
  <PresentationFormat>Екран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Іон</vt:lpstr>
      <vt:lpstr>Прогнозування виживання пасажирів Титаніка</vt:lpstr>
      <vt:lpstr>Постановка задачі</vt:lpstr>
      <vt:lpstr>Приклад даних пасажирів</vt:lpstr>
      <vt:lpstr>Дослідницьке питання</vt:lpstr>
      <vt:lpstr>EDA — Кореляція ознак із виживанням</vt:lpstr>
      <vt:lpstr>Підготовка даних</vt:lpstr>
      <vt:lpstr>Нейромережа</vt:lpstr>
      <vt:lpstr>Навчання моделі</vt:lpstr>
      <vt:lpstr>Оцінка якості</vt:lpstr>
      <vt:lpstr>Висновки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ACER</dc:creator>
  <cp:keywords/>
  <dc:description>generated using python-pptx</dc:description>
  <cp:lastModifiedBy>Андрій Федірко</cp:lastModifiedBy>
  <cp:revision>4</cp:revision>
  <dcterms:created xsi:type="dcterms:W3CDTF">2013-01-27T09:14:16Z</dcterms:created>
  <dcterms:modified xsi:type="dcterms:W3CDTF">2025-06-04T14:38:22Z</dcterms:modified>
  <cp:category/>
</cp:coreProperties>
</file>