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95"/>
    <a:srgbClr val="7F6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462" autoAdjust="0"/>
  </p:normalViewPr>
  <p:slideViewPr>
    <p:cSldViewPr>
      <p:cViewPr>
        <p:scale>
          <a:sx n="100" d="100"/>
          <a:sy n="100" d="100"/>
        </p:scale>
        <p:origin x="-12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E61B-1275-42F7-8FC7-A666F900944A}" type="datetimeFigureOut">
              <a:rPr lang="sv-SE" smtClean="0"/>
              <a:pPr/>
              <a:t>2014-06-02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4473-235F-4118-A2CF-215CAA19564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7499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8127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44F-D477-4256-AC6F-40AAC6BF536B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8583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298A-A217-43D7-9717-FD4D6BDAEA9B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520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4E2-4972-418D-B096-D5D32BE3079C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6001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2B06-CEDB-4BBE-ACBD-EF97CB8E51A5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145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64E1-D9DD-4B49-A1E3-64F252923AD8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5685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0BB-CE9C-45A7-B287-B6B25CFD6BF0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5960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4154-3513-4F3F-B38A-DC9EBD678482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89675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34A4-415B-4CB7-B4E8-F324A8FA84B9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450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21BD-E188-4722-A4F1-4C5579735366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1802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D72-EFD8-485C-A5F7-0ABE31B9BDAB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64216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5BA-0B76-423C-A837-4D3A84B600B1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44065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DFE1-2B25-453E-A2B2-AC9085329316}" type="datetime1">
              <a:rPr lang="sv-SE" smtClean="0"/>
              <a:pPr/>
              <a:t>2014-06-02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ED11-F161-48DA-9D79-9467F1C603B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4805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6" name="textruta 5"/>
          <p:cNvSpPr txBox="1"/>
          <p:nvPr/>
        </p:nvSpPr>
        <p:spPr>
          <a:xfrm>
            <a:off x="0" y="49931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solidFill>
                  <a:schemeClr val="bg1"/>
                </a:solidFill>
                <a:latin typeface="+mj-lt"/>
              </a:rPr>
              <a:t>Svante Arvedson</a:t>
            </a:r>
            <a:endParaRPr lang="sv-SE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Bildobjekt 7" descr="svante_profile_goog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20000">
            <a:off x="771278" y="2121154"/>
            <a:ext cx="2431252" cy="3670470"/>
          </a:xfrm>
          <a:prstGeom prst="rect">
            <a:avLst/>
          </a:prstGeom>
          <a:ln cmpd="dbl">
            <a:solidFill>
              <a:schemeClr val="bg1"/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Bildobjekt 6" descr="konse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0000">
            <a:off x="3645666" y="2268147"/>
            <a:ext cx="2390790" cy="318772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27000" dist="25400" dir="2700000" algn="tl" rotWithShape="0">
              <a:schemeClr val="tx1">
                <a:alpha val="50000"/>
              </a:schemeClr>
            </a:outerShdw>
          </a:effectLst>
        </p:spPr>
      </p:pic>
      <p:sp>
        <p:nvSpPr>
          <p:cNvPr id="9" name="textruta 8"/>
          <p:cNvSpPr txBox="1"/>
          <p:nvPr/>
        </p:nvSpPr>
        <p:spPr>
          <a:xfrm>
            <a:off x="6372200" y="1844824"/>
            <a:ext cx="244827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dirty="0" smtClean="0">
                <a:solidFill>
                  <a:schemeClr val="bg1"/>
                </a:solidFill>
              </a:rPr>
              <a:t> </a:t>
            </a:r>
            <a:r>
              <a:rPr lang="sv-SE" sz="2000" dirty="0" smtClean="0">
                <a:solidFill>
                  <a:schemeClr val="bg1"/>
                </a:solidFill>
              </a:rPr>
              <a:t>24 år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 Utbildad musiker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 Kommer från Skåne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 Bor i Finland</a:t>
            </a:r>
            <a:endParaRPr lang="sv-S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69175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MVC – Model View Controller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5" name="Bildobjekt 4" descr="ModelViewContro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8189" y="2708920"/>
            <a:ext cx="4867622" cy="22238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93857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Automatiska tester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8" name="Bildobjekt 7" descr="Automastiska-tester-s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836" y="1772816"/>
            <a:ext cx="7524328" cy="388388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2238033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Foundation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12</a:t>
            </a:fld>
            <a:endParaRPr lang="sv-SE"/>
          </a:p>
        </p:txBody>
      </p:sp>
      <p:pic>
        <p:nvPicPr>
          <p:cNvPr id="6" name="Bildobjekt 5" descr="foundation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9750" y="2060848"/>
            <a:ext cx="5524500" cy="34099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799482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Mobile First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9" name="Bildobjekt 8" descr="Ensemble-Coloris-Webbskola-Startsida-mob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445716">
            <a:off x="632050" y="2520380"/>
            <a:ext cx="2148277" cy="28781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Bildobjekt 9" descr="Ensemble-Coloris-Webbskola-Startsida-deskt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6479">
            <a:off x="3131840" y="2433824"/>
            <a:ext cx="5544616" cy="291962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14805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Användarupplevelse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8" name="Bildobjekt 7" descr="Frederiksborg-Slotskir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393" y="1770222"/>
            <a:ext cx="6143214" cy="417905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98071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Färger</a:t>
            </a:r>
            <a:endParaRPr kumimoji="0" lang="sv-S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1763688" y="1988841"/>
            <a:ext cx="2304256" cy="2093770"/>
          </a:xfrm>
          <a:prstGeom prst="rect">
            <a:avLst/>
          </a:prstGeom>
          <a:solidFill>
            <a:srgbClr val="7F6B00"/>
          </a:solidFill>
          <a:ln>
            <a:solidFill>
              <a:schemeClr val="bg1"/>
            </a:solidFill>
          </a:ln>
          <a:effectLst>
            <a:outerShdw blurRad="762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/>
          <p:cNvSpPr/>
          <p:nvPr/>
        </p:nvSpPr>
        <p:spPr>
          <a:xfrm>
            <a:off x="5076056" y="1988840"/>
            <a:ext cx="2304256" cy="2088232"/>
          </a:xfrm>
          <a:prstGeom prst="rect">
            <a:avLst/>
          </a:prstGeom>
          <a:solidFill>
            <a:srgbClr val="002395"/>
          </a:solidFill>
          <a:ln>
            <a:solidFill>
              <a:schemeClr val="bg1"/>
            </a:solidFill>
          </a:ln>
          <a:effectLst>
            <a:outerShdw blurRad="76200" dist="127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/>
          <p:cNvSpPr txBox="1"/>
          <p:nvPr/>
        </p:nvSpPr>
        <p:spPr>
          <a:xfrm>
            <a:off x="1547664" y="429309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Guld</a:t>
            </a:r>
          </a:p>
          <a:p>
            <a:pPr algn="ctr"/>
            <a:r>
              <a:rPr lang="sv-SE" dirty="0" smtClean="0">
                <a:solidFill>
                  <a:schemeClr val="bg1"/>
                </a:solidFill>
              </a:rPr>
              <a:t>Hex-nummer: 7f6b00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4860032" y="429309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Imperial Blue</a:t>
            </a:r>
          </a:p>
          <a:p>
            <a:pPr algn="ctr"/>
            <a:r>
              <a:rPr lang="sv-SE" dirty="0" smtClean="0">
                <a:solidFill>
                  <a:schemeClr val="bg1"/>
                </a:solidFill>
              </a:rPr>
              <a:t>Hex-nummer: 002395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4650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Typsnitt</a:t>
            </a:r>
            <a:endParaRPr kumimoji="0" lang="sv-S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Bildobjekt 7" descr="Ensemble-Coloris-Webbskola-BookAntiqu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655813"/>
            <a:ext cx="3240360" cy="69607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Bildobjekt 8" descr="Ensemble-Coloris-Webbskola-HelveticaNe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564904"/>
            <a:ext cx="3240360" cy="87789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ruta 9"/>
          <p:cNvSpPr txBox="1"/>
          <p:nvPr/>
        </p:nvSpPr>
        <p:spPr>
          <a:xfrm>
            <a:off x="971600" y="3729806"/>
            <a:ext cx="324036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dirty="0" smtClean="0">
                <a:solidFill>
                  <a:schemeClr val="bg1"/>
                </a:solidFill>
              </a:rPr>
              <a:t> Book Antiqua (alt. Georgia)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dirty="0" smtClean="0">
                <a:solidFill>
                  <a:schemeClr val="bg1"/>
                </a:solidFill>
              </a:rPr>
              <a:t> Rubriker, Etiketter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4932040" y="372980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dirty="0" smtClean="0">
                <a:solidFill>
                  <a:schemeClr val="bg1"/>
                </a:solidFill>
              </a:rPr>
              <a:t> Helvetica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dirty="0" smtClean="0">
                <a:solidFill>
                  <a:schemeClr val="bg1"/>
                </a:solidFill>
              </a:rPr>
              <a:t> Brödtext, instruktioner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2114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17</a:t>
            </a:fld>
            <a:endParaRPr lang="sv-S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Grafiska detaljer</a:t>
            </a:r>
            <a:endParaRPr kumimoji="0" lang="sv-S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Bildobjekt 6" descr="barock-horn-ovre-lit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051" y="1952987"/>
            <a:ext cx="1739459" cy="176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8" name="Bildobjekt 7" descr="barock-horn-nedre-lit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318" y="3897203"/>
            <a:ext cx="1739458" cy="176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9" name="Bildobjekt 8" descr="Berlin-_Musical_instrument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2036914"/>
            <a:ext cx="5256584" cy="348031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35694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18</a:t>
            </a:fld>
            <a:endParaRPr lang="sv-S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Bilder</a:t>
            </a:r>
            <a:endParaRPr kumimoji="0" lang="sv-S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Bildobjekt 6" descr="Quant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430000">
            <a:off x="1334016" y="1970101"/>
            <a:ext cx="3280235" cy="42151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Bildobjekt 7" descr="Denise-Poncher-Vision-of-Deat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98225">
            <a:off x="5312175" y="2283104"/>
            <a:ext cx="2343627" cy="37156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410612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19</a:t>
            </a:fld>
            <a:endParaRPr lang="sv-S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Nästa projekt</a:t>
            </a:r>
            <a:endParaRPr lang="sv-SE" sz="4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Saker att göra annorlunda</a:t>
            </a:r>
            <a:endParaRPr kumimoji="0" lang="sv-S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2447764" y="302075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400" dirty="0" smtClean="0">
                <a:solidFill>
                  <a:schemeClr val="bg1"/>
                </a:solidFill>
              </a:rPr>
              <a:t> Arbeta tillsammans med andra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400" dirty="0" smtClean="0">
                <a:solidFill>
                  <a:schemeClr val="bg1"/>
                </a:solidFill>
              </a:rPr>
              <a:t> Öva på tidsuppskattingar</a:t>
            </a:r>
            <a:endParaRPr lang="sv-S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35090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2</a:t>
            </a:fld>
            <a:endParaRPr lang="sv-SE"/>
          </a:p>
        </p:txBody>
      </p:sp>
      <p:pic>
        <p:nvPicPr>
          <p:cNvPr id="7" name="Bildobjekt 6" descr="Flötenkonzert_Friedrichs_des_Großen_in_Sanssouc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427339">
            <a:off x="754150" y="2811862"/>
            <a:ext cx="4250080" cy="29185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Bildobjekt 5" descr="Bach-partita-a-mo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8450">
            <a:off x="5277914" y="2520272"/>
            <a:ext cx="2932494" cy="3472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Bildobjekt 8" descr="Titel-desk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76672"/>
            <a:ext cx="7920882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7057933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20</a:t>
            </a:fld>
            <a:endParaRPr lang="sv-SE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Nästa projekt</a:t>
            </a:r>
            <a:endParaRPr lang="sv-SE" sz="4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Saker att göra likadant</a:t>
            </a:r>
            <a:endParaRPr kumimoji="0" lang="sv-S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2357754" y="3020759"/>
            <a:ext cx="442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400" dirty="0" smtClean="0">
                <a:solidFill>
                  <a:schemeClr val="bg1"/>
                </a:solidFill>
              </a:rPr>
              <a:t> Instudering i starten av projektet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400" dirty="0" smtClean="0">
                <a:solidFill>
                  <a:schemeClr val="bg1"/>
                </a:solidFill>
              </a:rPr>
              <a:t> Arbeta iterativt</a:t>
            </a:r>
            <a:endParaRPr lang="sv-S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8901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Målgrupp - Musikstudenter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5148064" y="2132856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 Ålder: 16-19 år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 Datorvana: Medel – Hög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 Mål: Förberedelse för vidarestudier</a:t>
            </a:r>
            <a:endParaRPr lang="sv-SE" sz="2000" dirty="0">
              <a:solidFill>
                <a:schemeClr val="bg1"/>
              </a:solidFill>
            </a:endParaRPr>
          </a:p>
        </p:txBody>
      </p:sp>
      <p:pic>
        <p:nvPicPr>
          <p:cNvPr id="6" name="Bildobjekt 5" descr="musikstud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024" y="2132856"/>
            <a:ext cx="4136008" cy="275949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98116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Målgrupp - Musikamatörer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5292080" y="2132856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 Ålder: 20-60 år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 Datorvana: Låg – Hög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 Mål: Ökad allmänbildning</a:t>
            </a:r>
            <a:endParaRPr lang="sv-SE" sz="2000" dirty="0">
              <a:solidFill>
                <a:schemeClr val="bg1"/>
              </a:solidFill>
            </a:endParaRPr>
          </a:p>
        </p:txBody>
      </p:sp>
      <p:pic>
        <p:nvPicPr>
          <p:cNvPr id="7" name="Bildobjekt 6" descr="musikamator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73" y="2132856"/>
            <a:ext cx="4128459" cy="309634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0939655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Baskrav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0" y="1772816"/>
            <a:ext cx="9144000" cy="275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  <a:buFont typeface="Arial" pitchFamily="34" charset="0"/>
              <a:buChar char="•"/>
            </a:pPr>
            <a:r>
              <a:rPr lang="sv-SE" dirty="0" smtClean="0">
                <a:solidFill>
                  <a:schemeClr val="bg1"/>
                </a:solidFill>
              </a:rPr>
              <a:t> Applikationen ska vara tillgänglig från mobila enheter såväl som stationära datorer</a:t>
            </a:r>
          </a:p>
          <a:p>
            <a:pPr algn="ctr">
              <a:lnSpc>
                <a:spcPct val="250000"/>
              </a:lnSpc>
              <a:buFont typeface="Arial" pitchFamily="34" charset="0"/>
              <a:buChar char="•"/>
            </a:pPr>
            <a:r>
              <a:rPr lang="sv-SE" dirty="0" smtClean="0">
                <a:solidFill>
                  <a:schemeClr val="bg1"/>
                </a:solidFill>
              </a:rPr>
              <a:t> Applikationen ska fungera med webbläsarna IE, FireFox, Chrome, Safari och Opera</a:t>
            </a:r>
          </a:p>
          <a:p>
            <a:pPr algn="ctr">
              <a:lnSpc>
                <a:spcPct val="250000"/>
              </a:lnSpc>
              <a:buFont typeface="Arial" pitchFamily="34" charset="0"/>
              <a:buChar char="•"/>
            </a:pPr>
            <a:r>
              <a:rPr lang="sv-SE" dirty="0" smtClean="0">
                <a:solidFill>
                  <a:schemeClr val="bg1"/>
                </a:solidFill>
              </a:rPr>
              <a:t> Det ska vara lätt att förstå hur applikationen fungerar även för användare utan stor datorvana</a:t>
            </a:r>
          </a:p>
          <a:p>
            <a:pPr algn="ctr">
              <a:lnSpc>
                <a:spcPct val="250000"/>
              </a:lnSpc>
              <a:buFont typeface="Arial" pitchFamily="34" charset="0"/>
              <a:buChar char="•"/>
            </a:pPr>
            <a:r>
              <a:rPr lang="sv-SE" dirty="0" smtClean="0">
                <a:solidFill>
                  <a:schemeClr val="bg1"/>
                </a:solidFill>
              </a:rPr>
              <a:t> Applikationen ska innehålla information och läromedel som är lätt att förstå och ta till sig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7672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De viktigaste funktionerna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Bildobjekt 4" descr="Ensemble-Coloris-Webbskola-lek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444561">
            <a:off x="709749" y="1459094"/>
            <a:ext cx="2303500" cy="42662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Bildobjekt 5" descr="Ensemble-Coloris-Webbskola-qui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60000">
            <a:off x="3567689" y="1504210"/>
            <a:ext cx="2263880" cy="432307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Bildobjekt 7" descr="Ensemble-Coloris-Webbskola-checkedQuiz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0567">
            <a:off x="6400735" y="1346180"/>
            <a:ext cx="1862402" cy="440853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ruta 8"/>
          <p:cNvSpPr txBox="1"/>
          <p:nvPr/>
        </p:nvSpPr>
        <p:spPr>
          <a:xfrm>
            <a:off x="827584" y="59492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Lektion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3455876" y="59492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Test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6084168" y="59492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Resultat från test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444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Teknikval / Nya kunskaper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7" name="Bildobjekt 6" descr="PHP-logg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230781"/>
            <a:ext cx="2088232" cy="129488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Bildobjekt 8" descr="symfo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2407787"/>
            <a:ext cx="2736304" cy="9408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Bildobjekt 9" descr="ModelViewControll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845" y="4464941"/>
            <a:ext cx="2048955" cy="93610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Bildobjekt 10" descr="Automatiskta-tes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1004" y="4149080"/>
            <a:ext cx="2241993" cy="156782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Bildobjekt 11" descr="foundation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6176" y="2167083"/>
            <a:ext cx="2304256" cy="14222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Bildobjekt 12" descr="mysql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1" y="4230916"/>
            <a:ext cx="1872207" cy="140415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686721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PHP &amp; Symfony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5" name="Bildobjekt 4" descr="PHP-logg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8821" y="2708920"/>
            <a:ext cx="2903139" cy="18002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Bildobjekt 5" descr="symfo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3706" y="3110671"/>
            <a:ext cx="2898654" cy="99669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184343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PHP &amp; Symfony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10" name="Bildobjekt 9" descr="PHP-logg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8821" y="2708920"/>
            <a:ext cx="2903139" cy="18002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Bildobjekt 10" descr="symfo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3706" y="3110671"/>
            <a:ext cx="2898654" cy="99669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6643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839</TotalTime>
  <Words>227</Words>
  <Application>Microsoft Office PowerPoint</Application>
  <PresentationFormat>Bildspel på skärmen (4:3)</PresentationFormat>
  <Paragraphs>71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1" baseType="lpstr">
      <vt:lpstr>Office Theme</vt:lpstr>
      <vt:lpstr>Bild 1</vt:lpstr>
      <vt:lpstr>Bild 2</vt:lpstr>
      <vt:lpstr>Målgrupp - Musikstudenter</vt:lpstr>
      <vt:lpstr>Målgrupp - Musikamatörer</vt:lpstr>
      <vt:lpstr>Baskrav</vt:lpstr>
      <vt:lpstr>De viktigaste funktionerna</vt:lpstr>
      <vt:lpstr>Teknikval / Nya kunskaper</vt:lpstr>
      <vt:lpstr>PHP &amp; Symfony</vt:lpstr>
      <vt:lpstr>PHP &amp; Symfony</vt:lpstr>
      <vt:lpstr>MVC – Model View Controller</vt:lpstr>
      <vt:lpstr>Automatiska tester</vt:lpstr>
      <vt:lpstr>Foundation</vt:lpstr>
      <vt:lpstr>Mobile First</vt:lpstr>
      <vt:lpstr>Användarupplevelse</vt:lpstr>
      <vt:lpstr>Bild 15</vt:lpstr>
      <vt:lpstr>Bild 16</vt:lpstr>
      <vt:lpstr>Bild 17</vt:lpstr>
      <vt:lpstr>Bild 18</vt:lpstr>
      <vt:lpstr>Bild 19</vt:lpstr>
      <vt:lpstr>Bild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eosma</dc:creator>
  <cp:lastModifiedBy>Svante Arvedson</cp:lastModifiedBy>
  <cp:revision>67</cp:revision>
  <dcterms:created xsi:type="dcterms:W3CDTF">2013-05-24T06:40:57Z</dcterms:created>
  <dcterms:modified xsi:type="dcterms:W3CDTF">2014-06-02T20:42:36Z</dcterms:modified>
</cp:coreProperties>
</file>