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22" name="Underrubri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20" name="Platshållare för sidfot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9" name="Flödesschema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ödesschema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kel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ing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Platshållare för rubrik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Platshållare för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24" name="Platshållare för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5B6FB1-0B11-4201-831A-10C81C9D5386}" type="datetimeFigureOut">
              <a:rPr lang="sv-SE" smtClean="0"/>
              <a:pPr/>
              <a:t>2014-10-27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ADAE99-796E-42B9-A2D8-EF02FF313B1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bild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4622" y="1449388"/>
            <a:ext cx="4634756" cy="370780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Responsiv</a:t>
            </a:r>
            <a:r>
              <a:rPr lang="sv-SE" dirty="0" smtClean="0"/>
              <a:t> design</a:t>
            </a:r>
            <a:endParaRPr lang="sv-SE" dirty="0"/>
          </a:p>
        </p:txBody>
      </p:sp>
      <p:pic>
        <p:nvPicPr>
          <p:cNvPr id="4" name="Platshållare för innehåll 3" descr="bild-showCourses-mob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1397752">
            <a:off x="1571970" y="1899057"/>
            <a:ext cx="1942802" cy="3333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Bildobjekt 4" descr="bild-showCourses-desk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4572">
            <a:off x="4049307" y="2450098"/>
            <a:ext cx="4559474" cy="2477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 och lösningar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Testning</a:t>
            </a:r>
          </a:p>
          <a:p>
            <a:r>
              <a:rPr lang="sv-SE" dirty="0" smtClean="0"/>
              <a:t>HTML - &lt;</a:t>
            </a:r>
            <a:r>
              <a:rPr lang="sv-SE" dirty="0" err="1" smtClean="0"/>
              <a:t>select</a:t>
            </a:r>
            <a:r>
              <a:rPr lang="sv-SE" dirty="0" smtClean="0"/>
              <a:t> </a:t>
            </a:r>
            <a:r>
              <a:rPr lang="sv-SE" dirty="0" err="1" smtClean="0"/>
              <a:t>multiple&gt;&lt;/select</a:t>
            </a:r>
            <a:r>
              <a:rPr lang="sv-SE" dirty="0" smtClean="0"/>
              <a:t>&gt;</a:t>
            </a:r>
            <a:endParaRPr lang="sv-SE" dirty="0" smtClean="0"/>
          </a:p>
          <a:p>
            <a:r>
              <a:rPr lang="sv-SE" dirty="0" smtClean="0"/>
              <a:t>PDO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2400" dirty="0" smtClean="0"/>
              <a:t>mysql:host=</a:t>
            </a:r>
            <a:r>
              <a:rPr lang="sv-SE" sz="2400" b="1" dirty="0" smtClean="0"/>
              <a:t>localhost</a:t>
            </a:r>
            <a:r>
              <a:rPr lang="sv-SE" sz="2400" dirty="0" smtClean="0"/>
              <a:t>;dbname=quizapp;charset=utf8</a:t>
            </a:r>
            <a:br>
              <a:rPr lang="sv-SE" sz="2400" dirty="0" smtClean="0"/>
            </a:br>
            <a:r>
              <a:rPr lang="sv-SE" sz="2400" dirty="0" smtClean="0"/>
              <a:t/>
            </a:r>
            <a:br>
              <a:rPr lang="sv-SE" sz="2400" dirty="0" smtClean="0"/>
            </a:br>
            <a:r>
              <a:rPr lang="sv-SE" sz="2400" dirty="0" smtClean="0"/>
              <a:t>mysql:host=</a:t>
            </a:r>
            <a:r>
              <a:rPr lang="sv-SE" sz="2400" b="1" dirty="0" smtClean="0"/>
              <a:t>127.0.0.1</a:t>
            </a:r>
            <a:r>
              <a:rPr lang="sv-SE" sz="2400" dirty="0" smtClean="0"/>
              <a:t>;dbname=quizapp;charset=utf8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kunskapar och insikter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Templates</a:t>
            </a:r>
            <a:r>
              <a:rPr lang="sv-SE" dirty="0" smtClean="0"/>
              <a:t> i PHP</a:t>
            </a:r>
          </a:p>
          <a:p>
            <a:r>
              <a:rPr lang="sv-SE" dirty="0" smtClean="0"/>
              <a:t>PHP alternativa </a:t>
            </a:r>
            <a:r>
              <a:rPr lang="sv-SE" dirty="0" smtClean="0"/>
              <a:t>syntax</a:t>
            </a:r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syfte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För studenter</a:t>
            </a:r>
          </a:p>
          <a:p>
            <a:r>
              <a:rPr lang="sv-SE" dirty="0" smtClean="0"/>
              <a:t>Testa sig själv</a:t>
            </a:r>
          </a:p>
          <a:p>
            <a:r>
              <a:rPr lang="sv-SE" dirty="0" smtClean="0"/>
              <a:t>Öva på teori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För lärare</a:t>
            </a:r>
          </a:p>
          <a:p>
            <a:r>
              <a:rPr lang="sv-SE" dirty="0" smtClean="0"/>
              <a:t>Se om eleverna lär sig</a:t>
            </a:r>
          </a:p>
          <a:p>
            <a:r>
              <a:rPr lang="sv-SE" dirty="0" smtClean="0"/>
              <a:t>Se vad som är svårast att lära sig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Studenter – Gör </a:t>
            </a:r>
            <a:r>
              <a:rPr lang="sv-SE" dirty="0" err="1" smtClean="0"/>
              <a:t>quiz</a:t>
            </a:r>
            <a:endParaRPr lang="sv-SE" dirty="0" smtClean="0"/>
          </a:p>
          <a:p>
            <a:r>
              <a:rPr lang="sv-SE" dirty="0" smtClean="0"/>
              <a:t>Lärare – Skriver </a:t>
            </a:r>
            <a:r>
              <a:rPr lang="sv-SE" dirty="0" err="1" smtClean="0"/>
              <a:t>quiz</a:t>
            </a:r>
            <a:r>
              <a:rPr lang="sv-SE" dirty="0" smtClean="0"/>
              <a:t>, uppdaterar kurser</a:t>
            </a:r>
          </a:p>
          <a:p>
            <a:r>
              <a:rPr lang="sv-SE" dirty="0" smtClean="0"/>
              <a:t>Administratör – Skapar användarkonton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Applikationen ska gå att använda från </a:t>
            </a:r>
            <a:r>
              <a:rPr lang="sv-SE" sz="2800" dirty="0" err="1" smtClean="0"/>
              <a:t>desktopmiljöer</a:t>
            </a:r>
            <a:r>
              <a:rPr lang="sv-SE" sz="2800" dirty="0" smtClean="0"/>
              <a:t> såväl som från handhållna enheter.</a:t>
            </a:r>
          </a:p>
          <a:p>
            <a:r>
              <a:rPr lang="sv-SE" sz="2800" dirty="0" smtClean="0"/>
              <a:t>Applikationen ska kunna fungera i de nyare versionerna av webbläsarna IE, </a:t>
            </a:r>
            <a:r>
              <a:rPr lang="sv-SE" sz="2800" dirty="0" err="1" smtClean="0"/>
              <a:t>FireFox</a:t>
            </a:r>
            <a:r>
              <a:rPr lang="sv-SE" sz="2800" dirty="0" smtClean="0"/>
              <a:t>, </a:t>
            </a:r>
            <a:r>
              <a:rPr lang="sv-SE" sz="2800" dirty="0" err="1" smtClean="0"/>
              <a:t>Chrome</a:t>
            </a:r>
            <a:r>
              <a:rPr lang="sv-SE" sz="2800" dirty="0" smtClean="0"/>
              <a:t> och Safari.</a:t>
            </a:r>
          </a:p>
          <a:p>
            <a:r>
              <a:rPr lang="sv-SE" sz="2800" dirty="0" smtClean="0"/>
              <a:t>Kurslärare och administratörer ska enkelt kunna hantera </a:t>
            </a:r>
            <a:r>
              <a:rPr lang="sv-SE" sz="2800" dirty="0" err="1" smtClean="0"/>
              <a:t>quiz</a:t>
            </a:r>
            <a:r>
              <a:rPr lang="sv-SE" sz="2800" dirty="0" smtClean="0"/>
              <a:t>, kurser och studenter.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Visa kurs</a:t>
            </a:r>
            <a:endParaRPr lang="sv-SE" dirty="0"/>
          </a:p>
        </p:txBody>
      </p:sp>
      <p:pic>
        <p:nvPicPr>
          <p:cNvPr id="6" name="Platshållare för innehåll 5" descr="bild-showCour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82363"/>
            <a:ext cx="7499350" cy="4731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Redigera kurs</a:t>
            </a:r>
            <a:endParaRPr lang="sv-SE" dirty="0"/>
          </a:p>
        </p:txBody>
      </p:sp>
      <p:pic>
        <p:nvPicPr>
          <p:cNvPr id="6" name="Platshållare för innehåll 5" descr="bild-editCour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9306" y="1327125"/>
            <a:ext cx="6891126" cy="5198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Gör </a:t>
            </a:r>
            <a:r>
              <a:rPr lang="sv-SE" dirty="0" err="1" smtClean="0"/>
              <a:t>quiz</a:t>
            </a:r>
            <a:endParaRPr lang="sv-SE" dirty="0"/>
          </a:p>
        </p:txBody>
      </p:sp>
      <p:pic>
        <p:nvPicPr>
          <p:cNvPr id="6" name="Platshållare för innehåll 5" descr="bild-doQuiz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817825"/>
            <a:ext cx="7499350" cy="34833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 från </a:t>
            </a:r>
            <a:r>
              <a:rPr lang="sv-SE" dirty="0" err="1" smtClean="0"/>
              <a:t>quiz</a:t>
            </a:r>
            <a:endParaRPr lang="sv-SE" dirty="0"/>
          </a:p>
        </p:txBody>
      </p:sp>
      <p:pic>
        <p:nvPicPr>
          <p:cNvPr id="6" name="Platshållare för innehåll 5" descr="bild-showResu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844824"/>
            <a:ext cx="7499350" cy="3317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Statistik</a:t>
            </a:r>
            <a:endParaRPr lang="sv-SE" dirty="0"/>
          </a:p>
        </p:txBody>
      </p:sp>
      <p:pic>
        <p:nvPicPr>
          <p:cNvPr id="4" name="Platshållare för innehåll 3" descr="bild-showStatisti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76390"/>
            <a:ext cx="7499350" cy="46889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ånd">
  <a:themeElements>
    <a:clrScheme name="Solstån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å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ån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</TotalTime>
  <Words>121</Words>
  <Application>Microsoft Office PowerPoint</Application>
  <PresentationFormat>Bildspel på skärmen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Solstånd</vt:lpstr>
      <vt:lpstr>Bild 1</vt:lpstr>
      <vt:lpstr>Projektets syfte</vt:lpstr>
      <vt:lpstr>Användare</vt:lpstr>
      <vt:lpstr>Baskrav</vt:lpstr>
      <vt:lpstr>Visa kurs</vt:lpstr>
      <vt:lpstr>Redigera kurs</vt:lpstr>
      <vt:lpstr>Gör quiz</vt:lpstr>
      <vt:lpstr>Resultat från quiz</vt:lpstr>
      <vt:lpstr>Statistik</vt:lpstr>
      <vt:lpstr>Responsiv design</vt:lpstr>
      <vt:lpstr>Problem och lösningar</vt:lpstr>
      <vt:lpstr>Nya kunskapar och insikter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Svante Arvedson</dc:creator>
  <cp:lastModifiedBy>Svante Arvedson</cp:lastModifiedBy>
  <cp:revision>18</cp:revision>
  <dcterms:created xsi:type="dcterms:W3CDTF">2014-10-26T15:37:44Z</dcterms:created>
  <dcterms:modified xsi:type="dcterms:W3CDTF">2014-10-27T07:49:48Z</dcterms:modified>
</cp:coreProperties>
</file>