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Advent Pro SemiBold"/>
      <p:regular r:id="rId31"/>
      <p:bold r:id="rId32"/>
    </p:embeddedFont>
    <p:embeddedFont>
      <p:font typeface="Fira Sans Condensed Medium"/>
      <p:regular r:id="rId33"/>
      <p:bold r:id="rId34"/>
      <p:italic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Share Tech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iDgwavdcbtqHCUbI6w7bGtUaYa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42779D-0DF3-437D-95A3-40ED0C393896}">
  <a:tblStyle styleId="{AC42779D-0DF3-437D-95A3-40ED0C3938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65C754-A363-4BFF-93EC-80D031A1C00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ShareTech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dventProSemiBo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AdventProSemiBold-bold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fa86e3d7e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dfa86e3d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fa86e3d7e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dfa86e3d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fa86e3d7e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dfa86e3d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fa86e3d7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gdfa86e3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fa86e3d7e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gdfa86e3d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fa86e3d7e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dfa86e3d7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fa86e3d7e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dfa86e3d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fa86e3d7e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gdfa86e3d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d95a3579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dd95a357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d95a3579c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dd95a357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d95a3579c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d95a3579c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dd95a3579c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5" name="Google Shape;15;p16"/>
          <p:cNvSpPr/>
          <p:nvPr/>
        </p:nvSpPr>
        <p:spPr>
          <a:xfrm>
            <a:off x="1413942" y="1544851"/>
            <a:ext cx="161597" cy="161912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10399653" y="1221412"/>
            <a:ext cx="161912" cy="161912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7010578" y="3269874"/>
            <a:ext cx="76799" cy="767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6"/>
          <p:cNvSpPr/>
          <p:nvPr/>
        </p:nvSpPr>
        <p:spPr>
          <a:xfrm>
            <a:off x="11613365" y="6428661"/>
            <a:ext cx="130745" cy="13106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367559" y="2076079"/>
            <a:ext cx="77112" cy="767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1018231" y="3938241"/>
            <a:ext cx="138781" cy="139096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6"/>
          <p:cNvGrpSpPr/>
          <p:nvPr/>
        </p:nvGrpSpPr>
        <p:grpSpPr>
          <a:xfrm>
            <a:off x="11018243" y="-579154"/>
            <a:ext cx="251848" cy="1575376"/>
            <a:chOff x="2877432" y="975334"/>
            <a:chExt cx="188886" cy="1181532"/>
          </a:xfrm>
        </p:grpSpPr>
        <p:sp>
          <p:nvSpPr>
            <p:cNvPr id="22" name="Google Shape;22;p16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6"/>
          <p:cNvSpPr/>
          <p:nvPr/>
        </p:nvSpPr>
        <p:spPr>
          <a:xfrm>
            <a:off x="11314661" y="2152843"/>
            <a:ext cx="107336" cy="107301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6"/>
          <p:cNvGrpSpPr/>
          <p:nvPr/>
        </p:nvGrpSpPr>
        <p:grpSpPr>
          <a:xfrm>
            <a:off x="4120995" y="-711543"/>
            <a:ext cx="130745" cy="1530127"/>
            <a:chOff x="3347921" y="16006"/>
            <a:chExt cx="98059" cy="1147595"/>
          </a:xfrm>
        </p:grpSpPr>
        <p:sp>
          <p:nvSpPr>
            <p:cNvPr id="27" name="Google Shape;27;p1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16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30" name="Google Shape;30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16"/>
          <p:cNvGrpSpPr/>
          <p:nvPr/>
        </p:nvGrpSpPr>
        <p:grpSpPr>
          <a:xfrm>
            <a:off x="334156" y="3203068"/>
            <a:ext cx="251533" cy="3291140"/>
            <a:chOff x="250617" y="2402301"/>
            <a:chExt cx="188650" cy="2468355"/>
          </a:xfrm>
        </p:grpSpPr>
        <p:sp>
          <p:nvSpPr>
            <p:cNvPr id="33" name="Google Shape;33;p16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6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6"/>
          <p:cNvSpPr/>
          <p:nvPr/>
        </p:nvSpPr>
        <p:spPr>
          <a:xfrm>
            <a:off x="11914302" y="14"/>
            <a:ext cx="11285" cy="3359516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862484" y="28595"/>
            <a:ext cx="11285" cy="225209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6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40" name="Google Shape;40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Maven Pro"/>
              <a:buNone/>
            </a:pPr>
            <a:r>
              <a:rPr lang="es-MX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s-MX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MX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s-MX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-MX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s-MX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1144329" y="1840893"/>
            <a:ext cx="174347" cy="174687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403265" y="5786917"/>
            <a:ext cx="174687" cy="174687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9595495" y="1079389"/>
            <a:ext cx="174687" cy="174687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10435314" y="5340697"/>
            <a:ext cx="141061" cy="14140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8892997" y="4144609"/>
            <a:ext cx="83196" cy="83196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2836364" y="3374384"/>
            <a:ext cx="149731" cy="150071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9891901" y="4320687"/>
            <a:ext cx="149731" cy="150071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10335033" y="1624779"/>
            <a:ext cx="115804" cy="115767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892995" y="-519579"/>
            <a:ext cx="191688" cy="2808560"/>
            <a:chOff x="6780548" y="337714"/>
            <a:chExt cx="133252" cy="1952377"/>
          </a:xfrm>
        </p:grpSpPr>
        <p:sp>
          <p:nvSpPr>
            <p:cNvPr id="229" name="Google Shape;229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25"/>
          <p:cNvGrpSpPr/>
          <p:nvPr/>
        </p:nvGrpSpPr>
        <p:grpSpPr>
          <a:xfrm>
            <a:off x="2013372" y="677000"/>
            <a:ext cx="271379" cy="3550811"/>
            <a:chOff x="250617" y="2402301"/>
            <a:chExt cx="188650" cy="2468355"/>
          </a:xfrm>
        </p:grpSpPr>
        <p:sp>
          <p:nvSpPr>
            <p:cNvPr id="232" name="Google Shape;232;p25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25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237" name="Google Shape;237;p2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5"/>
          <p:cNvSpPr/>
          <p:nvPr/>
        </p:nvSpPr>
        <p:spPr>
          <a:xfrm>
            <a:off x="1400789" y="4279529"/>
            <a:ext cx="12176" cy="3624609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9453768" y="3454413"/>
            <a:ext cx="12176" cy="2429815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25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243" name="Google Shape;243;p2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11424964" y="2913080"/>
            <a:ext cx="286269" cy="3078131"/>
            <a:chOff x="8008096" y="2108910"/>
            <a:chExt cx="199001" cy="2139770"/>
          </a:xfrm>
        </p:grpSpPr>
        <p:sp>
          <p:nvSpPr>
            <p:cNvPr id="246" name="Google Shape;246;p2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25"/>
          <p:cNvSpPr/>
          <p:nvPr/>
        </p:nvSpPr>
        <p:spPr>
          <a:xfrm>
            <a:off x="8564282" y="4256879"/>
            <a:ext cx="115804" cy="115767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25"/>
          <p:cNvGrpSpPr/>
          <p:nvPr/>
        </p:nvGrpSpPr>
        <p:grpSpPr>
          <a:xfrm>
            <a:off x="10961631" y="13"/>
            <a:ext cx="286269" cy="3078131"/>
            <a:chOff x="8008096" y="2108910"/>
            <a:chExt cx="199001" cy="2139770"/>
          </a:xfrm>
        </p:grpSpPr>
        <p:sp>
          <p:nvSpPr>
            <p:cNvPr id="250" name="Google Shape;250;p2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55" name="Google Shape;255;p26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44" name="Google Shape;44;p17"/>
          <p:cNvSpPr/>
          <p:nvPr/>
        </p:nvSpPr>
        <p:spPr>
          <a:xfrm>
            <a:off x="1413942" y="1544851"/>
            <a:ext cx="161597" cy="161912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7"/>
          <p:cNvSpPr/>
          <p:nvPr/>
        </p:nvSpPr>
        <p:spPr>
          <a:xfrm>
            <a:off x="10399653" y="1221412"/>
            <a:ext cx="161912" cy="161912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7"/>
          <p:cNvSpPr/>
          <p:nvPr/>
        </p:nvSpPr>
        <p:spPr>
          <a:xfrm>
            <a:off x="7010578" y="3269874"/>
            <a:ext cx="76799" cy="767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/>
          <p:nvPr/>
        </p:nvSpPr>
        <p:spPr>
          <a:xfrm>
            <a:off x="367559" y="2076079"/>
            <a:ext cx="77112" cy="767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3077176" y="4003181"/>
            <a:ext cx="138781" cy="139096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/>
          <p:nvPr/>
        </p:nvSpPr>
        <p:spPr>
          <a:xfrm>
            <a:off x="11018231" y="3938241"/>
            <a:ext cx="138781" cy="139096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7"/>
          <p:cNvGrpSpPr/>
          <p:nvPr/>
        </p:nvGrpSpPr>
        <p:grpSpPr>
          <a:xfrm>
            <a:off x="11018243" y="-579154"/>
            <a:ext cx="251848" cy="1575376"/>
            <a:chOff x="2877432" y="975334"/>
            <a:chExt cx="188886" cy="1181532"/>
          </a:xfrm>
        </p:grpSpPr>
        <p:sp>
          <p:nvSpPr>
            <p:cNvPr id="51" name="Google Shape;51;p1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7"/>
          <p:cNvSpPr/>
          <p:nvPr/>
        </p:nvSpPr>
        <p:spPr>
          <a:xfrm>
            <a:off x="11314661" y="2152843"/>
            <a:ext cx="107336" cy="107301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8390672" y="1114146"/>
            <a:ext cx="107301" cy="107301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2371339" y="2875704"/>
            <a:ext cx="159991" cy="159955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7"/>
          <p:cNvGrpSpPr/>
          <p:nvPr/>
        </p:nvGrpSpPr>
        <p:grpSpPr>
          <a:xfrm>
            <a:off x="4120995" y="-711543"/>
            <a:ext cx="130745" cy="1530127"/>
            <a:chOff x="3347921" y="16006"/>
            <a:chExt cx="98059" cy="1147595"/>
          </a:xfrm>
        </p:grpSpPr>
        <p:sp>
          <p:nvSpPr>
            <p:cNvPr id="58" name="Google Shape;58;p17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7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61" name="Google Shape;61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7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64" name="Google Shape;64;p1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7"/>
          <p:cNvGrpSpPr/>
          <p:nvPr/>
        </p:nvGrpSpPr>
        <p:grpSpPr>
          <a:xfrm>
            <a:off x="334156" y="3203068"/>
            <a:ext cx="251533" cy="3291140"/>
            <a:chOff x="250617" y="2402301"/>
            <a:chExt cx="188650" cy="2468355"/>
          </a:xfrm>
        </p:grpSpPr>
        <p:sp>
          <p:nvSpPr>
            <p:cNvPr id="67" name="Google Shape;67;p17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7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72" name="Google Shape;72;p1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7"/>
          <p:cNvSpPr/>
          <p:nvPr/>
        </p:nvSpPr>
        <p:spPr>
          <a:xfrm>
            <a:off x="862484" y="28595"/>
            <a:ext cx="11285" cy="225209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7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77" name="Google Shape;77;p1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7"/>
          <p:cNvGrpSpPr/>
          <p:nvPr/>
        </p:nvGrpSpPr>
        <p:grpSpPr>
          <a:xfrm>
            <a:off x="10677462" y="2811881"/>
            <a:ext cx="265335" cy="2853026"/>
            <a:chOff x="8008096" y="2108910"/>
            <a:chExt cx="199001" cy="2139770"/>
          </a:xfrm>
        </p:grpSpPr>
        <p:sp>
          <p:nvSpPr>
            <p:cNvPr id="80" name="Google Shape;80;p1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7"/>
          <p:cNvSpPr/>
          <p:nvPr/>
        </p:nvSpPr>
        <p:spPr>
          <a:xfrm>
            <a:off x="3602692" y="1544868"/>
            <a:ext cx="161597" cy="161912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5460195" y="-1146253"/>
            <a:ext cx="265335" cy="2853026"/>
            <a:chOff x="8008096" y="2108910"/>
            <a:chExt cx="199001" cy="2139770"/>
          </a:xfrm>
        </p:grpSpPr>
        <p:sp>
          <p:nvSpPr>
            <p:cNvPr id="84" name="Google Shape;84;p1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17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87" name="Google Shape;87;p1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90" name="Google Shape;90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7"/>
          <p:cNvSpPr/>
          <p:nvPr/>
        </p:nvSpPr>
        <p:spPr>
          <a:xfrm>
            <a:off x="7386031" y="6022291"/>
            <a:ext cx="138781" cy="139096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9325623" y="4505046"/>
            <a:ext cx="107301" cy="107301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2" type="ctrTitle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3" type="subTitle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8"/>
          <p:cNvSpPr/>
          <p:nvPr/>
        </p:nvSpPr>
        <p:spPr>
          <a:xfrm>
            <a:off x="9508517" y="487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11204251" y="2911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10369051" y="483434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1385918" y="7212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8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04" name="Google Shape;104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8"/>
          <p:cNvSpPr/>
          <p:nvPr/>
        </p:nvSpPr>
        <p:spPr>
          <a:xfrm>
            <a:off x="424284" y="58918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05951" y="63219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idx="4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9603187" y="1221412"/>
            <a:ext cx="161912" cy="161912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1018231" y="3938241"/>
            <a:ext cx="138781" cy="139096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11018243" y="-579154"/>
            <a:ext cx="251848" cy="1575376"/>
            <a:chOff x="2877432" y="975334"/>
            <a:chExt cx="188886" cy="1181532"/>
          </a:xfrm>
        </p:grpSpPr>
        <p:sp>
          <p:nvSpPr>
            <p:cNvPr id="113" name="Google Shape;113;p1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9"/>
          <p:cNvSpPr/>
          <p:nvPr/>
        </p:nvSpPr>
        <p:spPr>
          <a:xfrm>
            <a:off x="11314661" y="2152843"/>
            <a:ext cx="107336" cy="107301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118" name="Google Shape;118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9"/>
          <p:cNvSpPr/>
          <p:nvPr/>
        </p:nvSpPr>
        <p:spPr>
          <a:xfrm>
            <a:off x="11914302" y="14"/>
            <a:ext cx="11285" cy="3359516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9"/>
          <p:cNvGrpSpPr/>
          <p:nvPr/>
        </p:nvGrpSpPr>
        <p:grpSpPr>
          <a:xfrm>
            <a:off x="10677462" y="2811881"/>
            <a:ext cx="265335" cy="2853026"/>
            <a:chOff x="8008096" y="2108910"/>
            <a:chExt cx="199001" cy="2139770"/>
          </a:xfrm>
        </p:grpSpPr>
        <p:sp>
          <p:nvSpPr>
            <p:cNvPr id="122" name="Google Shape;122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9"/>
          <p:cNvGrpSpPr/>
          <p:nvPr/>
        </p:nvGrpSpPr>
        <p:grpSpPr>
          <a:xfrm>
            <a:off x="694663" y="1455398"/>
            <a:ext cx="265335" cy="2853026"/>
            <a:chOff x="8008096" y="2108910"/>
            <a:chExt cx="199001" cy="2139770"/>
          </a:xfrm>
        </p:grpSpPr>
        <p:sp>
          <p:nvSpPr>
            <p:cNvPr id="125" name="Google Shape;125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9"/>
          <p:cNvSpPr txBox="1"/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3" name="Google Shape;133;p20"/>
          <p:cNvSpPr/>
          <p:nvPr/>
        </p:nvSpPr>
        <p:spPr>
          <a:xfrm>
            <a:off x="960000" y="6253500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744633" y="55362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1909434" y="5728534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926300" y="59663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113967" y="6260685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0864696" y="4006124"/>
            <a:ext cx="130745" cy="1530127"/>
            <a:chOff x="3347921" y="16006"/>
            <a:chExt cx="98059" cy="1147595"/>
          </a:xfrm>
        </p:grpSpPr>
        <p:sp>
          <p:nvSpPr>
            <p:cNvPr id="139" name="Google Shape;139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142" name="Google Shape;142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20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145" name="Google Shape;145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0"/>
          <p:cNvSpPr/>
          <p:nvPr/>
        </p:nvSpPr>
        <p:spPr>
          <a:xfrm>
            <a:off x="10248134" y="6091834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1824167" y="5025685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2" type="ctrTitle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4" type="ctrTitle"/>
          </p:nvPr>
        </p:nvSpPr>
        <p:spPr>
          <a:xfrm>
            <a:off x="825100" y="548900"/>
            <a:ext cx="615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>
            <a:off x="9508517" y="487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1204251" y="2911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10369051" y="483434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1385918" y="7212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21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60" name="Google Shape;160;p2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21"/>
          <p:cNvSpPr/>
          <p:nvPr/>
        </p:nvSpPr>
        <p:spPr>
          <a:xfrm>
            <a:off x="424284" y="58918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605951" y="63219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2" type="ctrTitle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3" type="subTitle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4" type="ctrTitle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5" type="subTitle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6" type="ctrTitle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2" name="Google Shape;172;p22"/>
          <p:cNvSpPr txBox="1"/>
          <p:nvPr>
            <p:ph idx="7" type="subTitle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22"/>
          <p:cNvSpPr txBox="1"/>
          <p:nvPr>
            <p:ph idx="8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4" name="Google Shape;174;p22"/>
          <p:cNvSpPr/>
          <p:nvPr/>
        </p:nvSpPr>
        <p:spPr>
          <a:xfrm>
            <a:off x="10196500" y="1266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11981133" y="548900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11145934" y="741167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2162800" y="979000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11731467" y="1451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8132457" y="-200800"/>
            <a:ext cx="128060" cy="127283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8936698" y="592715"/>
            <a:ext cx="127324" cy="127283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73301" y="190963"/>
            <a:ext cx="109679" cy="10967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04800" y="5868967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088867" y="61502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idx="1" type="subTitle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7" name="Google Shape;187;p23"/>
          <p:cNvSpPr txBox="1"/>
          <p:nvPr>
            <p:ph idx="2" type="ctrTitle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3" type="subTitle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4" type="ctrTitle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5" type="subTitle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6" type="ctrTitle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7" type="subTitle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8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94" name="Google Shape;194;p23"/>
          <p:cNvSpPr/>
          <p:nvPr/>
        </p:nvSpPr>
        <p:spPr>
          <a:xfrm>
            <a:off x="10196500" y="1266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1981133" y="548900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11145934" y="741167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12162800" y="979000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11731467" y="1451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8132457" y="-200800"/>
            <a:ext cx="128060" cy="127283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8936698" y="592715"/>
            <a:ext cx="127324" cy="127283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7873301" y="190963"/>
            <a:ext cx="109679" cy="10967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404800" y="5868967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1088867" y="61502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06" name="Google Shape;206;p24"/>
          <p:cNvSpPr/>
          <p:nvPr/>
        </p:nvSpPr>
        <p:spPr>
          <a:xfrm>
            <a:off x="10097400" y="3698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11981133" y="548900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11145934" y="741167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12162800" y="979000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11731467" y="1451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8132457" y="-200800"/>
            <a:ext cx="128060" cy="127283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8936698" y="592715"/>
            <a:ext cx="127324" cy="127283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7873301" y="190963"/>
            <a:ext cx="109679" cy="10967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404800" y="5868967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752101" y="6338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23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5.jp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/>
          <p:nvPr/>
        </p:nvSpPr>
        <p:spPr>
          <a:xfrm>
            <a:off x="2556375" y="6287327"/>
            <a:ext cx="161912" cy="161912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9397259" y="4717088"/>
            <a:ext cx="77112" cy="77112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3077176" y="4003181"/>
            <a:ext cx="138781" cy="139096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8390672" y="1114146"/>
            <a:ext cx="107301" cy="107301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7959339" y="4158404"/>
            <a:ext cx="159991" cy="159955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3898990" y="5736278"/>
            <a:ext cx="159991" cy="159991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1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269" name="Google Shape;269;p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"/>
          <p:cNvGrpSpPr/>
          <p:nvPr/>
        </p:nvGrpSpPr>
        <p:grpSpPr>
          <a:xfrm>
            <a:off x="9040731" y="450286"/>
            <a:ext cx="177669" cy="2603169"/>
            <a:chOff x="6780548" y="337714"/>
            <a:chExt cx="133252" cy="1952377"/>
          </a:xfrm>
        </p:grpSpPr>
        <p:sp>
          <p:nvSpPr>
            <p:cNvPr id="272" name="Google Shape;272;p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"/>
          <p:cNvGrpSpPr/>
          <p:nvPr/>
        </p:nvGrpSpPr>
        <p:grpSpPr>
          <a:xfrm>
            <a:off x="2144957" y="1706729"/>
            <a:ext cx="265649" cy="3771913"/>
            <a:chOff x="1608717" y="1280046"/>
            <a:chExt cx="199237" cy="2828935"/>
          </a:xfrm>
        </p:grpSpPr>
        <p:sp>
          <p:nvSpPr>
            <p:cNvPr id="275" name="Google Shape;275;p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"/>
          <p:cNvSpPr/>
          <p:nvPr/>
        </p:nvSpPr>
        <p:spPr>
          <a:xfrm>
            <a:off x="3140923" y="4928438"/>
            <a:ext cx="11285" cy="3359551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"/>
          <p:cNvSpPr/>
          <p:nvPr/>
        </p:nvSpPr>
        <p:spPr>
          <a:xfrm>
            <a:off x="9928802" y="4606608"/>
            <a:ext cx="11285" cy="2252128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1"/>
          <p:cNvGrpSpPr/>
          <p:nvPr/>
        </p:nvGrpSpPr>
        <p:grpSpPr>
          <a:xfrm>
            <a:off x="10677462" y="2811881"/>
            <a:ext cx="265335" cy="2853026"/>
            <a:chOff x="8008096" y="2108910"/>
            <a:chExt cx="199001" cy="2139770"/>
          </a:xfrm>
        </p:grpSpPr>
        <p:sp>
          <p:nvSpPr>
            <p:cNvPr id="281" name="Google Shape;281;p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1"/>
          <p:cNvGrpSpPr/>
          <p:nvPr/>
        </p:nvGrpSpPr>
        <p:grpSpPr>
          <a:xfrm>
            <a:off x="5963334" y="5238140"/>
            <a:ext cx="265335" cy="1156265"/>
            <a:chOff x="4475150" y="4052605"/>
            <a:chExt cx="199001" cy="867199"/>
          </a:xfrm>
        </p:grpSpPr>
        <p:sp>
          <p:nvSpPr>
            <p:cNvPr id="284" name="Google Shape;284;p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1"/>
          <p:cNvSpPr txBox="1"/>
          <p:nvPr/>
        </p:nvSpPr>
        <p:spPr>
          <a:xfrm>
            <a:off x="2028692" y="2218037"/>
            <a:ext cx="7869284" cy="2033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</a:pPr>
            <a:r>
              <a:rPr b="0" i="0" lang="es-MX" sz="72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THE </a:t>
            </a:r>
            <a:r>
              <a:rPr b="0" i="0" lang="es-MX" sz="7200" u="none" cap="none" strike="noStrik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PIICSA</a:t>
            </a:r>
            <a:r>
              <a:rPr b="0" i="0" lang="es-MX" sz="72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SOFTWARE COMPANY</a:t>
            </a:r>
            <a:endParaRPr/>
          </a:p>
        </p:txBody>
      </p:sp>
      <p:sp>
        <p:nvSpPr>
          <p:cNvPr id="288" name="Google Shape;288;p1"/>
          <p:cNvSpPr txBox="1"/>
          <p:nvPr/>
        </p:nvSpPr>
        <p:spPr>
          <a:xfrm>
            <a:off x="5250491" y="4299986"/>
            <a:ext cx="15522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PRESENTA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"/>
          <p:cNvSpPr txBox="1"/>
          <p:nvPr>
            <p:ph idx="4" type="ctrTitle"/>
          </p:nvPr>
        </p:nvSpPr>
        <p:spPr>
          <a:xfrm>
            <a:off x="825100" y="750056"/>
            <a:ext cx="82048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SOLUCIÓN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10" name="Google Shape;410;p7"/>
          <p:cNvSpPr/>
          <p:nvPr/>
        </p:nvSpPr>
        <p:spPr>
          <a:xfrm>
            <a:off x="1231512" y="4849380"/>
            <a:ext cx="161563" cy="161597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"/>
          <p:cNvSpPr/>
          <p:nvPr/>
        </p:nvSpPr>
        <p:spPr>
          <a:xfrm>
            <a:off x="11493286" y="4232370"/>
            <a:ext cx="161563" cy="161597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"/>
          <p:cNvSpPr txBox="1"/>
          <p:nvPr/>
        </p:nvSpPr>
        <p:spPr>
          <a:xfrm>
            <a:off x="5512308" y="1789372"/>
            <a:ext cx="5980978" cy="281431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Para agilizar este proceso, en PiicsaGift ideamos un sistema de categorización en el que los usuarios, con tan solo ingresar el evento, fecha o tipo de persona para la cual es el regalo, se les muestra una amplia lista de posibles regalos y recomendaciones, desde los más temáticos hasta los más específicos.</a:t>
            </a:r>
            <a:endParaRPr/>
          </a:p>
        </p:txBody>
      </p:sp>
      <p:grpSp>
        <p:nvGrpSpPr>
          <p:cNvPr id="413" name="Google Shape;413;p7"/>
          <p:cNvGrpSpPr/>
          <p:nvPr/>
        </p:nvGrpSpPr>
        <p:grpSpPr>
          <a:xfrm>
            <a:off x="2071020" y="2289819"/>
            <a:ext cx="2390755" cy="2559562"/>
            <a:chOff x="7055134" y="2919170"/>
            <a:chExt cx="290321" cy="310820"/>
          </a:xfrm>
        </p:grpSpPr>
        <p:sp>
          <p:nvSpPr>
            <p:cNvPr id="414" name="Google Shape;414;p7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7"/>
          <p:cNvGrpSpPr/>
          <p:nvPr/>
        </p:nvGrpSpPr>
        <p:grpSpPr>
          <a:xfrm flipH="1">
            <a:off x="-940903" y="-858827"/>
            <a:ext cx="2634189" cy="3896400"/>
            <a:chOff x="4882901" y="-64350"/>
            <a:chExt cx="2493750" cy="2922300"/>
          </a:xfrm>
        </p:grpSpPr>
        <p:sp>
          <p:nvSpPr>
            <p:cNvPr id="429" name="Google Shape;429;p7"/>
            <p:cNvSpPr/>
            <p:nvPr/>
          </p:nvSpPr>
          <p:spPr>
            <a:xfrm>
              <a:off x="4882901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7"/>
          <p:cNvSpPr/>
          <p:nvPr/>
        </p:nvSpPr>
        <p:spPr>
          <a:xfrm>
            <a:off x="1569130" y="1640166"/>
            <a:ext cx="3454643" cy="3809212"/>
          </a:xfrm>
          <a:custGeom>
            <a:rect b="b" l="l" r="r" t="t"/>
            <a:pathLst>
              <a:path extrusionOk="0" h="107861" w="86953">
                <a:moveTo>
                  <a:pt x="81393" y="927"/>
                </a:moveTo>
                <a:cubicBezTo>
                  <a:pt x="83963" y="927"/>
                  <a:pt x="86043" y="3008"/>
                  <a:pt x="86043" y="5577"/>
                </a:cubicBezTo>
                <a:lnTo>
                  <a:pt x="86043" y="102284"/>
                </a:lnTo>
                <a:cubicBezTo>
                  <a:pt x="86043" y="104854"/>
                  <a:pt x="83963" y="106934"/>
                  <a:pt x="81393" y="106934"/>
                </a:cubicBezTo>
                <a:lnTo>
                  <a:pt x="5559" y="106934"/>
                </a:lnTo>
                <a:cubicBezTo>
                  <a:pt x="2989" y="106934"/>
                  <a:pt x="909" y="104854"/>
                  <a:pt x="909" y="102284"/>
                </a:cubicBezTo>
                <a:lnTo>
                  <a:pt x="909" y="5577"/>
                </a:lnTo>
                <a:cubicBezTo>
                  <a:pt x="909" y="3008"/>
                  <a:pt x="2989" y="927"/>
                  <a:pt x="5559" y="927"/>
                </a:cubicBezTo>
                <a:close/>
                <a:moveTo>
                  <a:pt x="5559" y="1"/>
                </a:moveTo>
                <a:cubicBezTo>
                  <a:pt x="2482" y="18"/>
                  <a:pt x="0" y="2501"/>
                  <a:pt x="0" y="5577"/>
                </a:cubicBezTo>
                <a:lnTo>
                  <a:pt x="0" y="102284"/>
                </a:lnTo>
                <a:cubicBezTo>
                  <a:pt x="0" y="105361"/>
                  <a:pt x="2482" y="107843"/>
                  <a:pt x="5559" y="107860"/>
                </a:cubicBezTo>
                <a:lnTo>
                  <a:pt x="81393" y="107860"/>
                </a:lnTo>
                <a:cubicBezTo>
                  <a:pt x="84470" y="107843"/>
                  <a:pt x="86952" y="105361"/>
                  <a:pt x="86952" y="102284"/>
                </a:cubicBezTo>
                <a:lnTo>
                  <a:pt x="86952" y="5577"/>
                </a:lnTo>
                <a:cubicBezTo>
                  <a:pt x="86952" y="2501"/>
                  <a:pt x="84470" y="18"/>
                  <a:pt x="81393" y="1"/>
                </a:cubicBezTo>
                <a:close/>
              </a:path>
            </a:pathLst>
          </a:custGeom>
          <a:solidFill>
            <a:srgbClr val="E898AC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1711483" y="1774070"/>
            <a:ext cx="3169898" cy="3500516"/>
          </a:xfrm>
          <a:custGeom>
            <a:rect b="b" l="l" r="r" t="t"/>
            <a:pathLst>
              <a:path extrusionOk="0" h="99120" w="79786">
                <a:moveTo>
                  <a:pt x="74961" y="227"/>
                </a:moveTo>
                <a:cubicBezTo>
                  <a:pt x="77495" y="227"/>
                  <a:pt x="79576" y="2290"/>
                  <a:pt x="79576" y="4842"/>
                </a:cubicBezTo>
                <a:lnTo>
                  <a:pt x="79576" y="94277"/>
                </a:lnTo>
                <a:cubicBezTo>
                  <a:pt x="79576" y="96829"/>
                  <a:pt x="77495" y="98892"/>
                  <a:pt x="74961" y="98892"/>
                </a:cubicBezTo>
                <a:lnTo>
                  <a:pt x="4843" y="98892"/>
                </a:lnTo>
                <a:cubicBezTo>
                  <a:pt x="2291" y="98892"/>
                  <a:pt x="210" y="96829"/>
                  <a:pt x="210" y="94277"/>
                </a:cubicBezTo>
                <a:lnTo>
                  <a:pt x="210" y="4842"/>
                </a:lnTo>
                <a:cubicBezTo>
                  <a:pt x="210" y="2290"/>
                  <a:pt x="2291" y="227"/>
                  <a:pt x="4843" y="227"/>
                </a:cubicBezTo>
                <a:close/>
                <a:moveTo>
                  <a:pt x="4843" y="0"/>
                </a:moveTo>
                <a:cubicBezTo>
                  <a:pt x="2168" y="18"/>
                  <a:pt x="1" y="2168"/>
                  <a:pt x="1" y="4842"/>
                </a:cubicBezTo>
                <a:lnTo>
                  <a:pt x="1" y="94277"/>
                </a:lnTo>
                <a:cubicBezTo>
                  <a:pt x="1" y="96951"/>
                  <a:pt x="2168" y="99102"/>
                  <a:pt x="4843" y="99119"/>
                </a:cubicBezTo>
                <a:lnTo>
                  <a:pt x="74961" y="99119"/>
                </a:lnTo>
                <a:cubicBezTo>
                  <a:pt x="77618" y="99102"/>
                  <a:pt x="79786" y="96951"/>
                  <a:pt x="79786" y="94277"/>
                </a:cubicBezTo>
                <a:lnTo>
                  <a:pt x="79786" y="4842"/>
                </a:lnTo>
                <a:cubicBezTo>
                  <a:pt x="79786" y="2168"/>
                  <a:pt x="77618" y="18"/>
                  <a:pt x="74961" y="0"/>
                </a:cubicBezTo>
                <a:close/>
              </a:path>
            </a:pathLst>
          </a:custGeom>
          <a:solidFill>
            <a:srgbClr val="FFD6E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"/>
          <p:cNvSpPr txBox="1"/>
          <p:nvPr>
            <p:ph idx="8" type="ctrTitle"/>
          </p:nvPr>
        </p:nvSpPr>
        <p:spPr>
          <a:xfrm>
            <a:off x="828840" y="548900"/>
            <a:ext cx="7851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REDUCIENDO ASÍ…</a:t>
            </a:r>
            <a:endParaRPr b="0" i="0" sz="72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1" name="Google Shape;441;p8"/>
          <p:cNvSpPr txBox="1"/>
          <p:nvPr>
            <p:ph idx="2" type="ctrTitle"/>
          </p:nvPr>
        </p:nvSpPr>
        <p:spPr>
          <a:xfrm>
            <a:off x="7931438" y="2052155"/>
            <a:ext cx="2867650" cy="518891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MALAS INVERSIONES</a:t>
            </a:r>
            <a:endParaRPr b="0" i="0" sz="1867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2" name="Google Shape;442;p8"/>
          <p:cNvSpPr txBox="1"/>
          <p:nvPr>
            <p:ph idx="4" type="ctrTitle"/>
          </p:nvPr>
        </p:nvSpPr>
        <p:spPr>
          <a:xfrm>
            <a:off x="1438349" y="4362340"/>
            <a:ext cx="2508400" cy="53214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PROBLEMAS</a:t>
            </a:r>
            <a:endParaRPr b="0" i="0" sz="1867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3" name="Google Shape;443;p8"/>
          <p:cNvSpPr txBox="1"/>
          <p:nvPr>
            <p:ph idx="7" type="subTitle"/>
          </p:nvPr>
        </p:nvSpPr>
        <p:spPr>
          <a:xfrm>
            <a:off x="7889810" y="4594227"/>
            <a:ext cx="2740601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…y produciendo una mayor satisfacción :)</a:t>
            </a:r>
            <a:endParaRPr b="0" i="0" sz="2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4" name="Google Shape;444;p8"/>
          <p:cNvSpPr txBox="1"/>
          <p:nvPr>
            <p:ph type="ctrTitle"/>
          </p:nvPr>
        </p:nvSpPr>
        <p:spPr>
          <a:xfrm>
            <a:off x="1400698" y="2136094"/>
            <a:ext cx="2508400" cy="447462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TIEMPO</a:t>
            </a:r>
            <a:endParaRPr b="0" i="0" sz="1867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5" name="Google Shape;445;p8"/>
          <p:cNvSpPr txBox="1"/>
          <p:nvPr>
            <p:ph idx="1" type="subTitle"/>
          </p:nvPr>
        </p:nvSpPr>
        <p:spPr>
          <a:xfrm>
            <a:off x="1167455" y="2381099"/>
            <a:ext cx="2941737" cy="9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Invertido en búsquedas o recomendaciones</a:t>
            </a:r>
            <a:endParaRPr b="0" i="0" sz="2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6" name="Google Shape;446;p8"/>
          <p:cNvSpPr txBox="1"/>
          <p:nvPr>
            <p:ph idx="3" type="subTitle"/>
          </p:nvPr>
        </p:nvSpPr>
        <p:spPr>
          <a:xfrm>
            <a:off x="7785664" y="2381099"/>
            <a:ext cx="3159198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Debidas a compras de último momento o poca diversidad</a:t>
            </a:r>
            <a:endParaRPr b="0" i="0" sz="2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7" name="Google Shape;447;p8"/>
          <p:cNvSpPr txBox="1"/>
          <p:nvPr>
            <p:ph idx="5" type="subTitle"/>
          </p:nvPr>
        </p:nvSpPr>
        <p:spPr>
          <a:xfrm>
            <a:off x="1205106" y="4691286"/>
            <a:ext cx="2974886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 escoger el regalo más adecuado para la ocasión</a:t>
            </a:r>
            <a:endParaRPr b="0" i="0" sz="20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48" name="Google Shape;448;p8"/>
          <p:cNvGrpSpPr/>
          <p:nvPr/>
        </p:nvGrpSpPr>
        <p:grpSpPr>
          <a:xfrm>
            <a:off x="4244113" y="2052156"/>
            <a:ext cx="3481543" cy="3497865"/>
            <a:chOff x="4681100" y="2231967"/>
            <a:chExt cx="2829800" cy="2843066"/>
          </a:xfrm>
        </p:grpSpPr>
        <p:sp>
          <p:nvSpPr>
            <p:cNvPr id="449" name="Google Shape;449;p8"/>
            <p:cNvSpPr/>
            <p:nvPr/>
          </p:nvSpPr>
          <p:spPr>
            <a:xfrm>
              <a:off x="4681100" y="2231967"/>
              <a:ext cx="965200" cy="965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681100" y="4109833"/>
              <a:ext cx="965200" cy="96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6545700" y="2231967"/>
              <a:ext cx="965200" cy="96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545700" y="4109833"/>
              <a:ext cx="965200" cy="965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" name="Google Shape;453;p8"/>
            <p:cNvCxnSpPr>
              <a:stCxn id="449" idx="3"/>
              <a:endCxn id="451" idx="1"/>
            </p:cNvCxnSpPr>
            <p:nvPr/>
          </p:nvCxnSpPr>
          <p:spPr>
            <a:xfrm>
              <a:off x="5646300" y="2714567"/>
              <a:ext cx="899400" cy="300"/>
            </a:xfrm>
            <a:prstGeom prst="bentConnector3">
              <a:avLst>
                <a:gd fmla="val 60028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8"/>
            <p:cNvCxnSpPr>
              <a:stCxn id="451" idx="2"/>
              <a:endCxn id="450" idx="0"/>
            </p:cNvCxnSpPr>
            <p:nvPr/>
          </p:nvCxnSpPr>
          <p:spPr>
            <a:xfrm rot="5400000">
              <a:off x="5639750" y="2721217"/>
              <a:ext cx="912600" cy="1864500"/>
            </a:xfrm>
            <a:prstGeom prst="bentConnector3">
              <a:avLst>
                <a:gd fmla="val 36851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5" name="Google Shape;455;p8"/>
            <p:cNvCxnSpPr>
              <a:stCxn id="450" idx="3"/>
              <a:endCxn id="452" idx="1"/>
            </p:cNvCxnSpPr>
            <p:nvPr/>
          </p:nvCxnSpPr>
          <p:spPr>
            <a:xfrm>
              <a:off x="5646300" y="4592433"/>
              <a:ext cx="89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6" name="Google Shape;456;p8"/>
            <p:cNvGrpSpPr/>
            <p:nvPr/>
          </p:nvGrpSpPr>
          <p:grpSpPr>
            <a:xfrm>
              <a:off x="6763616" y="4283572"/>
              <a:ext cx="536208" cy="609041"/>
              <a:chOff x="5357662" y="4297637"/>
              <a:chExt cx="287275" cy="326296"/>
            </a:xfrm>
          </p:grpSpPr>
          <p:sp>
            <p:nvSpPr>
              <p:cNvPr id="457" name="Google Shape;457;p8"/>
              <p:cNvSpPr/>
              <p:nvPr/>
            </p:nvSpPr>
            <p:spPr>
              <a:xfrm>
                <a:off x="5357662" y="4385545"/>
                <a:ext cx="287275" cy="238388"/>
              </a:xfrm>
              <a:custGeom>
                <a:rect b="b" l="l" r="r" t="t"/>
                <a:pathLst>
                  <a:path extrusionOk="0" h="7490" w="9026">
                    <a:moveTo>
                      <a:pt x="2906" y="5573"/>
                    </a:moveTo>
                    <a:lnTo>
                      <a:pt x="2906" y="7144"/>
                    </a:lnTo>
                    <a:lnTo>
                      <a:pt x="322" y="7144"/>
                    </a:lnTo>
                    <a:lnTo>
                      <a:pt x="322" y="5573"/>
                    </a:lnTo>
                    <a:close/>
                    <a:moveTo>
                      <a:pt x="5799" y="3037"/>
                    </a:moveTo>
                    <a:lnTo>
                      <a:pt x="5799" y="7144"/>
                    </a:lnTo>
                    <a:lnTo>
                      <a:pt x="3227" y="7144"/>
                    </a:lnTo>
                    <a:lnTo>
                      <a:pt x="3227" y="5406"/>
                    </a:lnTo>
                    <a:lnTo>
                      <a:pt x="3227" y="3037"/>
                    </a:lnTo>
                    <a:close/>
                    <a:moveTo>
                      <a:pt x="5966" y="1"/>
                    </a:moveTo>
                    <a:cubicBezTo>
                      <a:pt x="5882" y="1"/>
                      <a:pt x="5799" y="72"/>
                      <a:pt x="5799" y="167"/>
                    </a:cubicBezTo>
                    <a:lnTo>
                      <a:pt x="5799" y="2727"/>
                    </a:lnTo>
                    <a:lnTo>
                      <a:pt x="3061" y="2727"/>
                    </a:lnTo>
                    <a:cubicBezTo>
                      <a:pt x="2977" y="2727"/>
                      <a:pt x="2906" y="2799"/>
                      <a:pt x="2906" y="2894"/>
                    </a:cubicBezTo>
                    <a:lnTo>
                      <a:pt x="2906" y="5251"/>
                    </a:lnTo>
                    <a:lnTo>
                      <a:pt x="156" y="5251"/>
                    </a:lnTo>
                    <a:cubicBezTo>
                      <a:pt x="72" y="5251"/>
                      <a:pt x="1" y="5335"/>
                      <a:pt x="1" y="5418"/>
                    </a:cubicBezTo>
                    <a:lnTo>
                      <a:pt x="1" y="7323"/>
                    </a:lnTo>
                    <a:cubicBezTo>
                      <a:pt x="1" y="7418"/>
                      <a:pt x="72" y="7490"/>
                      <a:pt x="156" y="7490"/>
                    </a:cubicBezTo>
                    <a:lnTo>
                      <a:pt x="8871" y="7490"/>
                    </a:lnTo>
                    <a:cubicBezTo>
                      <a:pt x="8954" y="7490"/>
                      <a:pt x="9026" y="7418"/>
                      <a:pt x="9026" y="7323"/>
                    </a:cubicBezTo>
                    <a:lnTo>
                      <a:pt x="9026" y="1417"/>
                    </a:lnTo>
                    <a:cubicBezTo>
                      <a:pt x="9026" y="1322"/>
                      <a:pt x="8954" y="1251"/>
                      <a:pt x="8871" y="1251"/>
                    </a:cubicBezTo>
                    <a:cubicBezTo>
                      <a:pt x="8776" y="1251"/>
                      <a:pt x="8704" y="1322"/>
                      <a:pt x="8704" y="1417"/>
                    </a:cubicBezTo>
                    <a:lnTo>
                      <a:pt x="8704" y="7144"/>
                    </a:lnTo>
                    <a:lnTo>
                      <a:pt x="6132" y="7144"/>
                    </a:lnTo>
                    <a:lnTo>
                      <a:pt x="6132" y="2870"/>
                    </a:lnTo>
                    <a:lnTo>
                      <a:pt x="6132" y="310"/>
                    </a:lnTo>
                    <a:lnTo>
                      <a:pt x="8704" y="310"/>
                    </a:lnTo>
                    <a:lnTo>
                      <a:pt x="8704" y="763"/>
                    </a:lnTo>
                    <a:cubicBezTo>
                      <a:pt x="8704" y="846"/>
                      <a:pt x="8776" y="929"/>
                      <a:pt x="8871" y="929"/>
                    </a:cubicBezTo>
                    <a:cubicBezTo>
                      <a:pt x="8954" y="929"/>
                      <a:pt x="9026" y="846"/>
                      <a:pt x="9026" y="763"/>
                    </a:cubicBezTo>
                    <a:lnTo>
                      <a:pt x="9026" y="167"/>
                    </a:lnTo>
                    <a:cubicBezTo>
                      <a:pt x="9026" y="72"/>
                      <a:pt x="8954" y="1"/>
                      <a:pt x="88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5377363" y="4576542"/>
                <a:ext cx="62191" cy="10248"/>
              </a:xfrm>
              <a:custGeom>
                <a:rect b="b" l="l" r="r" t="t"/>
                <a:pathLst>
                  <a:path extrusionOk="0" h="322" w="1954">
                    <a:moveTo>
                      <a:pt x="168" y="0"/>
                    </a:moveTo>
                    <a:cubicBezTo>
                      <a:pt x="84" y="0"/>
                      <a:pt x="1" y="72"/>
                      <a:pt x="1" y="167"/>
                    </a:cubicBezTo>
                    <a:cubicBezTo>
                      <a:pt x="1" y="250"/>
                      <a:pt x="84" y="322"/>
                      <a:pt x="168" y="322"/>
                    </a:cubicBezTo>
                    <a:lnTo>
                      <a:pt x="1787" y="322"/>
                    </a:lnTo>
                    <a:cubicBezTo>
                      <a:pt x="1882" y="322"/>
                      <a:pt x="1953" y="250"/>
                      <a:pt x="1953" y="167"/>
                    </a:cubicBezTo>
                    <a:cubicBezTo>
                      <a:pt x="1953" y="72"/>
                      <a:pt x="1882" y="0"/>
                      <a:pt x="17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5470204" y="4495827"/>
                <a:ext cx="62191" cy="10630"/>
              </a:xfrm>
              <a:custGeom>
                <a:rect b="b" l="l" r="r" t="t"/>
                <a:pathLst>
                  <a:path extrusionOk="0" h="334" w="1954">
                    <a:moveTo>
                      <a:pt x="168" y="0"/>
                    </a:moveTo>
                    <a:cubicBezTo>
                      <a:pt x="84" y="0"/>
                      <a:pt x="1" y="84"/>
                      <a:pt x="1" y="167"/>
                    </a:cubicBezTo>
                    <a:cubicBezTo>
                      <a:pt x="1" y="262"/>
                      <a:pt x="84" y="334"/>
                      <a:pt x="168" y="334"/>
                    </a:cubicBezTo>
                    <a:lnTo>
                      <a:pt x="1787" y="334"/>
                    </a:lnTo>
                    <a:cubicBezTo>
                      <a:pt x="1882" y="334"/>
                      <a:pt x="1954" y="262"/>
                      <a:pt x="1954" y="167"/>
                    </a:cubicBezTo>
                    <a:cubicBezTo>
                      <a:pt x="1954" y="84"/>
                      <a:pt x="1882" y="0"/>
                      <a:pt x="17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5562694" y="4409798"/>
                <a:ext cx="62159" cy="10280"/>
              </a:xfrm>
              <a:custGeom>
                <a:rect b="b" l="l" r="r" t="t"/>
                <a:pathLst>
                  <a:path extrusionOk="0" h="323" w="1953">
                    <a:moveTo>
                      <a:pt x="167" y="1"/>
                    </a:moveTo>
                    <a:cubicBezTo>
                      <a:pt x="71" y="1"/>
                      <a:pt x="0" y="72"/>
                      <a:pt x="0" y="167"/>
                    </a:cubicBezTo>
                    <a:cubicBezTo>
                      <a:pt x="0" y="251"/>
                      <a:pt x="71" y="322"/>
                      <a:pt x="167" y="322"/>
                    </a:cubicBezTo>
                    <a:lnTo>
                      <a:pt x="1786" y="322"/>
                    </a:lnTo>
                    <a:cubicBezTo>
                      <a:pt x="1881" y="322"/>
                      <a:pt x="1953" y="251"/>
                      <a:pt x="1953" y="167"/>
                    </a:cubicBezTo>
                    <a:cubicBezTo>
                      <a:pt x="1953" y="72"/>
                      <a:pt x="1881" y="1"/>
                      <a:pt x="1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5358043" y="4297637"/>
                <a:ext cx="238388" cy="237624"/>
              </a:xfrm>
              <a:custGeom>
                <a:rect b="b" l="l" r="r" t="t"/>
                <a:pathLst>
                  <a:path extrusionOk="0" h="7466" w="7490">
                    <a:moveTo>
                      <a:pt x="6061" y="0"/>
                    </a:moveTo>
                    <a:cubicBezTo>
                      <a:pt x="5966" y="0"/>
                      <a:pt x="5894" y="72"/>
                      <a:pt x="5894" y="155"/>
                    </a:cubicBezTo>
                    <a:cubicBezTo>
                      <a:pt x="5894" y="250"/>
                      <a:pt x="5966" y="322"/>
                      <a:pt x="6061" y="322"/>
                    </a:cubicBezTo>
                    <a:lnTo>
                      <a:pt x="6942" y="322"/>
                    </a:lnTo>
                    <a:lnTo>
                      <a:pt x="60" y="7204"/>
                    </a:lnTo>
                    <a:cubicBezTo>
                      <a:pt x="1" y="7263"/>
                      <a:pt x="1" y="7358"/>
                      <a:pt x="60" y="7418"/>
                    </a:cubicBezTo>
                    <a:cubicBezTo>
                      <a:pt x="72" y="7454"/>
                      <a:pt x="120" y="7466"/>
                      <a:pt x="167" y="7466"/>
                    </a:cubicBezTo>
                    <a:cubicBezTo>
                      <a:pt x="215" y="7466"/>
                      <a:pt x="251" y="7454"/>
                      <a:pt x="286" y="7418"/>
                    </a:cubicBezTo>
                    <a:lnTo>
                      <a:pt x="7156" y="548"/>
                    </a:lnTo>
                    <a:lnTo>
                      <a:pt x="7156" y="1429"/>
                    </a:lnTo>
                    <a:cubicBezTo>
                      <a:pt x="7156" y="1512"/>
                      <a:pt x="7240" y="1584"/>
                      <a:pt x="7323" y="1584"/>
                    </a:cubicBezTo>
                    <a:cubicBezTo>
                      <a:pt x="7406" y="1584"/>
                      <a:pt x="7490" y="1512"/>
                      <a:pt x="7490" y="1429"/>
                    </a:cubicBezTo>
                    <a:lnTo>
                      <a:pt x="7490" y="155"/>
                    </a:lnTo>
                    <a:cubicBezTo>
                      <a:pt x="7490" y="72"/>
                      <a:pt x="7406" y="0"/>
                      <a:pt x="73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" name="Google Shape;462;p8"/>
            <p:cNvGrpSpPr/>
            <p:nvPr/>
          </p:nvGrpSpPr>
          <p:grpSpPr>
            <a:xfrm>
              <a:off x="4840787" y="4265160"/>
              <a:ext cx="645815" cy="645873"/>
              <a:chOff x="4890434" y="4287389"/>
              <a:chExt cx="345997" cy="346029"/>
            </a:xfrm>
          </p:grpSpPr>
          <p:sp>
            <p:nvSpPr>
              <p:cNvPr id="463" name="Google Shape;463;p8"/>
              <p:cNvSpPr/>
              <p:nvPr/>
            </p:nvSpPr>
            <p:spPr>
              <a:xfrm>
                <a:off x="5111349" y="4400695"/>
                <a:ext cx="54998" cy="54998"/>
              </a:xfrm>
              <a:custGeom>
                <a:rect b="b" l="l" r="r" t="t"/>
                <a:pathLst>
                  <a:path extrusionOk="0" h="1728" w="1728">
                    <a:moveTo>
                      <a:pt x="858" y="346"/>
                    </a:moveTo>
                    <a:cubicBezTo>
                      <a:pt x="1144" y="346"/>
                      <a:pt x="1382" y="584"/>
                      <a:pt x="1382" y="870"/>
                    </a:cubicBezTo>
                    <a:cubicBezTo>
                      <a:pt x="1382" y="1144"/>
                      <a:pt x="1144" y="1382"/>
                      <a:pt x="858" y="1382"/>
                    </a:cubicBezTo>
                    <a:cubicBezTo>
                      <a:pt x="572" y="1382"/>
                      <a:pt x="346" y="1144"/>
                      <a:pt x="346" y="870"/>
                    </a:cubicBezTo>
                    <a:cubicBezTo>
                      <a:pt x="346" y="584"/>
                      <a:pt x="584" y="346"/>
                      <a:pt x="858" y="346"/>
                    </a:cubicBezTo>
                    <a:close/>
                    <a:moveTo>
                      <a:pt x="858" y="1"/>
                    </a:moveTo>
                    <a:cubicBezTo>
                      <a:pt x="382" y="1"/>
                      <a:pt x="1" y="394"/>
                      <a:pt x="1" y="870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70"/>
                    </a:cubicBezTo>
                    <a:cubicBezTo>
                      <a:pt x="1727" y="394"/>
                      <a:pt x="1334" y="1"/>
                      <a:pt x="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5113640" y="4466642"/>
                <a:ext cx="70498" cy="51179"/>
              </a:xfrm>
              <a:custGeom>
                <a:rect b="b" l="l" r="r" t="t"/>
                <a:pathLst>
                  <a:path extrusionOk="0" h="1608" w="2215">
                    <a:moveTo>
                      <a:pt x="786" y="1"/>
                    </a:moveTo>
                    <a:cubicBezTo>
                      <a:pt x="548" y="1"/>
                      <a:pt x="333" y="60"/>
                      <a:pt x="119" y="167"/>
                    </a:cubicBezTo>
                    <a:cubicBezTo>
                      <a:pt x="36" y="203"/>
                      <a:pt x="0" y="310"/>
                      <a:pt x="48" y="405"/>
                    </a:cubicBezTo>
                    <a:cubicBezTo>
                      <a:pt x="73" y="463"/>
                      <a:pt x="132" y="498"/>
                      <a:pt x="198" y="498"/>
                    </a:cubicBezTo>
                    <a:cubicBezTo>
                      <a:pt x="226" y="498"/>
                      <a:pt x="257" y="491"/>
                      <a:pt x="286" y="477"/>
                    </a:cubicBezTo>
                    <a:cubicBezTo>
                      <a:pt x="429" y="382"/>
                      <a:pt x="607" y="346"/>
                      <a:pt x="786" y="346"/>
                    </a:cubicBezTo>
                    <a:cubicBezTo>
                      <a:pt x="1322" y="346"/>
                      <a:pt x="1774" y="727"/>
                      <a:pt x="1857" y="1251"/>
                    </a:cubicBezTo>
                    <a:lnTo>
                      <a:pt x="786" y="1251"/>
                    </a:lnTo>
                    <a:cubicBezTo>
                      <a:pt x="703" y="1251"/>
                      <a:pt x="607" y="1322"/>
                      <a:pt x="607" y="1429"/>
                    </a:cubicBezTo>
                    <a:cubicBezTo>
                      <a:pt x="607" y="1513"/>
                      <a:pt x="679" y="1608"/>
                      <a:pt x="786" y="1608"/>
                    </a:cubicBezTo>
                    <a:lnTo>
                      <a:pt x="2036" y="1608"/>
                    </a:lnTo>
                    <a:cubicBezTo>
                      <a:pt x="2131" y="1608"/>
                      <a:pt x="2215" y="1536"/>
                      <a:pt x="2215" y="1429"/>
                    </a:cubicBezTo>
                    <a:cubicBezTo>
                      <a:pt x="2215" y="643"/>
                      <a:pt x="1572" y="1"/>
                      <a:pt x="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4943490" y="4467023"/>
                <a:ext cx="70880" cy="51179"/>
              </a:xfrm>
              <a:custGeom>
                <a:rect b="b" l="l" r="r" t="t"/>
                <a:pathLst>
                  <a:path extrusionOk="0" h="1608" w="2227">
                    <a:moveTo>
                      <a:pt x="1429" y="0"/>
                    </a:moveTo>
                    <a:cubicBezTo>
                      <a:pt x="643" y="0"/>
                      <a:pt x="0" y="643"/>
                      <a:pt x="0" y="1429"/>
                    </a:cubicBezTo>
                    <a:cubicBezTo>
                      <a:pt x="0" y="1524"/>
                      <a:pt x="84" y="1608"/>
                      <a:pt x="179" y="1608"/>
                    </a:cubicBezTo>
                    <a:lnTo>
                      <a:pt x="1453" y="1608"/>
                    </a:lnTo>
                    <a:cubicBezTo>
                      <a:pt x="1536" y="1608"/>
                      <a:pt x="1631" y="1536"/>
                      <a:pt x="1631" y="1429"/>
                    </a:cubicBezTo>
                    <a:cubicBezTo>
                      <a:pt x="1608" y="1322"/>
                      <a:pt x="1536" y="1251"/>
                      <a:pt x="1453" y="1251"/>
                    </a:cubicBezTo>
                    <a:lnTo>
                      <a:pt x="357" y="1251"/>
                    </a:lnTo>
                    <a:cubicBezTo>
                      <a:pt x="453" y="727"/>
                      <a:pt x="893" y="346"/>
                      <a:pt x="1429" y="346"/>
                    </a:cubicBezTo>
                    <a:cubicBezTo>
                      <a:pt x="1608" y="346"/>
                      <a:pt x="1786" y="393"/>
                      <a:pt x="1941" y="477"/>
                    </a:cubicBezTo>
                    <a:cubicBezTo>
                      <a:pt x="1966" y="491"/>
                      <a:pt x="1994" y="498"/>
                      <a:pt x="2022" y="498"/>
                    </a:cubicBezTo>
                    <a:cubicBezTo>
                      <a:pt x="2084" y="498"/>
                      <a:pt x="2146" y="463"/>
                      <a:pt x="2179" y="405"/>
                    </a:cubicBezTo>
                    <a:cubicBezTo>
                      <a:pt x="2227" y="310"/>
                      <a:pt x="2191" y="215"/>
                      <a:pt x="2108" y="167"/>
                    </a:cubicBezTo>
                    <a:cubicBezTo>
                      <a:pt x="1893" y="60"/>
                      <a:pt x="1667" y="0"/>
                      <a:pt x="1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4961282" y="4400695"/>
                <a:ext cx="54616" cy="54998"/>
              </a:xfrm>
              <a:custGeom>
                <a:rect b="b" l="l" r="r" t="t"/>
                <a:pathLst>
                  <a:path extrusionOk="0" h="1728" w="1716">
                    <a:moveTo>
                      <a:pt x="858" y="346"/>
                    </a:moveTo>
                    <a:cubicBezTo>
                      <a:pt x="1144" y="346"/>
                      <a:pt x="1382" y="584"/>
                      <a:pt x="1382" y="870"/>
                    </a:cubicBezTo>
                    <a:cubicBezTo>
                      <a:pt x="1382" y="1144"/>
                      <a:pt x="1144" y="1382"/>
                      <a:pt x="858" y="1382"/>
                    </a:cubicBezTo>
                    <a:cubicBezTo>
                      <a:pt x="572" y="1382"/>
                      <a:pt x="334" y="1144"/>
                      <a:pt x="334" y="870"/>
                    </a:cubicBezTo>
                    <a:cubicBezTo>
                      <a:pt x="358" y="584"/>
                      <a:pt x="572" y="346"/>
                      <a:pt x="858" y="346"/>
                    </a:cubicBezTo>
                    <a:close/>
                    <a:moveTo>
                      <a:pt x="858" y="1"/>
                    </a:moveTo>
                    <a:cubicBezTo>
                      <a:pt x="382" y="1"/>
                      <a:pt x="1" y="394"/>
                      <a:pt x="1" y="870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15" y="1346"/>
                      <a:pt x="1715" y="870"/>
                    </a:cubicBezTo>
                    <a:cubicBezTo>
                      <a:pt x="1715" y="394"/>
                      <a:pt x="1334" y="1"/>
                      <a:pt x="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5028374" y="4386691"/>
                <a:ext cx="71262" cy="70880"/>
              </a:xfrm>
              <a:custGeom>
                <a:rect b="b" l="l" r="r" t="t"/>
                <a:pathLst>
                  <a:path extrusionOk="0" h="2227" w="2239">
                    <a:moveTo>
                      <a:pt x="1119" y="358"/>
                    </a:moveTo>
                    <a:cubicBezTo>
                      <a:pt x="1536" y="358"/>
                      <a:pt x="1893" y="691"/>
                      <a:pt x="1893" y="1131"/>
                    </a:cubicBezTo>
                    <a:cubicBezTo>
                      <a:pt x="1893" y="1548"/>
                      <a:pt x="1548" y="1905"/>
                      <a:pt x="1119" y="1905"/>
                    </a:cubicBezTo>
                    <a:cubicBezTo>
                      <a:pt x="703" y="1905"/>
                      <a:pt x="345" y="1560"/>
                      <a:pt x="345" y="1131"/>
                    </a:cubicBezTo>
                    <a:cubicBezTo>
                      <a:pt x="345" y="691"/>
                      <a:pt x="679" y="358"/>
                      <a:pt x="1119" y="358"/>
                    </a:cubicBezTo>
                    <a:close/>
                    <a:moveTo>
                      <a:pt x="1119" y="0"/>
                    </a:moveTo>
                    <a:cubicBezTo>
                      <a:pt x="512" y="0"/>
                      <a:pt x="0" y="500"/>
                      <a:pt x="0" y="1108"/>
                    </a:cubicBezTo>
                    <a:cubicBezTo>
                      <a:pt x="0" y="1739"/>
                      <a:pt x="512" y="2227"/>
                      <a:pt x="1119" y="2227"/>
                    </a:cubicBezTo>
                    <a:cubicBezTo>
                      <a:pt x="1727" y="2227"/>
                      <a:pt x="2239" y="1727"/>
                      <a:pt x="2239" y="1108"/>
                    </a:cubicBezTo>
                    <a:cubicBezTo>
                      <a:pt x="2239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5004122" y="4468901"/>
                <a:ext cx="120149" cy="65596"/>
              </a:xfrm>
              <a:custGeom>
                <a:rect b="b" l="l" r="r" t="t"/>
                <a:pathLst>
                  <a:path extrusionOk="0" h="2061" w="3775">
                    <a:moveTo>
                      <a:pt x="1881" y="346"/>
                    </a:moveTo>
                    <a:cubicBezTo>
                      <a:pt x="2667" y="346"/>
                      <a:pt x="3322" y="942"/>
                      <a:pt x="3393" y="1704"/>
                    </a:cubicBezTo>
                    <a:lnTo>
                      <a:pt x="357" y="1704"/>
                    </a:lnTo>
                    <a:cubicBezTo>
                      <a:pt x="453" y="942"/>
                      <a:pt x="1096" y="346"/>
                      <a:pt x="1881" y="346"/>
                    </a:cubicBezTo>
                    <a:close/>
                    <a:moveTo>
                      <a:pt x="1881" y="1"/>
                    </a:moveTo>
                    <a:cubicBezTo>
                      <a:pt x="834" y="1"/>
                      <a:pt x="0" y="846"/>
                      <a:pt x="0" y="1882"/>
                    </a:cubicBezTo>
                    <a:cubicBezTo>
                      <a:pt x="0" y="1966"/>
                      <a:pt x="84" y="2061"/>
                      <a:pt x="179" y="2061"/>
                    </a:cubicBezTo>
                    <a:lnTo>
                      <a:pt x="3596" y="2061"/>
                    </a:lnTo>
                    <a:cubicBezTo>
                      <a:pt x="3679" y="2061"/>
                      <a:pt x="3774" y="1977"/>
                      <a:pt x="3774" y="1882"/>
                    </a:cubicBezTo>
                    <a:cubicBezTo>
                      <a:pt x="3751" y="834"/>
                      <a:pt x="2905" y="1"/>
                      <a:pt x="1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4890434" y="4287389"/>
                <a:ext cx="345997" cy="346029"/>
              </a:xfrm>
              <a:custGeom>
                <a:rect b="b" l="l" r="r" t="t"/>
                <a:pathLst>
                  <a:path extrusionOk="0" h="10872" w="10871">
                    <a:moveTo>
                      <a:pt x="5608" y="953"/>
                    </a:moveTo>
                    <a:cubicBezTo>
                      <a:pt x="7954" y="1049"/>
                      <a:pt x="9823" y="2918"/>
                      <a:pt x="9918" y="5252"/>
                    </a:cubicBezTo>
                    <a:lnTo>
                      <a:pt x="9502" y="5252"/>
                    </a:lnTo>
                    <a:cubicBezTo>
                      <a:pt x="9406" y="5252"/>
                      <a:pt x="9323" y="5335"/>
                      <a:pt x="9323" y="5442"/>
                    </a:cubicBezTo>
                    <a:cubicBezTo>
                      <a:pt x="9323" y="5525"/>
                      <a:pt x="9394" y="5621"/>
                      <a:pt x="9502" y="5621"/>
                    </a:cubicBezTo>
                    <a:lnTo>
                      <a:pt x="9918" y="5621"/>
                    </a:lnTo>
                    <a:cubicBezTo>
                      <a:pt x="9847" y="7954"/>
                      <a:pt x="7954" y="9824"/>
                      <a:pt x="5608" y="9919"/>
                    </a:cubicBezTo>
                    <a:lnTo>
                      <a:pt x="5608" y="9502"/>
                    </a:lnTo>
                    <a:cubicBezTo>
                      <a:pt x="5608" y="9407"/>
                      <a:pt x="5537" y="9323"/>
                      <a:pt x="5430" y="9323"/>
                    </a:cubicBezTo>
                    <a:cubicBezTo>
                      <a:pt x="5346" y="9323"/>
                      <a:pt x="5251" y="9395"/>
                      <a:pt x="5251" y="9502"/>
                    </a:cubicBezTo>
                    <a:lnTo>
                      <a:pt x="5251" y="9919"/>
                    </a:lnTo>
                    <a:cubicBezTo>
                      <a:pt x="2917" y="9824"/>
                      <a:pt x="1048" y="7954"/>
                      <a:pt x="953" y="5621"/>
                    </a:cubicBezTo>
                    <a:lnTo>
                      <a:pt x="1370" y="5621"/>
                    </a:lnTo>
                    <a:cubicBezTo>
                      <a:pt x="1465" y="5621"/>
                      <a:pt x="1548" y="5537"/>
                      <a:pt x="1548" y="5442"/>
                    </a:cubicBezTo>
                    <a:cubicBezTo>
                      <a:pt x="1548" y="5347"/>
                      <a:pt x="1477" y="5252"/>
                      <a:pt x="1370" y="5252"/>
                    </a:cubicBezTo>
                    <a:lnTo>
                      <a:pt x="953" y="5252"/>
                    </a:lnTo>
                    <a:cubicBezTo>
                      <a:pt x="1048" y="2918"/>
                      <a:pt x="2917" y="1049"/>
                      <a:pt x="5251" y="953"/>
                    </a:cubicBezTo>
                    <a:lnTo>
                      <a:pt x="5251" y="1370"/>
                    </a:lnTo>
                    <a:cubicBezTo>
                      <a:pt x="5251" y="1465"/>
                      <a:pt x="5334" y="1549"/>
                      <a:pt x="5430" y="1549"/>
                    </a:cubicBezTo>
                    <a:cubicBezTo>
                      <a:pt x="5525" y="1549"/>
                      <a:pt x="5608" y="1477"/>
                      <a:pt x="5608" y="1370"/>
                    </a:cubicBezTo>
                    <a:lnTo>
                      <a:pt x="5608" y="953"/>
                    </a:lnTo>
                    <a:close/>
                    <a:moveTo>
                      <a:pt x="5441" y="1"/>
                    </a:moveTo>
                    <a:cubicBezTo>
                      <a:pt x="5346" y="1"/>
                      <a:pt x="5263" y="84"/>
                      <a:pt x="5263" y="179"/>
                    </a:cubicBezTo>
                    <a:lnTo>
                      <a:pt x="5263" y="596"/>
                    </a:lnTo>
                    <a:cubicBezTo>
                      <a:pt x="2727" y="691"/>
                      <a:pt x="691" y="2727"/>
                      <a:pt x="596" y="5263"/>
                    </a:cubicBezTo>
                    <a:lnTo>
                      <a:pt x="179" y="5263"/>
                    </a:lnTo>
                    <a:cubicBezTo>
                      <a:pt x="96" y="5263"/>
                      <a:pt x="0" y="5335"/>
                      <a:pt x="0" y="5442"/>
                    </a:cubicBezTo>
                    <a:cubicBezTo>
                      <a:pt x="0" y="5525"/>
                      <a:pt x="84" y="5621"/>
                      <a:pt x="179" y="5621"/>
                    </a:cubicBezTo>
                    <a:lnTo>
                      <a:pt x="596" y="5621"/>
                    </a:lnTo>
                    <a:cubicBezTo>
                      <a:pt x="691" y="8145"/>
                      <a:pt x="2727" y="10181"/>
                      <a:pt x="5263" y="10276"/>
                    </a:cubicBezTo>
                    <a:lnTo>
                      <a:pt x="5263" y="10693"/>
                    </a:lnTo>
                    <a:cubicBezTo>
                      <a:pt x="5263" y="10776"/>
                      <a:pt x="5334" y="10871"/>
                      <a:pt x="5441" y="10871"/>
                    </a:cubicBezTo>
                    <a:cubicBezTo>
                      <a:pt x="5525" y="10871"/>
                      <a:pt x="5620" y="10800"/>
                      <a:pt x="5620" y="10693"/>
                    </a:cubicBezTo>
                    <a:lnTo>
                      <a:pt x="5620" y="10276"/>
                    </a:lnTo>
                    <a:cubicBezTo>
                      <a:pt x="8144" y="10181"/>
                      <a:pt x="10180" y="8145"/>
                      <a:pt x="10275" y="5621"/>
                    </a:cubicBezTo>
                    <a:lnTo>
                      <a:pt x="10692" y="5621"/>
                    </a:lnTo>
                    <a:cubicBezTo>
                      <a:pt x="10775" y="5621"/>
                      <a:pt x="10871" y="5537"/>
                      <a:pt x="10871" y="5442"/>
                    </a:cubicBezTo>
                    <a:cubicBezTo>
                      <a:pt x="10871" y="5347"/>
                      <a:pt x="10799" y="5263"/>
                      <a:pt x="10692" y="5263"/>
                    </a:cubicBezTo>
                    <a:lnTo>
                      <a:pt x="10275" y="5263"/>
                    </a:lnTo>
                    <a:cubicBezTo>
                      <a:pt x="10180" y="2727"/>
                      <a:pt x="8144" y="691"/>
                      <a:pt x="5620" y="596"/>
                    </a:cubicBezTo>
                    <a:lnTo>
                      <a:pt x="5620" y="179"/>
                    </a:lnTo>
                    <a:cubicBezTo>
                      <a:pt x="5620" y="96"/>
                      <a:pt x="5537" y="1"/>
                      <a:pt x="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p8"/>
            <p:cNvGrpSpPr/>
            <p:nvPr/>
          </p:nvGrpSpPr>
          <p:grpSpPr>
            <a:xfrm>
              <a:off x="6705954" y="2422409"/>
              <a:ext cx="651517" cy="584330"/>
              <a:chOff x="5778676" y="3826972"/>
              <a:chExt cx="349052" cy="313056"/>
            </a:xfrm>
          </p:grpSpPr>
          <p:sp>
            <p:nvSpPr>
              <p:cNvPr id="471" name="Google Shape;471;p8"/>
              <p:cNvSpPr/>
              <p:nvPr/>
            </p:nvSpPr>
            <p:spPr>
              <a:xfrm>
                <a:off x="5923045" y="3890659"/>
                <a:ext cx="27690" cy="48155"/>
              </a:xfrm>
              <a:custGeom>
                <a:rect b="b" l="l" r="r" t="t"/>
                <a:pathLst>
                  <a:path extrusionOk="0" h="1513" w="870">
                    <a:moveTo>
                      <a:pt x="406" y="286"/>
                    </a:moveTo>
                    <a:lnTo>
                      <a:pt x="406" y="560"/>
                    </a:lnTo>
                    <a:cubicBezTo>
                      <a:pt x="299" y="524"/>
                      <a:pt x="251" y="488"/>
                      <a:pt x="251" y="417"/>
                    </a:cubicBezTo>
                    <a:cubicBezTo>
                      <a:pt x="251" y="345"/>
                      <a:pt x="334" y="298"/>
                      <a:pt x="406" y="286"/>
                    </a:cubicBezTo>
                    <a:close/>
                    <a:moveTo>
                      <a:pt x="513" y="845"/>
                    </a:moveTo>
                    <a:cubicBezTo>
                      <a:pt x="632" y="893"/>
                      <a:pt x="644" y="953"/>
                      <a:pt x="644" y="1012"/>
                    </a:cubicBezTo>
                    <a:cubicBezTo>
                      <a:pt x="644" y="1119"/>
                      <a:pt x="584" y="1155"/>
                      <a:pt x="513" y="1179"/>
                    </a:cubicBezTo>
                    <a:lnTo>
                      <a:pt x="513" y="845"/>
                    </a:lnTo>
                    <a:close/>
                    <a:moveTo>
                      <a:pt x="465" y="0"/>
                    </a:moveTo>
                    <a:cubicBezTo>
                      <a:pt x="441" y="0"/>
                      <a:pt x="406" y="12"/>
                      <a:pt x="406" y="48"/>
                    </a:cubicBezTo>
                    <a:lnTo>
                      <a:pt x="406" y="83"/>
                    </a:lnTo>
                    <a:cubicBezTo>
                      <a:pt x="179" y="119"/>
                      <a:pt x="48" y="238"/>
                      <a:pt x="48" y="441"/>
                    </a:cubicBezTo>
                    <a:cubicBezTo>
                      <a:pt x="48" y="667"/>
                      <a:pt x="215" y="738"/>
                      <a:pt x="406" y="810"/>
                    </a:cubicBezTo>
                    <a:lnTo>
                      <a:pt x="406" y="1191"/>
                    </a:lnTo>
                    <a:cubicBezTo>
                      <a:pt x="299" y="1167"/>
                      <a:pt x="251" y="1143"/>
                      <a:pt x="168" y="1072"/>
                    </a:cubicBezTo>
                    <a:cubicBezTo>
                      <a:pt x="149" y="1058"/>
                      <a:pt x="132" y="1051"/>
                      <a:pt x="116" y="1051"/>
                    </a:cubicBezTo>
                    <a:cubicBezTo>
                      <a:pt x="92" y="1051"/>
                      <a:pt x="70" y="1067"/>
                      <a:pt x="48" y="1095"/>
                    </a:cubicBezTo>
                    <a:cubicBezTo>
                      <a:pt x="1" y="1155"/>
                      <a:pt x="1" y="1215"/>
                      <a:pt x="48" y="1262"/>
                    </a:cubicBezTo>
                    <a:cubicBezTo>
                      <a:pt x="120" y="1357"/>
                      <a:pt x="275" y="1417"/>
                      <a:pt x="406" y="1417"/>
                    </a:cubicBezTo>
                    <a:lnTo>
                      <a:pt x="406" y="1476"/>
                    </a:lnTo>
                    <a:cubicBezTo>
                      <a:pt x="406" y="1500"/>
                      <a:pt x="441" y="1512"/>
                      <a:pt x="465" y="1512"/>
                    </a:cubicBezTo>
                    <a:cubicBezTo>
                      <a:pt x="501" y="1512"/>
                      <a:pt x="525" y="1500"/>
                      <a:pt x="525" y="1476"/>
                    </a:cubicBezTo>
                    <a:lnTo>
                      <a:pt x="525" y="1417"/>
                    </a:lnTo>
                    <a:cubicBezTo>
                      <a:pt x="715" y="1381"/>
                      <a:pt x="870" y="1262"/>
                      <a:pt x="870" y="1024"/>
                    </a:cubicBezTo>
                    <a:cubicBezTo>
                      <a:pt x="870" y="774"/>
                      <a:pt x="739" y="679"/>
                      <a:pt x="525" y="607"/>
                    </a:cubicBezTo>
                    <a:lnTo>
                      <a:pt x="525" y="286"/>
                    </a:lnTo>
                    <a:cubicBezTo>
                      <a:pt x="572" y="286"/>
                      <a:pt x="596" y="298"/>
                      <a:pt x="656" y="322"/>
                    </a:cubicBezTo>
                    <a:cubicBezTo>
                      <a:pt x="682" y="335"/>
                      <a:pt x="713" y="352"/>
                      <a:pt x="745" y="352"/>
                    </a:cubicBezTo>
                    <a:cubicBezTo>
                      <a:pt x="770" y="352"/>
                      <a:pt x="796" y="341"/>
                      <a:pt x="822" y="310"/>
                    </a:cubicBezTo>
                    <a:cubicBezTo>
                      <a:pt x="858" y="262"/>
                      <a:pt x="870" y="202"/>
                      <a:pt x="810" y="155"/>
                    </a:cubicBezTo>
                    <a:cubicBezTo>
                      <a:pt x="739" y="107"/>
                      <a:pt x="620" y="83"/>
                      <a:pt x="525" y="83"/>
                    </a:cubicBezTo>
                    <a:lnTo>
                      <a:pt x="525" y="48"/>
                    </a:lnTo>
                    <a:cubicBezTo>
                      <a:pt x="525" y="12"/>
                      <a:pt x="501" y="0"/>
                      <a:pt x="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5976866" y="3843268"/>
                <a:ext cx="80364" cy="80364"/>
              </a:xfrm>
              <a:custGeom>
                <a:rect b="b" l="l" r="r" t="t"/>
                <a:pathLst>
                  <a:path extrusionOk="0" h="2525" w="2525">
                    <a:moveTo>
                      <a:pt x="1263" y="310"/>
                    </a:moveTo>
                    <a:cubicBezTo>
                      <a:pt x="1786" y="310"/>
                      <a:pt x="2215" y="739"/>
                      <a:pt x="2215" y="1263"/>
                    </a:cubicBezTo>
                    <a:cubicBezTo>
                      <a:pt x="2215" y="1787"/>
                      <a:pt x="1798" y="2215"/>
                      <a:pt x="1263" y="2215"/>
                    </a:cubicBezTo>
                    <a:cubicBezTo>
                      <a:pt x="739" y="2215"/>
                      <a:pt x="310" y="1787"/>
                      <a:pt x="310" y="1263"/>
                    </a:cubicBezTo>
                    <a:cubicBezTo>
                      <a:pt x="310" y="739"/>
                      <a:pt x="739" y="310"/>
                      <a:pt x="1263" y="310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60"/>
                      <a:pt x="1" y="1263"/>
                    </a:cubicBezTo>
                    <a:cubicBezTo>
                      <a:pt x="1" y="1965"/>
                      <a:pt x="560" y="2525"/>
                      <a:pt x="1263" y="2525"/>
                    </a:cubicBezTo>
                    <a:cubicBezTo>
                      <a:pt x="1965" y="2525"/>
                      <a:pt x="2525" y="1965"/>
                      <a:pt x="2525" y="1263"/>
                    </a:cubicBezTo>
                    <a:cubicBezTo>
                      <a:pt x="2525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5879473" y="3826972"/>
                <a:ext cx="193288" cy="144051"/>
              </a:xfrm>
              <a:custGeom>
                <a:rect b="b" l="l" r="r" t="t"/>
                <a:pathLst>
                  <a:path extrusionOk="0" h="4526" w="6073">
                    <a:moveTo>
                      <a:pt x="1798" y="1775"/>
                    </a:moveTo>
                    <a:cubicBezTo>
                      <a:pt x="2132" y="1775"/>
                      <a:pt x="2430" y="1942"/>
                      <a:pt x="2596" y="2192"/>
                    </a:cubicBezTo>
                    <a:cubicBezTo>
                      <a:pt x="2620" y="2346"/>
                      <a:pt x="2680" y="2477"/>
                      <a:pt x="2739" y="2608"/>
                    </a:cubicBezTo>
                    <a:cubicBezTo>
                      <a:pt x="2739" y="2656"/>
                      <a:pt x="2751" y="2704"/>
                      <a:pt x="2751" y="2727"/>
                    </a:cubicBezTo>
                    <a:cubicBezTo>
                      <a:pt x="2751" y="3251"/>
                      <a:pt x="2322" y="3680"/>
                      <a:pt x="1798" y="3680"/>
                    </a:cubicBezTo>
                    <a:cubicBezTo>
                      <a:pt x="1287" y="3680"/>
                      <a:pt x="846" y="3251"/>
                      <a:pt x="846" y="2727"/>
                    </a:cubicBezTo>
                    <a:cubicBezTo>
                      <a:pt x="846" y="2203"/>
                      <a:pt x="1287" y="1775"/>
                      <a:pt x="1798" y="1775"/>
                    </a:cubicBezTo>
                    <a:close/>
                    <a:moveTo>
                      <a:pt x="1810" y="1251"/>
                    </a:moveTo>
                    <a:cubicBezTo>
                      <a:pt x="2072" y="1251"/>
                      <a:pt x="2334" y="1334"/>
                      <a:pt x="2560" y="1465"/>
                    </a:cubicBezTo>
                    <a:cubicBezTo>
                      <a:pt x="2549" y="1537"/>
                      <a:pt x="2549" y="1632"/>
                      <a:pt x="2537" y="1692"/>
                    </a:cubicBezTo>
                    <a:cubicBezTo>
                      <a:pt x="2322" y="1537"/>
                      <a:pt x="2072" y="1453"/>
                      <a:pt x="1787" y="1453"/>
                    </a:cubicBezTo>
                    <a:cubicBezTo>
                      <a:pt x="1084" y="1453"/>
                      <a:pt x="525" y="2013"/>
                      <a:pt x="525" y="2715"/>
                    </a:cubicBezTo>
                    <a:cubicBezTo>
                      <a:pt x="525" y="3418"/>
                      <a:pt x="1084" y="3978"/>
                      <a:pt x="1787" y="3978"/>
                    </a:cubicBezTo>
                    <a:cubicBezTo>
                      <a:pt x="2382" y="3978"/>
                      <a:pt x="2894" y="3561"/>
                      <a:pt x="3025" y="3001"/>
                    </a:cubicBezTo>
                    <a:lnTo>
                      <a:pt x="3192" y="3156"/>
                    </a:lnTo>
                    <a:cubicBezTo>
                      <a:pt x="3025" y="3775"/>
                      <a:pt x="2465" y="4204"/>
                      <a:pt x="1810" y="4204"/>
                    </a:cubicBezTo>
                    <a:cubicBezTo>
                      <a:pt x="1001" y="4204"/>
                      <a:pt x="334" y="3549"/>
                      <a:pt x="334" y="2727"/>
                    </a:cubicBezTo>
                    <a:cubicBezTo>
                      <a:pt x="334" y="1906"/>
                      <a:pt x="989" y="1251"/>
                      <a:pt x="1810" y="1251"/>
                    </a:cubicBezTo>
                    <a:close/>
                    <a:moveTo>
                      <a:pt x="4299" y="1"/>
                    </a:moveTo>
                    <a:cubicBezTo>
                      <a:pt x="3549" y="1"/>
                      <a:pt x="2894" y="501"/>
                      <a:pt x="2632" y="1168"/>
                    </a:cubicBezTo>
                    <a:cubicBezTo>
                      <a:pt x="2382" y="1037"/>
                      <a:pt x="2084" y="953"/>
                      <a:pt x="1787" y="953"/>
                    </a:cubicBezTo>
                    <a:cubicBezTo>
                      <a:pt x="810" y="953"/>
                      <a:pt x="1" y="1763"/>
                      <a:pt x="1" y="2739"/>
                    </a:cubicBezTo>
                    <a:cubicBezTo>
                      <a:pt x="1" y="3727"/>
                      <a:pt x="810" y="4525"/>
                      <a:pt x="1787" y="4525"/>
                    </a:cubicBezTo>
                    <a:cubicBezTo>
                      <a:pt x="2549" y="4525"/>
                      <a:pt x="3203" y="4049"/>
                      <a:pt x="3453" y="3370"/>
                    </a:cubicBezTo>
                    <a:cubicBezTo>
                      <a:pt x="3703" y="3501"/>
                      <a:pt x="3989" y="3573"/>
                      <a:pt x="4299" y="3573"/>
                    </a:cubicBezTo>
                    <a:cubicBezTo>
                      <a:pt x="4704" y="3573"/>
                      <a:pt x="5108" y="3442"/>
                      <a:pt x="5418" y="3192"/>
                    </a:cubicBezTo>
                    <a:cubicBezTo>
                      <a:pt x="5728" y="2942"/>
                      <a:pt x="5954" y="2596"/>
                      <a:pt x="6049" y="2203"/>
                    </a:cubicBezTo>
                    <a:cubicBezTo>
                      <a:pt x="6073" y="2108"/>
                      <a:pt x="6037" y="2013"/>
                      <a:pt x="5942" y="2001"/>
                    </a:cubicBezTo>
                    <a:cubicBezTo>
                      <a:pt x="5932" y="2000"/>
                      <a:pt x="5921" y="1999"/>
                      <a:pt x="5911" y="1999"/>
                    </a:cubicBezTo>
                    <a:cubicBezTo>
                      <a:pt x="5839" y="1999"/>
                      <a:pt x="5772" y="2037"/>
                      <a:pt x="5751" y="2120"/>
                    </a:cubicBezTo>
                    <a:cubicBezTo>
                      <a:pt x="5597" y="2787"/>
                      <a:pt x="5001" y="3251"/>
                      <a:pt x="4323" y="3251"/>
                    </a:cubicBezTo>
                    <a:cubicBezTo>
                      <a:pt x="3787" y="3251"/>
                      <a:pt x="3311" y="2965"/>
                      <a:pt x="3037" y="2501"/>
                    </a:cubicBezTo>
                    <a:cubicBezTo>
                      <a:pt x="3013" y="2358"/>
                      <a:pt x="2953" y="2203"/>
                      <a:pt x="2882" y="2084"/>
                    </a:cubicBezTo>
                    <a:cubicBezTo>
                      <a:pt x="2680" y="1180"/>
                      <a:pt x="3382" y="322"/>
                      <a:pt x="4311" y="322"/>
                    </a:cubicBezTo>
                    <a:cubicBezTo>
                      <a:pt x="4989" y="322"/>
                      <a:pt x="5585" y="775"/>
                      <a:pt x="5739" y="1453"/>
                    </a:cubicBezTo>
                    <a:cubicBezTo>
                      <a:pt x="5750" y="1528"/>
                      <a:pt x="5818" y="1574"/>
                      <a:pt x="5901" y="1574"/>
                    </a:cubicBezTo>
                    <a:cubicBezTo>
                      <a:pt x="5911" y="1574"/>
                      <a:pt x="5920" y="1574"/>
                      <a:pt x="5930" y="1572"/>
                    </a:cubicBezTo>
                    <a:cubicBezTo>
                      <a:pt x="6013" y="1549"/>
                      <a:pt x="6061" y="1465"/>
                      <a:pt x="6049" y="1370"/>
                    </a:cubicBezTo>
                    <a:cubicBezTo>
                      <a:pt x="5954" y="989"/>
                      <a:pt x="5739" y="644"/>
                      <a:pt x="5418" y="394"/>
                    </a:cubicBezTo>
                    <a:cubicBezTo>
                      <a:pt x="5108" y="144"/>
                      <a:pt x="4704" y="1"/>
                      <a:pt x="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6003760" y="3859946"/>
                <a:ext cx="26958" cy="47773"/>
              </a:xfrm>
              <a:custGeom>
                <a:rect b="b" l="l" r="r" t="t"/>
                <a:pathLst>
                  <a:path extrusionOk="0" h="1501" w="847">
                    <a:moveTo>
                      <a:pt x="382" y="298"/>
                    </a:moveTo>
                    <a:lnTo>
                      <a:pt x="382" y="572"/>
                    </a:lnTo>
                    <a:cubicBezTo>
                      <a:pt x="287" y="536"/>
                      <a:pt x="239" y="501"/>
                      <a:pt x="239" y="429"/>
                    </a:cubicBezTo>
                    <a:cubicBezTo>
                      <a:pt x="239" y="358"/>
                      <a:pt x="310" y="310"/>
                      <a:pt x="382" y="298"/>
                    </a:cubicBezTo>
                    <a:close/>
                    <a:moveTo>
                      <a:pt x="489" y="870"/>
                    </a:moveTo>
                    <a:cubicBezTo>
                      <a:pt x="608" y="917"/>
                      <a:pt x="620" y="977"/>
                      <a:pt x="620" y="1037"/>
                    </a:cubicBezTo>
                    <a:cubicBezTo>
                      <a:pt x="620" y="1132"/>
                      <a:pt x="560" y="1167"/>
                      <a:pt x="489" y="1203"/>
                    </a:cubicBezTo>
                    <a:lnTo>
                      <a:pt x="489" y="870"/>
                    </a:lnTo>
                    <a:close/>
                    <a:moveTo>
                      <a:pt x="441" y="1"/>
                    </a:moveTo>
                    <a:cubicBezTo>
                      <a:pt x="418" y="1"/>
                      <a:pt x="382" y="13"/>
                      <a:pt x="382" y="36"/>
                    </a:cubicBezTo>
                    <a:lnTo>
                      <a:pt x="382" y="84"/>
                    </a:lnTo>
                    <a:cubicBezTo>
                      <a:pt x="156" y="120"/>
                      <a:pt x="25" y="239"/>
                      <a:pt x="25" y="441"/>
                    </a:cubicBezTo>
                    <a:cubicBezTo>
                      <a:pt x="25" y="679"/>
                      <a:pt x="203" y="739"/>
                      <a:pt x="382" y="810"/>
                    </a:cubicBezTo>
                    <a:lnTo>
                      <a:pt x="382" y="1191"/>
                    </a:lnTo>
                    <a:cubicBezTo>
                      <a:pt x="275" y="1167"/>
                      <a:pt x="239" y="1132"/>
                      <a:pt x="144" y="1072"/>
                    </a:cubicBezTo>
                    <a:cubicBezTo>
                      <a:pt x="125" y="1059"/>
                      <a:pt x="108" y="1053"/>
                      <a:pt x="92" y="1053"/>
                    </a:cubicBezTo>
                    <a:cubicBezTo>
                      <a:pt x="37" y="1053"/>
                      <a:pt x="1" y="1121"/>
                      <a:pt x="1" y="1167"/>
                    </a:cubicBezTo>
                    <a:cubicBezTo>
                      <a:pt x="1" y="1203"/>
                      <a:pt x="13" y="1227"/>
                      <a:pt x="25" y="1251"/>
                    </a:cubicBezTo>
                    <a:cubicBezTo>
                      <a:pt x="96" y="1346"/>
                      <a:pt x="251" y="1394"/>
                      <a:pt x="382" y="1394"/>
                    </a:cubicBezTo>
                    <a:lnTo>
                      <a:pt x="382" y="1453"/>
                    </a:lnTo>
                    <a:cubicBezTo>
                      <a:pt x="382" y="1489"/>
                      <a:pt x="418" y="1501"/>
                      <a:pt x="441" y="1501"/>
                    </a:cubicBezTo>
                    <a:cubicBezTo>
                      <a:pt x="477" y="1501"/>
                      <a:pt x="501" y="1489"/>
                      <a:pt x="501" y="1453"/>
                    </a:cubicBezTo>
                    <a:lnTo>
                      <a:pt x="501" y="1394"/>
                    </a:lnTo>
                    <a:cubicBezTo>
                      <a:pt x="703" y="1370"/>
                      <a:pt x="846" y="1251"/>
                      <a:pt x="846" y="1013"/>
                    </a:cubicBezTo>
                    <a:cubicBezTo>
                      <a:pt x="846" y="786"/>
                      <a:pt x="691" y="691"/>
                      <a:pt x="501" y="620"/>
                    </a:cubicBezTo>
                    <a:lnTo>
                      <a:pt x="501" y="298"/>
                    </a:lnTo>
                    <a:cubicBezTo>
                      <a:pt x="584" y="298"/>
                      <a:pt x="608" y="310"/>
                      <a:pt x="680" y="358"/>
                    </a:cubicBezTo>
                    <a:cubicBezTo>
                      <a:pt x="694" y="362"/>
                      <a:pt x="709" y="364"/>
                      <a:pt x="723" y="364"/>
                    </a:cubicBezTo>
                    <a:cubicBezTo>
                      <a:pt x="754" y="364"/>
                      <a:pt x="782" y="351"/>
                      <a:pt x="799" y="310"/>
                    </a:cubicBezTo>
                    <a:cubicBezTo>
                      <a:pt x="834" y="263"/>
                      <a:pt x="846" y="203"/>
                      <a:pt x="787" y="155"/>
                    </a:cubicBezTo>
                    <a:cubicBezTo>
                      <a:pt x="715" y="96"/>
                      <a:pt x="596" y="84"/>
                      <a:pt x="501" y="84"/>
                    </a:cubicBezTo>
                    <a:lnTo>
                      <a:pt x="501" y="36"/>
                    </a:lnTo>
                    <a:cubicBezTo>
                      <a:pt x="501" y="13"/>
                      <a:pt x="477" y="1"/>
                      <a:pt x="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5778676" y="3939865"/>
                <a:ext cx="349052" cy="200163"/>
              </a:xfrm>
              <a:custGeom>
                <a:rect b="b" l="l" r="r" t="t"/>
                <a:pathLst>
                  <a:path extrusionOk="0" h="6289" w="10967">
                    <a:moveTo>
                      <a:pt x="3483" y="1855"/>
                    </a:moveTo>
                    <a:cubicBezTo>
                      <a:pt x="3500" y="1855"/>
                      <a:pt x="3513" y="1868"/>
                      <a:pt x="3513" y="1895"/>
                    </a:cubicBezTo>
                    <a:cubicBezTo>
                      <a:pt x="3584" y="2074"/>
                      <a:pt x="4573" y="4693"/>
                      <a:pt x="4620" y="4776"/>
                    </a:cubicBezTo>
                    <a:cubicBezTo>
                      <a:pt x="4632" y="4788"/>
                      <a:pt x="4620" y="4824"/>
                      <a:pt x="4584" y="4824"/>
                    </a:cubicBezTo>
                    <a:lnTo>
                      <a:pt x="3882" y="5086"/>
                    </a:lnTo>
                    <a:cubicBezTo>
                      <a:pt x="3846" y="4955"/>
                      <a:pt x="2846" y="2300"/>
                      <a:pt x="2775" y="2133"/>
                    </a:cubicBezTo>
                    <a:lnTo>
                      <a:pt x="3465" y="1859"/>
                    </a:lnTo>
                    <a:cubicBezTo>
                      <a:pt x="3471" y="1856"/>
                      <a:pt x="3477" y="1855"/>
                      <a:pt x="3483" y="1855"/>
                    </a:cubicBezTo>
                    <a:close/>
                    <a:moveTo>
                      <a:pt x="2477" y="2228"/>
                    </a:moveTo>
                    <a:lnTo>
                      <a:pt x="3584" y="5193"/>
                    </a:lnTo>
                    <a:cubicBezTo>
                      <a:pt x="3072" y="5407"/>
                      <a:pt x="1739" y="5907"/>
                      <a:pt x="1513" y="6003"/>
                    </a:cubicBezTo>
                    <a:cubicBezTo>
                      <a:pt x="1507" y="6005"/>
                      <a:pt x="1500" y="6007"/>
                      <a:pt x="1493" y="6007"/>
                    </a:cubicBezTo>
                    <a:cubicBezTo>
                      <a:pt x="1468" y="6007"/>
                      <a:pt x="1438" y="5991"/>
                      <a:pt x="1429" y="5955"/>
                    </a:cubicBezTo>
                    <a:lnTo>
                      <a:pt x="358" y="3109"/>
                    </a:lnTo>
                    <a:cubicBezTo>
                      <a:pt x="346" y="3086"/>
                      <a:pt x="358" y="3038"/>
                      <a:pt x="405" y="3026"/>
                    </a:cubicBezTo>
                    <a:cubicBezTo>
                      <a:pt x="1072" y="2764"/>
                      <a:pt x="2013" y="2407"/>
                      <a:pt x="2477" y="2228"/>
                    </a:cubicBezTo>
                    <a:close/>
                    <a:moveTo>
                      <a:pt x="10060" y="0"/>
                    </a:moveTo>
                    <a:cubicBezTo>
                      <a:pt x="9818" y="0"/>
                      <a:pt x="9583" y="125"/>
                      <a:pt x="9407" y="288"/>
                    </a:cubicBezTo>
                    <a:lnTo>
                      <a:pt x="7728" y="1681"/>
                    </a:lnTo>
                    <a:cubicBezTo>
                      <a:pt x="7632" y="1478"/>
                      <a:pt x="7430" y="1264"/>
                      <a:pt x="7061" y="1264"/>
                    </a:cubicBezTo>
                    <a:cubicBezTo>
                      <a:pt x="6668" y="1264"/>
                      <a:pt x="6361" y="1262"/>
                      <a:pt x="6115" y="1262"/>
                    </a:cubicBezTo>
                    <a:cubicBezTo>
                      <a:pt x="5377" y="1262"/>
                      <a:pt x="5192" y="1276"/>
                      <a:pt x="4906" y="1383"/>
                    </a:cubicBezTo>
                    <a:lnTo>
                      <a:pt x="3834" y="1835"/>
                    </a:lnTo>
                    <a:lnTo>
                      <a:pt x="3822" y="1788"/>
                    </a:lnTo>
                    <a:cubicBezTo>
                      <a:pt x="3766" y="1647"/>
                      <a:pt x="3637" y="1551"/>
                      <a:pt x="3491" y="1551"/>
                    </a:cubicBezTo>
                    <a:cubicBezTo>
                      <a:pt x="3451" y="1551"/>
                      <a:pt x="3411" y="1558"/>
                      <a:pt x="3370" y="1574"/>
                    </a:cubicBezTo>
                    <a:lnTo>
                      <a:pt x="2560" y="1871"/>
                    </a:lnTo>
                    <a:cubicBezTo>
                      <a:pt x="2203" y="2014"/>
                      <a:pt x="1084" y="2431"/>
                      <a:pt x="298" y="2728"/>
                    </a:cubicBezTo>
                    <a:cubicBezTo>
                      <a:pt x="108" y="2800"/>
                      <a:pt x="1" y="3026"/>
                      <a:pt x="72" y="3217"/>
                    </a:cubicBezTo>
                    <a:lnTo>
                      <a:pt x="1144" y="6038"/>
                    </a:lnTo>
                    <a:cubicBezTo>
                      <a:pt x="1199" y="6196"/>
                      <a:pt x="1348" y="6288"/>
                      <a:pt x="1501" y="6288"/>
                    </a:cubicBezTo>
                    <a:cubicBezTo>
                      <a:pt x="1545" y="6288"/>
                      <a:pt x="1589" y="6281"/>
                      <a:pt x="1632" y="6265"/>
                    </a:cubicBezTo>
                    <a:cubicBezTo>
                      <a:pt x="1870" y="6181"/>
                      <a:pt x="3501" y="5562"/>
                      <a:pt x="3858" y="5431"/>
                    </a:cubicBezTo>
                    <a:lnTo>
                      <a:pt x="4704" y="5122"/>
                    </a:lnTo>
                    <a:cubicBezTo>
                      <a:pt x="4882" y="5050"/>
                      <a:pt x="4989" y="4848"/>
                      <a:pt x="4918" y="4657"/>
                    </a:cubicBezTo>
                    <a:lnTo>
                      <a:pt x="4894" y="4622"/>
                    </a:lnTo>
                    <a:cubicBezTo>
                      <a:pt x="5454" y="4383"/>
                      <a:pt x="5466" y="4360"/>
                      <a:pt x="6049" y="4360"/>
                    </a:cubicBezTo>
                    <a:cubicBezTo>
                      <a:pt x="6132" y="4360"/>
                      <a:pt x="6204" y="4288"/>
                      <a:pt x="6204" y="4193"/>
                    </a:cubicBezTo>
                    <a:cubicBezTo>
                      <a:pt x="6204" y="4110"/>
                      <a:pt x="6132" y="4026"/>
                      <a:pt x="6049" y="4026"/>
                    </a:cubicBezTo>
                    <a:cubicBezTo>
                      <a:pt x="5418" y="4026"/>
                      <a:pt x="5358" y="4074"/>
                      <a:pt x="4799" y="4312"/>
                    </a:cubicBezTo>
                    <a:lnTo>
                      <a:pt x="3965" y="2097"/>
                    </a:lnTo>
                    <a:lnTo>
                      <a:pt x="5037" y="1645"/>
                    </a:lnTo>
                    <a:cubicBezTo>
                      <a:pt x="5251" y="1571"/>
                      <a:pt x="5403" y="1559"/>
                      <a:pt x="5989" y="1559"/>
                    </a:cubicBezTo>
                    <a:cubicBezTo>
                      <a:pt x="6250" y="1559"/>
                      <a:pt x="6597" y="1562"/>
                      <a:pt x="7073" y="1562"/>
                    </a:cubicBezTo>
                    <a:cubicBezTo>
                      <a:pt x="7240" y="1562"/>
                      <a:pt x="7359" y="1621"/>
                      <a:pt x="7430" y="1740"/>
                    </a:cubicBezTo>
                    <a:cubicBezTo>
                      <a:pt x="7478" y="1835"/>
                      <a:pt x="7490" y="1919"/>
                      <a:pt x="7502" y="1931"/>
                    </a:cubicBezTo>
                    <a:cubicBezTo>
                      <a:pt x="7502" y="1990"/>
                      <a:pt x="7454" y="2276"/>
                      <a:pt x="7180" y="2336"/>
                    </a:cubicBezTo>
                    <a:cubicBezTo>
                      <a:pt x="6740" y="2407"/>
                      <a:pt x="5823" y="2538"/>
                      <a:pt x="5811" y="2538"/>
                    </a:cubicBezTo>
                    <a:cubicBezTo>
                      <a:pt x="5716" y="2562"/>
                      <a:pt x="5656" y="2633"/>
                      <a:pt x="5668" y="2728"/>
                    </a:cubicBezTo>
                    <a:cubicBezTo>
                      <a:pt x="5692" y="2800"/>
                      <a:pt x="5751" y="2859"/>
                      <a:pt x="5823" y="2859"/>
                    </a:cubicBezTo>
                    <a:lnTo>
                      <a:pt x="5847" y="2859"/>
                    </a:lnTo>
                    <a:cubicBezTo>
                      <a:pt x="5870" y="2859"/>
                      <a:pt x="6787" y="2728"/>
                      <a:pt x="7240" y="2645"/>
                    </a:cubicBezTo>
                    <a:cubicBezTo>
                      <a:pt x="7632" y="2574"/>
                      <a:pt x="7787" y="2240"/>
                      <a:pt x="7811" y="2026"/>
                    </a:cubicBezTo>
                    <a:lnTo>
                      <a:pt x="9633" y="514"/>
                    </a:lnTo>
                    <a:cubicBezTo>
                      <a:pt x="9747" y="415"/>
                      <a:pt x="9895" y="311"/>
                      <a:pt x="10058" y="311"/>
                    </a:cubicBezTo>
                    <a:cubicBezTo>
                      <a:pt x="10151" y="311"/>
                      <a:pt x="10248" y="344"/>
                      <a:pt x="10347" y="431"/>
                    </a:cubicBezTo>
                    <a:cubicBezTo>
                      <a:pt x="10645" y="728"/>
                      <a:pt x="10371" y="1073"/>
                      <a:pt x="10299" y="1145"/>
                    </a:cubicBezTo>
                    <a:cubicBezTo>
                      <a:pt x="10228" y="1216"/>
                      <a:pt x="8013" y="3609"/>
                      <a:pt x="8013" y="3609"/>
                    </a:cubicBezTo>
                    <a:cubicBezTo>
                      <a:pt x="7680" y="3990"/>
                      <a:pt x="7251" y="4050"/>
                      <a:pt x="7073" y="4062"/>
                    </a:cubicBezTo>
                    <a:lnTo>
                      <a:pt x="6787" y="4062"/>
                    </a:lnTo>
                    <a:cubicBezTo>
                      <a:pt x="6704" y="4062"/>
                      <a:pt x="6620" y="4133"/>
                      <a:pt x="6620" y="4229"/>
                    </a:cubicBezTo>
                    <a:cubicBezTo>
                      <a:pt x="6620" y="4312"/>
                      <a:pt x="6704" y="4383"/>
                      <a:pt x="6787" y="4383"/>
                    </a:cubicBezTo>
                    <a:lnTo>
                      <a:pt x="7097" y="4383"/>
                    </a:lnTo>
                    <a:cubicBezTo>
                      <a:pt x="7311" y="4371"/>
                      <a:pt x="7859" y="4300"/>
                      <a:pt x="8264" y="3836"/>
                    </a:cubicBezTo>
                    <a:lnTo>
                      <a:pt x="10550" y="1371"/>
                    </a:lnTo>
                    <a:cubicBezTo>
                      <a:pt x="10728" y="1121"/>
                      <a:pt x="10966" y="621"/>
                      <a:pt x="10550" y="204"/>
                    </a:cubicBezTo>
                    <a:cubicBezTo>
                      <a:pt x="10395" y="59"/>
                      <a:pt x="10226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8"/>
            <p:cNvGrpSpPr/>
            <p:nvPr/>
          </p:nvGrpSpPr>
          <p:grpSpPr>
            <a:xfrm>
              <a:off x="4841147" y="2387137"/>
              <a:ext cx="645101" cy="654844"/>
              <a:chOff x="4874902" y="3808799"/>
              <a:chExt cx="345615" cy="350835"/>
            </a:xfrm>
          </p:grpSpPr>
          <p:sp>
            <p:nvSpPr>
              <p:cNvPr id="477" name="Google Shape;477;p8"/>
              <p:cNvSpPr/>
              <p:nvPr/>
            </p:nvSpPr>
            <p:spPr>
              <a:xfrm>
                <a:off x="4874902" y="3808799"/>
                <a:ext cx="345615" cy="350835"/>
              </a:xfrm>
              <a:custGeom>
                <a:rect b="b" l="l" r="r" t="t"/>
                <a:pathLst>
                  <a:path extrusionOk="0" h="11023" w="10859">
                    <a:moveTo>
                      <a:pt x="6632" y="274"/>
                    </a:moveTo>
                    <a:cubicBezTo>
                      <a:pt x="6858" y="274"/>
                      <a:pt x="7037" y="453"/>
                      <a:pt x="7037" y="679"/>
                    </a:cubicBezTo>
                    <a:cubicBezTo>
                      <a:pt x="7037" y="905"/>
                      <a:pt x="6858" y="1084"/>
                      <a:pt x="6632" y="1084"/>
                    </a:cubicBezTo>
                    <a:lnTo>
                      <a:pt x="4906" y="1084"/>
                    </a:lnTo>
                    <a:cubicBezTo>
                      <a:pt x="4691" y="1084"/>
                      <a:pt x="4513" y="905"/>
                      <a:pt x="4513" y="679"/>
                    </a:cubicBezTo>
                    <a:cubicBezTo>
                      <a:pt x="4513" y="453"/>
                      <a:pt x="4691" y="274"/>
                      <a:pt x="4906" y="274"/>
                    </a:cubicBezTo>
                    <a:close/>
                    <a:moveTo>
                      <a:pt x="5965" y="1405"/>
                    </a:moveTo>
                    <a:lnTo>
                      <a:pt x="5965" y="1965"/>
                    </a:lnTo>
                    <a:lnTo>
                      <a:pt x="5572" y="1965"/>
                    </a:lnTo>
                    <a:lnTo>
                      <a:pt x="5572" y="1405"/>
                    </a:lnTo>
                    <a:close/>
                    <a:moveTo>
                      <a:pt x="5790" y="2285"/>
                    </a:moveTo>
                    <a:cubicBezTo>
                      <a:pt x="7012" y="2285"/>
                      <a:pt x="8209" y="2830"/>
                      <a:pt x="9037" y="3834"/>
                    </a:cubicBezTo>
                    <a:cubicBezTo>
                      <a:pt x="10513" y="5632"/>
                      <a:pt x="10228" y="8287"/>
                      <a:pt x="8430" y="9763"/>
                    </a:cubicBezTo>
                    <a:cubicBezTo>
                      <a:pt x="7647" y="10392"/>
                      <a:pt x="6705" y="10700"/>
                      <a:pt x="5771" y="10700"/>
                    </a:cubicBezTo>
                    <a:cubicBezTo>
                      <a:pt x="4545" y="10700"/>
                      <a:pt x="3331" y="10171"/>
                      <a:pt x="2500" y="9144"/>
                    </a:cubicBezTo>
                    <a:cubicBezTo>
                      <a:pt x="405" y="6573"/>
                      <a:pt x="2000" y="2715"/>
                      <a:pt x="5239" y="2322"/>
                    </a:cubicBezTo>
                    <a:cubicBezTo>
                      <a:pt x="5422" y="2297"/>
                      <a:pt x="5606" y="2285"/>
                      <a:pt x="5790" y="2285"/>
                    </a:cubicBezTo>
                    <a:close/>
                    <a:moveTo>
                      <a:pt x="4917" y="0"/>
                    </a:moveTo>
                    <a:cubicBezTo>
                      <a:pt x="4513" y="0"/>
                      <a:pt x="4203" y="322"/>
                      <a:pt x="4203" y="715"/>
                    </a:cubicBezTo>
                    <a:cubicBezTo>
                      <a:pt x="4203" y="1108"/>
                      <a:pt x="4525" y="1429"/>
                      <a:pt x="4917" y="1429"/>
                    </a:cubicBezTo>
                    <a:lnTo>
                      <a:pt x="5251" y="1429"/>
                    </a:lnTo>
                    <a:lnTo>
                      <a:pt x="5251" y="1989"/>
                    </a:lnTo>
                    <a:cubicBezTo>
                      <a:pt x="1727" y="2393"/>
                      <a:pt x="0" y="6573"/>
                      <a:pt x="2262" y="9359"/>
                    </a:cubicBezTo>
                    <a:cubicBezTo>
                      <a:pt x="3161" y="10454"/>
                      <a:pt x="4471" y="11023"/>
                      <a:pt x="5790" y="11023"/>
                    </a:cubicBezTo>
                    <a:cubicBezTo>
                      <a:pt x="6795" y="11023"/>
                      <a:pt x="7805" y="10693"/>
                      <a:pt x="8644" y="10013"/>
                    </a:cubicBezTo>
                    <a:cubicBezTo>
                      <a:pt x="10585" y="8430"/>
                      <a:pt x="10859" y="5561"/>
                      <a:pt x="9287" y="3632"/>
                    </a:cubicBezTo>
                    <a:cubicBezTo>
                      <a:pt x="8513" y="2679"/>
                      <a:pt x="7430" y="2120"/>
                      <a:pt x="6299" y="1989"/>
                    </a:cubicBezTo>
                    <a:lnTo>
                      <a:pt x="6299" y="1429"/>
                    </a:lnTo>
                    <a:lnTo>
                      <a:pt x="6644" y="1429"/>
                    </a:lnTo>
                    <a:cubicBezTo>
                      <a:pt x="7037" y="1429"/>
                      <a:pt x="7358" y="1096"/>
                      <a:pt x="7358" y="715"/>
                    </a:cubicBezTo>
                    <a:cubicBezTo>
                      <a:pt x="7358" y="310"/>
                      <a:pt x="7025" y="0"/>
                      <a:pt x="6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4939321" y="4009630"/>
                <a:ext cx="145929" cy="123618"/>
              </a:xfrm>
              <a:custGeom>
                <a:rect b="b" l="l" r="r" t="t"/>
                <a:pathLst>
                  <a:path extrusionOk="0" h="3884" w="4585">
                    <a:moveTo>
                      <a:pt x="203" y="1"/>
                    </a:moveTo>
                    <a:cubicBezTo>
                      <a:pt x="119" y="1"/>
                      <a:pt x="48" y="72"/>
                      <a:pt x="48" y="155"/>
                    </a:cubicBezTo>
                    <a:cubicBezTo>
                      <a:pt x="48" y="203"/>
                      <a:pt x="0" y="965"/>
                      <a:pt x="429" y="1810"/>
                    </a:cubicBezTo>
                    <a:cubicBezTo>
                      <a:pt x="691" y="2334"/>
                      <a:pt x="1072" y="2799"/>
                      <a:pt x="1548" y="3156"/>
                    </a:cubicBezTo>
                    <a:cubicBezTo>
                      <a:pt x="2212" y="3644"/>
                      <a:pt x="2997" y="3883"/>
                      <a:pt x="3771" y="3883"/>
                    </a:cubicBezTo>
                    <a:cubicBezTo>
                      <a:pt x="3996" y="3883"/>
                      <a:pt x="4221" y="3863"/>
                      <a:pt x="4441" y="3823"/>
                    </a:cubicBezTo>
                    <a:cubicBezTo>
                      <a:pt x="4525" y="3811"/>
                      <a:pt x="4584" y="3715"/>
                      <a:pt x="4572" y="3632"/>
                    </a:cubicBezTo>
                    <a:cubicBezTo>
                      <a:pt x="4540" y="3545"/>
                      <a:pt x="4477" y="3488"/>
                      <a:pt x="4394" y="3488"/>
                    </a:cubicBezTo>
                    <a:cubicBezTo>
                      <a:pt x="4386" y="3488"/>
                      <a:pt x="4378" y="3488"/>
                      <a:pt x="4370" y="3489"/>
                    </a:cubicBezTo>
                    <a:cubicBezTo>
                      <a:pt x="4161" y="3528"/>
                      <a:pt x="3950" y="3547"/>
                      <a:pt x="3739" y="3547"/>
                    </a:cubicBezTo>
                    <a:cubicBezTo>
                      <a:pt x="3035" y="3547"/>
                      <a:pt x="2334" y="3331"/>
                      <a:pt x="1739" y="2882"/>
                    </a:cubicBezTo>
                    <a:cubicBezTo>
                      <a:pt x="286" y="1810"/>
                      <a:pt x="369" y="155"/>
                      <a:pt x="369" y="155"/>
                    </a:cubicBezTo>
                    <a:cubicBezTo>
                      <a:pt x="369" y="72"/>
                      <a:pt x="298" y="1"/>
                      <a:pt x="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4942344" y="3897629"/>
                <a:ext cx="205033" cy="101816"/>
              </a:xfrm>
              <a:custGeom>
                <a:rect b="b" l="l" r="r" t="t"/>
                <a:pathLst>
                  <a:path extrusionOk="0" h="3199" w="6442">
                    <a:moveTo>
                      <a:pt x="3666" y="0"/>
                    </a:moveTo>
                    <a:cubicBezTo>
                      <a:pt x="1972" y="0"/>
                      <a:pt x="363" y="1175"/>
                      <a:pt x="24" y="3008"/>
                    </a:cubicBezTo>
                    <a:cubicBezTo>
                      <a:pt x="0" y="3115"/>
                      <a:pt x="72" y="3198"/>
                      <a:pt x="179" y="3198"/>
                    </a:cubicBezTo>
                    <a:cubicBezTo>
                      <a:pt x="251" y="3198"/>
                      <a:pt x="322" y="3139"/>
                      <a:pt x="334" y="3067"/>
                    </a:cubicBezTo>
                    <a:cubicBezTo>
                      <a:pt x="656" y="1384"/>
                      <a:pt x="2127" y="318"/>
                      <a:pt x="3670" y="318"/>
                    </a:cubicBezTo>
                    <a:cubicBezTo>
                      <a:pt x="4353" y="318"/>
                      <a:pt x="5050" y="527"/>
                      <a:pt x="5668" y="984"/>
                    </a:cubicBezTo>
                    <a:cubicBezTo>
                      <a:pt x="5846" y="1115"/>
                      <a:pt x="5989" y="1257"/>
                      <a:pt x="6144" y="1412"/>
                    </a:cubicBezTo>
                    <a:cubicBezTo>
                      <a:pt x="6180" y="1448"/>
                      <a:pt x="6228" y="1471"/>
                      <a:pt x="6274" y="1471"/>
                    </a:cubicBezTo>
                    <a:cubicBezTo>
                      <a:pt x="6305" y="1471"/>
                      <a:pt x="6334" y="1460"/>
                      <a:pt x="6358" y="1436"/>
                    </a:cubicBezTo>
                    <a:cubicBezTo>
                      <a:pt x="6430" y="1377"/>
                      <a:pt x="6442" y="1269"/>
                      <a:pt x="6382" y="1210"/>
                    </a:cubicBezTo>
                    <a:cubicBezTo>
                      <a:pt x="6216" y="1031"/>
                      <a:pt x="6049" y="876"/>
                      <a:pt x="5858" y="734"/>
                    </a:cubicBezTo>
                    <a:cubicBezTo>
                      <a:pt x="5179" y="230"/>
                      <a:pt x="4414" y="0"/>
                      <a:pt x="3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5092729" y="3950240"/>
                <a:ext cx="84597" cy="175465"/>
              </a:xfrm>
              <a:custGeom>
                <a:rect b="b" l="l" r="r" t="t"/>
                <a:pathLst>
                  <a:path extrusionOk="0" h="5513" w="2658">
                    <a:moveTo>
                      <a:pt x="1939" y="0"/>
                    </a:moveTo>
                    <a:cubicBezTo>
                      <a:pt x="1907" y="0"/>
                      <a:pt x="1875" y="11"/>
                      <a:pt x="1848" y="33"/>
                    </a:cubicBezTo>
                    <a:cubicBezTo>
                      <a:pt x="1776" y="81"/>
                      <a:pt x="1741" y="176"/>
                      <a:pt x="1800" y="259"/>
                    </a:cubicBezTo>
                    <a:cubicBezTo>
                      <a:pt x="2145" y="795"/>
                      <a:pt x="2324" y="1414"/>
                      <a:pt x="2324" y="2057"/>
                    </a:cubicBezTo>
                    <a:cubicBezTo>
                      <a:pt x="2324" y="3486"/>
                      <a:pt x="1431" y="4724"/>
                      <a:pt x="169" y="5200"/>
                    </a:cubicBezTo>
                    <a:cubicBezTo>
                      <a:pt x="1" y="5263"/>
                      <a:pt x="55" y="5512"/>
                      <a:pt x="218" y="5512"/>
                    </a:cubicBezTo>
                    <a:cubicBezTo>
                      <a:pt x="239" y="5512"/>
                      <a:pt x="263" y="5508"/>
                      <a:pt x="288" y="5498"/>
                    </a:cubicBezTo>
                    <a:cubicBezTo>
                      <a:pt x="1669" y="4962"/>
                      <a:pt x="2657" y="3605"/>
                      <a:pt x="2657" y="2045"/>
                    </a:cubicBezTo>
                    <a:cubicBezTo>
                      <a:pt x="2622" y="1343"/>
                      <a:pt x="2431" y="676"/>
                      <a:pt x="2074" y="81"/>
                    </a:cubicBezTo>
                    <a:cubicBezTo>
                      <a:pt x="2044" y="29"/>
                      <a:pt x="1992" y="0"/>
                      <a:pt x="1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5004886" y="3993717"/>
                <a:ext cx="81478" cy="55348"/>
              </a:xfrm>
              <a:custGeom>
                <a:rect b="b" l="l" r="r" t="t"/>
                <a:pathLst>
                  <a:path extrusionOk="0" h="1739" w="2560">
                    <a:moveTo>
                      <a:pt x="1691" y="334"/>
                    </a:moveTo>
                    <a:cubicBezTo>
                      <a:pt x="1976" y="334"/>
                      <a:pt x="2143" y="655"/>
                      <a:pt x="1976" y="882"/>
                    </a:cubicBezTo>
                    <a:cubicBezTo>
                      <a:pt x="1913" y="974"/>
                      <a:pt x="1806" y="1024"/>
                      <a:pt x="1698" y="1024"/>
                    </a:cubicBezTo>
                    <a:cubicBezTo>
                      <a:pt x="1625" y="1024"/>
                      <a:pt x="1551" y="1001"/>
                      <a:pt x="1488" y="953"/>
                    </a:cubicBezTo>
                    <a:cubicBezTo>
                      <a:pt x="1214" y="763"/>
                      <a:pt x="1369" y="334"/>
                      <a:pt x="1691" y="334"/>
                    </a:cubicBezTo>
                    <a:close/>
                    <a:moveTo>
                      <a:pt x="1691" y="1"/>
                    </a:moveTo>
                    <a:cubicBezTo>
                      <a:pt x="1584" y="1"/>
                      <a:pt x="1334" y="36"/>
                      <a:pt x="1155" y="274"/>
                    </a:cubicBezTo>
                    <a:cubicBezTo>
                      <a:pt x="1024" y="453"/>
                      <a:pt x="988" y="655"/>
                      <a:pt x="1048" y="846"/>
                    </a:cubicBezTo>
                    <a:lnTo>
                      <a:pt x="131" y="1441"/>
                    </a:lnTo>
                    <a:cubicBezTo>
                      <a:pt x="0" y="1536"/>
                      <a:pt x="60" y="1739"/>
                      <a:pt x="214" y="1739"/>
                    </a:cubicBezTo>
                    <a:cubicBezTo>
                      <a:pt x="310" y="1739"/>
                      <a:pt x="262" y="1727"/>
                      <a:pt x="1214" y="1132"/>
                    </a:cubicBezTo>
                    <a:cubicBezTo>
                      <a:pt x="1346" y="1279"/>
                      <a:pt x="1520" y="1349"/>
                      <a:pt x="1692" y="1349"/>
                    </a:cubicBezTo>
                    <a:cubicBezTo>
                      <a:pt x="1896" y="1349"/>
                      <a:pt x="2098" y="1252"/>
                      <a:pt x="2226" y="1072"/>
                    </a:cubicBezTo>
                    <a:cubicBezTo>
                      <a:pt x="2560" y="632"/>
                      <a:pt x="2238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5053391" y="3915262"/>
                <a:ext cx="10630" cy="29982"/>
              </a:xfrm>
              <a:custGeom>
                <a:rect b="b" l="l" r="r" t="t"/>
                <a:pathLst>
                  <a:path extrusionOk="0" h="942" w="334">
                    <a:moveTo>
                      <a:pt x="167" y="1"/>
                    </a:moveTo>
                    <a:cubicBezTo>
                      <a:pt x="83" y="1"/>
                      <a:pt x="0" y="72"/>
                      <a:pt x="0" y="168"/>
                    </a:cubicBezTo>
                    <a:lnTo>
                      <a:pt x="0" y="775"/>
                    </a:lnTo>
                    <a:cubicBezTo>
                      <a:pt x="0" y="858"/>
                      <a:pt x="83" y="942"/>
                      <a:pt x="167" y="942"/>
                    </a:cubicBezTo>
                    <a:cubicBezTo>
                      <a:pt x="262" y="942"/>
                      <a:pt x="333" y="858"/>
                      <a:pt x="333" y="775"/>
                    </a:cubicBezTo>
                    <a:lnTo>
                      <a:pt x="333" y="168"/>
                    </a:lnTo>
                    <a:cubicBezTo>
                      <a:pt x="333" y="72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5005236" y="3928216"/>
                <a:ext cx="21261" cy="26894"/>
              </a:xfrm>
              <a:custGeom>
                <a:rect b="b" l="l" r="r" t="t"/>
                <a:pathLst>
                  <a:path extrusionOk="0" h="845" w="668">
                    <a:moveTo>
                      <a:pt x="183" y="1"/>
                    </a:moveTo>
                    <a:cubicBezTo>
                      <a:pt x="156" y="1"/>
                      <a:pt x="130" y="8"/>
                      <a:pt x="108" y="23"/>
                    </a:cubicBezTo>
                    <a:cubicBezTo>
                      <a:pt x="25" y="70"/>
                      <a:pt x="1" y="177"/>
                      <a:pt x="49" y="249"/>
                    </a:cubicBezTo>
                    <a:lnTo>
                      <a:pt x="346" y="773"/>
                    </a:lnTo>
                    <a:cubicBezTo>
                      <a:pt x="382" y="808"/>
                      <a:pt x="430" y="844"/>
                      <a:pt x="489" y="844"/>
                    </a:cubicBezTo>
                    <a:cubicBezTo>
                      <a:pt x="525" y="844"/>
                      <a:pt x="549" y="844"/>
                      <a:pt x="561" y="832"/>
                    </a:cubicBezTo>
                    <a:cubicBezTo>
                      <a:pt x="644" y="785"/>
                      <a:pt x="668" y="677"/>
                      <a:pt x="620" y="606"/>
                    </a:cubicBezTo>
                    <a:lnTo>
                      <a:pt x="322" y="82"/>
                    </a:lnTo>
                    <a:cubicBezTo>
                      <a:pt x="298" y="33"/>
                      <a:pt x="240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4970766" y="3962876"/>
                <a:ext cx="28454" cy="19510"/>
              </a:xfrm>
              <a:custGeom>
                <a:rect b="b" l="l" r="r" t="t"/>
                <a:pathLst>
                  <a:path extrusionOk="0" h="613" w="894">
                    <a:moveTo>
                      <a:pt x="189" y="1"/>
                    </a:moveTo>
                    <a:cubicBezTo>
                      <a:pt x="130" y="1"/>
                      <a:pt x="69" y="27"/>
                      <a:pt x="36" y="77"/>
                    </a:cubicBezTo>
                    <a:cubicBezTo>
                      <a:pt x="0" y="160"/>
                      <a:pt x="24" y="255"/>
                      <a:pt x="96" y="303"/>
                    </a:cubicBezTo>
                    <a:lnTo>
                      <a:pt x="620" y="600"/>
                    </a:lnTo>
                    <a:cubicBezTo>
                      <a:pt x="655" y="612"/>
                      <a:pt x="679" y="612"/>
                      <a:pt x="691" y="612"/>
                    </a:cubicBezTo>
                    <a:cubicBezTo>
                      <a:pt x="751" y="612"/>
                      <a:pt x="798" y="589"/>
                      <a:pt x="834" y="541"/>
                    </a:cubicBezTo>
                    <a:cubicBezTo>
                      <a:pt x="893" y="470"/>
                      <a:pt x="858" y="362"/>
                      <a:pt x="786" y="315"/>
                    </a:cubicBezTo>
                    <a:lnTo>
                      <a:pt x="262" y="17"/>
                    </a:lnTo>
                    <a:cubicBezTo>
                      <a:pt x="240" y="6"/>
                      <a:pt x="215" y="1"/>
                      <a:pt x="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4958258" y="4010012"/>
                <a:ext cx="29982" cy="10248"/>
              </a:xfrm>
              <a:custGeom>
                <a:rect b="b" l="l" r="r" t="t"/>
                <a:pathLst>
                  <a:path extrusionOk="0" h="322" w="942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22"/>
                      <a:pt x="167" y="322"/>
                    </a:cubicBezTo>
                    <a:lnTo>
                      <a:pt x="774" y="322"/>
                    </a:lnTo>
                    <a:cubicBezTo>
                      <a:pt x="870" y="322"/>
                      <a:pt x="941" y="251"/>
                      <a:pt x="941" y="167"/>
                    </a:cubicBezTo>
                    <a:cubicBezTo>
                      <a:pt x="941" y="72"/>
                      <a:pt x="870" y="1"/>
                      <a:pt x="7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4969239" y="4047601"/>
                <a:ext cx="30363" cy="20051"/>
              </a:xfrm>
              <a:custGeom>
                <a:rect b="b" l="l" r="r" t="t"/>
                <a:pathLst>
                  <a:path extrusionOk="0" h="630" w="954">
                    <a:moveTo>
                      <a:pt x="754" y="0"/>
                    </a:moveTo>
                    <a:cubicBezTo>
                      <a:pt x="728" y="0"/>
                      <a:pt x="702" y="7"/>
                      <a:pt x="679" y="22"/>
                    </a:cubicBezTo>
                    <a:lnTo>
                      <a:pt x="156" y="320"/>
                    </a:lnTo>
                    <a:cubicBezTo>
                      <a:pt x="1" y="415"/>
                      <a:pt x="60" y="629"/>
                      <a:pt x="239" y="629"/>
                    </a:cubicBezTo>
                    <a:cubicBezTo>
                      <a:pt x="310" y="629"/>
                      <a:pt x="310" y="605"/>
                      <a:pt x="846" y="308"/>
                    </a:cubicBezTo>
                    <a:cubicBezTo>
                      <a:pt x="918" y="260"/>
                      <a:pt x="953" y="153"/>
                      <a:pt x="906" y="82"/>
                    </a:cubicBezTo>
                    <a:cubicBezTo>
                      <a:pt x="873" y="33"/>
                      <a:pt x="812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5005236" y="4075641"/>
                <a:ext cx="21261" cy="26862"/>
              </a:xfrm>
              <a:custGeom>
                <a:rect b="b" l="l" r="r" t="t"/>
                <a:pathLst>
                  <a:path extrusionOk="0" h="844" w="668">
                    <a:moveTo>
                      <a:pt x="491" y="0"/>
                    </a:moveTo>
                    <a:cubicBezTo>
                      <a:pt x="440" y="0"/>
                      <a:pt x="391" y="33"/>
                      <a:pt x="358" y="82"/>
                    </a:cubicBezTo>
                    <a:lnTo>
                      <a:pt x="60" y="606"/>
                    </a:lnTo>
                    <a:cubicBezTo>
                      <a:pt x="1" y="701"/>
                      <a:pt x="72" y="844"/>
                      <a:pt x="191" y="844"/>
                    </a:cubicBezTo>
                    <a:cubicBezTo>
                      <a:pt x="251" y="844"/>
                      <a:pt x="299" y="808"/>
                      <a:pt x="322" y="760"/>
                    </a:cubicBezTo>
                    <a:lnTo>
                      <a:pt x="620" y="248"/>
                    </a:lnTo>
                    <a:cubicBezTo>
                      <a:pt x="668" y="165"/>
                      <a:pt x="644" y="70"/>
                      <a:pt x="561" y="22"/>
                    </a:cubicBezTo>
                    <a:cubicBezTo>
                      <a:pt x="538" y="7"/>
                      <a:pt x="514" y="0"/>
                      <a:pt x="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053391" y="4085794"/>
                <a:ext cx="10630" cy="29982"/>
              </a:xfrm>
              <a:custGeom>
                <a:rect b="b" l="l" r="r" t="t"/>
                <a:pathLst>
                  <a:path extrusionOk="0" h="942" w="334">
                    <a:moveTo>
                      <a:pt x="167" y="1"/>
                    </a:moveTo>
                    <a:cubicBezTo>
                      <a:pt x="83" y="1"/>
                      <a:pt x="0" y="72"/>
                      <a:pt x="0" y="167"/>
                    </a:cubicBezTo>
                    <a:lnTo>
                      <a:pt x="0" y="775"/>
                    </a:lnTo>
                    <a:cubicBezTo>
                      <a:pt x="0" y="858"/>
                      <a:pt x="83" y="941"/>
                      <a:pt x="167" y="941"/>
                    </a:cubicBezTo>
                    <a:cubicBezTo>
                      <a:pt x="250" y="941"/>
                      <a:pt x="333" y="858"/>
                      <a:pt x="333" y="775"/>
                    </a:cubicBezTo>
                    <a:lnTo>
                      <a:pt x="333" y="167"/>
                    </a:lnTo>
                    <a:cubicBezTo>
                      <a:pt x="333" y="72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5090501" y="4075641"/>
                <a:ext cx="21261" cy="26894"/>
              </a:xfrm>
              <a:custGeom>
                <a:rect b="b" l="l" r="r" t="t"/>
                <a:pathLst>
                  <a:path extrusionOk="0" h="845" w="668">
                    <a:moveTo>
                      <a:pt x="182" y="0"/>
                    </a:moveTo>
                    <a:cubicBezTo>
                      <a:pt x="156" y="0"/>
                      <a:pt x="130" y="7"/>
                      <a:pt x="108" y="22"/>
                    </a:cubicBezTo>
                    <a:cubicBezTo>
                      <a:pt x="25" y="70"/>
                      <a:pt x="1" y="165"/>
                      <a:pt x="48" y="248"/>
                    </a:cubicBezTo>
                    <a:lnTo>
                      <a:pt x="346" y="760"/>
                    </a:lnTo>
                    <a:cubicBezTo>
                      <a:pt x="370" y="815"/>
                      <a:pt x="424" y="844"/>
                      <a:pt x="479" y="844"/>
                    </a:cubicBezTo>
                    <a:cubicBezTo>
                      <a:pt x="507" y="844"/>
                      <a:pt x="536" y="836"/>
                      <a:pt x="560" y="820"/>
                    </a:cubicBezTo>
                    <a:cubicBezTo>
                      <a:pt x="644" y="784"/>
                      <a:pt x="668" y="677"/>
                      <a:pt x="620" y="606"/>
                    </a:cubicBezTo>
                    <a:lnTo>
                      <a:pt x="322" y="82"/>
                    </a:lnTo>
                    <a:cubicBezTo>
                      <a:pt x="298" y="33"/>
                      <a:pt x="240" y="0"/>
                      <a:pt x="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117809" y="4048142"/>
                <a:ext cx="28454" cy="19510"/>
              </a:xfrm>
              <a:custGeom>
                <a:rect b="b" l="l" r="r" t="t"/>
                <a:pathLst>
                  <a:path extrusionOk="0" h="613" w="894">
                    <a:moveTo>
                      <a:pt x="195" y="1"/>
                    </a:moveTo>
                    <a:cubicBezTo>
                      <a:pt x="136" y="1"/>
                      <a:pt x="81" y="27"/>
                      <a:pt x="48" y="77"/>
                    </a:cubicBezTo>
                    <a:cubicBezTo>
                      <a:pt x="0" y="160"/>
                      <a:pt x="36" y="243"/>
                      <a:pt x="107" y="291"/>
                    </a:cubicBezTo>
                    <a:cubicBezTo>
                      <a:pt x="643" y="588"/>
                      <a:pt x="631" y="612"/>
                      <a:pt x="714" y="612"/>
                    </a:cubicBezTo>
                    <a:cubicBezTo>
                      <a:pt x="774" y="612"/>
                      <a:pt x="822" y="588"/>
                      <a:pt x="845" y="541"/>
                    </a:cubicBezTo>
                    <a:cubicBezTo>
                      <a:pt x="893" y="469"/>
                      <a:pt x="869" y="362"/>
                      <a:pt x="786" y="315"/>
                    </a:cubicBezTo>
                    <a:lnTo>
                      <a:pt x="274" y="17"/>
                    </a:lnTo>
                    <a:cubicBezTo>
                      <a:pt x="248" y="6"/>
                      <a:pt x="221" y="1"/>
                      <a:pt x="1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128790" y="4010012"/>
                <a:ext cx="29950" cy="10248"/>
              </a:xfrm>
              <a:custGeom>
                <a:rect b="b" l="l" r="r" t="t"/>
                <a:pathLst>
                  <a:path extrusionOk="0" h="322" w="941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774" y="322"/>
                    </a:lnTo>
                    <a:cubicBezTo>
                      <a:pt x="870" y="322"/>
                      <a:pt x="941" y="251"/>
                      <a:pt x="941" y="167"/>
                    </a:cubicBezTo>
                    <a:cubicBezTo>
                      <a:pt x="941" y="72"/>
                      <a:pt x="870" y="1"/>
                      <a:pt x="7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5117809" y="3962717"/>
                <a:ext cx="28454" cy="19669"/>
              </a:xfrm>
              <a:custGeom>
                <a:rect b="b" l="l" r="r" t="t"/>
                <a:pathLst>
                  <a:path extrusionOk="0" h="618" w="894">
                    <a:moveTo>
                      <a:pt x="706" y="0"/>
                    </a:moveTo>
                    <a:cubicBezTo>
                      <a:pt x="679" y="0"/>
                      <a:pt x="654" y="7"/>
                      <a:pt x="631" y="22"/>
                    </a:cubicBezTo>
                    <a:lnTo>
                      <a:pt x="107" y="320"/>
                    </a:lnTo>
                    <a:cubicBezTo>
                      <a:pt x="36" y="367"/>
                      <a:pt x="0" y="475"/>
                      <a:pt x="48" y="546"/>
                    </a:cubicBezTo>
                    <a:cubicBezTo>
                      <a:pt x="83" y="594"/>
                      <a:pt x="143" y="617"/>
                      <a:pt x="202" y="617"/>
                    </a:cubicBezTo>
                    <a:cubicBezTo>
                      <a:pt x="226" y="617"/>
                      <a:pt x="262" y="617"/>
                      <a:pt x="274" y="605"/>
                    </a:cubicBezTo>
                    <a:lnTo>
                      <a:pt x="798" y="308"/>
                    </a:lnTo>
                    <a:cubicBezTo>
                      <a:pt x="869" y="260"/>
                      <a:pt x="893" y="165"/>
                      <a:pt x="857" y="82"/>
                    </a:cubicBezTo>
                    <a:cubicBezTo>
                      <a:pt x="825" y="33"/>
                      <a:pt x="764" y="0"/>
                      <a:pt x="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5090501" y="3928152"/>
                <a:ext cx="20879" cy="26958"/>
              </a:xfrm>
              <a:custGeom>
                <a:rect b="b" l="l" r="r" t="t"/>
                <a:pathLst>
                  <a:path extrusionOk="0" h="847" w="656">
                    <a:moveTo>
                      <a:pt x="475" y="0"/>
                    </a:moveTo>
                    <a:cubicBezTo>
                      <a:pt x="424" y="0"/>
                      <a:pt x="370" y="29"/>
                      <a:pt x="346" y="84"/>
                    </a:cubicBezTo>
                    <a:lnTo>
                      <a:pt x="48" y="608"/>
                    </a:lnTo>
                    <a:cubicBezTo>
                      <a:pt x="1" y="679"/>
                      <a:pt x="25" y="787"/>
                      <a:pt x="108" y="834"/>
                    </a:cubicBezTo>
                    <a:cubicBezTo>
                      <a:pt x="132" y="846"/>
                      <a:pt x="168" y="846"/>
                      <a:pt x="179" y="846"/>
                    </a:cubicBezTo>
                    <a:cubicBezTo>
                      <a:pt x="239" y="846"/>
                      <a:pt x="287" y="810"/>
                      <a:pt x="310" y="775"/>
                    </a:cubicBezTo>
                    <a:lnTo>
                      <a:pt x="608" y="251"/>
                    </a:lnTo>
                    <a:cubicBezTo>
                      <a:pt x="656" y="179"/>
                      <a:pt x="620" y="72"/>
                      <a:pt x="549" y="25"/>
                    </a:cubicBezTo>
                    <a:cubicBezTo>
                      <a:pt x="528" y="8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"/>
          <p:cNvSpPr txBox="1"/>
          <p:nvPr>
            <p:ph type="ctrTitle"/>
          </p:nvPr>
        </p:nvSpPr>
        <p:spPr>
          <a:xfrm>
            <a:off x="1859839" y="2998209"/>
            <a:ext cx="5296332" cy="11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5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NUESTRO PROCESO</a:t>
            </a:r>
            <a:endParaRPr b="0" i="0" sz="2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9" name="Google Shape;499;p9"/>
          <p:cNvSpPr txBox="1"/>
          <p:nvPr>
            <p:ph idx="1" type="subTitle"/>
          </p:nvPr>
        </p:nvSpPr>
        <p:spPr>
          <a:xfrm>
            <a:off x="2257406" y="3856148"/>
            <a:ext cx="4501198" cy="3690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¿Cómo lo vamos a solucionar?</a:t>
            </a:r>
            <a:endParaRPr b="0" i="0" sz="2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0" name="Google Shape;500;p9"/>
          <p:cNvSpPr/>
          <p:nvPr/>
        </p:nvSpPr>
        <p:spPr>
          <a:xfrm>
            <a:off x="7710500" y="3061272"/>
            <a:ext cx="1446800" cy="144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9"/>
          <p:cNvSpPr txBox="1"/>
          <p:nvPr>
            <p:ph idx="2" type="title"/>
          </p:nvPr>
        </p:nvSpPr>
        <p:spPr>
          <a:xfrm>
            <a:off x="7779867" y="3399472"/>
            <a:ext cx="1308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8000" u="none" cap="none" strike="noStrik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02</a:t>
            </a:r>
            <a:endParaRPr b="0" i="0" sz="8000" u="none" cap="none" strike="noStrike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02" name="Google Shape;502;p9"/>
          <p:cNvSpPr/>
          <p:nvPr/>
        </p:nvSpPr>
        <p:spPr>
          <a:xfrm>
            <a:off x="1827301" y="5158667"/>
            <a:ext cx="8373323" cy="208463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9"/>
          <p:cNvSpPr/>
          <p:nvPr/>
        </p:nvSpPr>
        <p:spPr>
          <a:xfrm>
            <a:off x="1826600" y="5158667"/>
            <a:ext cx="6765971" cy="208463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9"/>
          <p:cNvCxnSpPr>
            <a:stCxn id="500" idx="2"/>
          </p:cNvCxnSpPr>
          <p:nvPr/>
        </p:nvCxnSpPr>
        <p:spPr>
          <a:xfrm>
            <a:off x="8433900" y="4508072"/>
            <a:ext cx="0" cy="743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0"/>
          <p:cNvSpPr/>
          <p:nvPr/>
        </p:nvSpPr>
        <p:spPr>
          <a:xfrm>
            <a:off x="4923192" y="2734426"/>
            <a:ext cx="2141856" cy="21418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10"/>
          <p:cNvGrpSpPr/>
          <p:nvPr/>
        </p:nvGrpSpPr>
        <p:grpSpPr>
          <a:xfrm>
            <a:off x="5219322" y="3314700"/>
            <a:ext cx="1606484" cy="981309"/>
            <a:chOff x="7009649" y="1541981"/>
            <a:chExt cx="524940" cy="320655"/>
          </a:xfrm>
        </p:grpSpPr>
        <p:sp>
          <p:nvSpPr>
            <p:cNvPr id="511" name="Google Shape;511;p10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10"/>
          <p:cNvSpPr txBox="1"/>
          <p:nvPr/>
        </p:nvSpPr>
        <p:spPr>
          <a:xfrm>
            <a:off x="467290" y="403655"/>
            <a:ext cx="7165961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ESTRUCTURA BÁSICA DEL SISTEMA</a:t>
            </a:r>
            <a:endParaRPr/>
          </a:p>
        </p:txBody>
      </p:sp>
      <p:cxnSp>
        <p:nvCxnSpPr>
          <p:cNvPr id="520" name="Google Shape;520;p10"/>
          <p:cNvCxnSpPr>
            <a:stCxn id="509" idx="0"/>
          </p:cNvCxnSpPr>
          <p:nvPr/>
        </p:nvCxnSpPr>
        <p:spPr>
          <a:xfrm flipH="1" rot="10800000">
            <a:off x="5994120" y="1497826"/>
            <a:ext cx="1573500" cy="1236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21" name="Google Shape;521;p10"/>
          <p:cNvCxnSpPr/>
          <p:nvPr/>
        </p:nvCxnSpPr>
        <p:spPr>
          <a:xfrm>
            <a:off x="7567473" y="1318820"/>
            <a:ext cx="0" cy="17890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22" name="Google Shape;522;p10"/>
          <p:cNvSpPr txBox="1"/>
          <p:nvPr/>
        </p:nvSpPr>
        <p:spPr>
          <a:xfrm>
            <a:off x="7600604" y="1073172"/>
            <a:ext cx="35426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SISTEMA DE INVENTARIO</a:t>
            </a:r>
            <a:endParaRPr/>
          </a:p>
        </p:txBody>
      </p:sp>
      <p:sp>
        <p:nvSpPr>
          <p:cNvPr id="523" name="Google Shape;523;p10"/>
          <p:cNvSpPr txBox="1"/>
          <p:nvPr/>
        </p:nvSpPr>
        <p:spPr>
          <a:xfrm>
            <a:off x="7600604" y="1610822"/>
            <a:ext cx="440754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Encargado del registro, modificación, consulta, categorización o baja de los productos en el inventario de la tienda. Utilizado por los </a:t>
            </a:r>
            <a:r>
              <a:rPr b="1" lang="es-MX" sz="24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administradores</a:t>
            </a: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 la tienda</a:t>
            </a:r>
            <a:endParaRPr/>
          </a:p>
        </p:txBody>
      </p:sp>
      <p:sp>
        <p:nvSpPr>
          <p:cNvPr id="524" name="Google Shape;524;p10"/>
          <p:cNvSpPr txBox="1"/>
          <p:nvPr/>
        </p:nvSpPr>
        <p:spPr>
          <a:xfrm>
            <a:off x="968176" y="4667652"/>
            <a:ext cx="33402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SISTEMA DE BÚSQUEDA</a:t>
            </a:r>
            <a:endParaRPr/>
          </a:p>
        </p:txBody>
      </p:sp>
      <p:grpSp>
        <p:nvGrpSpPr>
          <p:cNvPr id="525" name="Google Shape;525;p10"/>
          <p:cNvGrpSpPr/>
          <p:nvPr/>
        </p:nvGrpSpPr>
        <p:grpSpPr>
          <a:xfrm>
            <a:off x="11003439" y="1441701"/>
            <a:ext cx="253784" cy="136503"/>
            <a:chOff x="9263270" y="6533322"/>
            <a:chExt cx="253784" cy="136503"/>
          </a:xfrm>
        </p:grpSpPr>
        <p:cxnSp>
          <p:nvCxnSpPr>
            <p:cNvPr id="526" name="Google Shape;526;p10"/>
            <p:cNvCxnSpPr/>
            <p:nvPr/>
          </p:nvCxnSpPr>
          <p:spPr>
            <a:xfrm>
              <a:off x="9515062" y="6533322"/>
              <a:ext cx="0" cy="136503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27" name="Google Shape;527;p10"/>
            <p:cNvCxnSpPr/>
            <p:nvPr/>
          </p:nvCxnSpPr>
          <p:spPr>
            <a:xfrm>
              <a:off x="9263270" y="6654583"/>
              <a:ext cx="253784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cxnSp>
        <p:nvCxnSpPr>
          <p:cNvPr id="528" name="Google Shape;528;p10"/>
          <p:cNvCxnSpPr>
            <a:endCxn id="509" idx="3"/>
          </p:cNvCxnSpPr>
          <p:nvPr/>
        </p:nvCxnSpPr>
        <p:spPr>
          <a:xfrm flipH="1" rot="10800000">
            <a:off x="4301460" y="4562614"/>
            <a:ext cx="935400" cy="240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29" name="Google Shape;529;p10"/>
          <p:cNvCxnSpPr/>
          <p:nvPr/>
        </p:nvCxnSpPr>
        <p:spPr>
          <a:xfrm>
            <a:off x="4301545" y="4803364"/>
            <a:ext cx="0" cy="17890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530" name="Google Shape;530;p10"/>
          <p:cNvGrpSpPr/>
          <p:nvPr/>
        </p:nvGrpSpPr>
        <p:grpSpPr>
          <a:xfrm rot="10800000">
            <a:off x="841284" y="4667652"/>
            <a:ext cx="253784" cy="136503"/>
            <a:chOff x="9263270" y="6533322"/>
            <a:chExt cx="253784" cy="136503"/>
          </a:xfrm>
        </p:grpSpPr>
        <p:cxnSp>
          <p:nvCxnSpPr>
            <p:cNvPr id="531" name="Google Shape;531;p10"/>
            <p:cNvCxnSpPr/>
            <p:nvPr/>
          </p:nvCxnSpPr>
          <p:spPr>
            <a:xfrm>
              <a:off x="9515062" y="6533322"/>
              <a:ext cx="0" cy="136503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32" name="Google Shape;532;p10"/>
            <p:cNvCxnSpPr/>
            <p:nvPr/>
          </p:nvCxnSpPr>
          <p:spPr>
            <a:xfrm>
              <a:off x="9263270" y="6654583"/>
              <a:ext cx="253784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33" name="Google Shape;533;p10"/>
          <p:cNvSpPr txBox="1"/>
          <p:nvPr/>
        </p:nvSpPr>
        <p:spPr>
          <a:xfrm>
            <a:off x="665933" y="1847161"/>
            <a:ext cx="395648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Encargado de la consulta de los productos en el inventario de la tienda a través de algún parámetro (fecha, evento, tipo de persona). Utilizado por el </a:t>
            </a:r>
            <a:r>
              <a:rPr b="1" lang="es-MX" sz="24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usuario</a:t>
            </a:r>
            <a:endParaRPr/>
          </a:p>
        </p:txBody>
      </p:sp>
      <p:sp>
        <p:nvSpPr>
          <p:cNvPr id="534" name="Google Shape;534;p10"/>
          <p:cNvSpPr txBox="1"/>
          <p:nvPr/>
        </p:nvSpPr>
        <p:spPr>
          <a:xfrm>
            <a:off x="8032398" y="4384632"/>
            <a:ext cx="29907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SISTEMA DE COMPRA</a:t>
            </a:r>
            <a:endParaRPr/>
          </a:p>
        </p:txBody>
      </p:sp>
      <p:sp>
        <p:nvSpPr>
          <p:cNvPr id="535" name="Google Shape;535;p10"/>
          <p:cNvSpPr txBox="1"/>
          <p:nvPr/>
        </p:nvSpPr>
        <p:spPr>
          <a:xfrm>
            <a:off x="7065048" y="4884685"/>
            <a:ext cx="451887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Encargado de la suma del precio de los productos y generar los tickets de compra. Utilizado por el </a:t>
            </a:r>
            <a:r>
              <a:rPr b="1" lang="es-MX" sz="24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usuario</a:t>
            </a:r>
            <a:endParaRPr/>
          </a:p>
        </p:txBody>
      </p:sp>
      <p:grpSp>
        <p:nvGrpSpPr>
          <p:cNvPr id="536" name="Google Shape;536;p10"/>
          <p:cNvGrpSpPr/>
          <p:nvPr/>
        </p:nvGrpSpPr>
        <p:grpSpPr>
          <a:xfrm flipH="1" rot="10800000">
            <a:off x="10830001" y="4394784"/>
            <a:ext cx="253784" cy="147765"/>
            <a:chOff x="9263270" y="6533322"/>
            <a:chExt cx="253784" cy="147765"/>
          </a:xfrm>
        </p:grpSpPr>
        <p:cxnSp>
          <p:nvCxnSpPr>
            <p:cNvPr id="537" name="Google Shape;537;p10"/>
            <p:cNvCxnSpPr/>
            <p:nvPr/>
          </p:nvCxnSpPr>
          <p:spPr>
            <a:xfrm>
              <a:off x="9515062" y="6533322"/>
              <a:ext cx="0" cy="136503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38" name="Google Shape;538;p10"/>
            <p:cNvCxnSpPr/>
            <p:nvPr/>
          </p:nvCxnSpPr>
          <p:spPr>
            <a:xfrm>
              <a:off x="9263270" y="6681087"/>
              <a:ext cx="253784" cy="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cxnSp>
        <p:nvCxnSpPr>
          <p:cNvPr id="539" name="Google Shape;539;p10"/>
          <p:cNvCxnSpPr/>
          <p:nvPr/>
        </p:nvCxnSpPr>
        <p:spPr>
          <a:xfrm>
            <a:off x="8004631" y="4523719"/>
            <a:ext cx="0" cy="178906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40" name="Google Shape;540;p10"/>
          <p:cNvCxnSpPr>
            <a:stCxn id="509" idx="6"/>
          </p:cNvCxnSpPr>
          <p:nvPr/>
        </p:nvCxnSpPr>
        <p:spPr>
          <a:xfrm>
            <a:off x="7065048" y="3805354"/>
            <a:ext cx="939600" cy="7185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"/>
          <p:cNvSpPr txBox="1"/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SISTEMA DE INVENTARIO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46" name="Google Shape;546;p11"/>
          <p:cNvGrpSpPr/>
          <p:nvPr/>
        </p:nvGrpSpPr>
        <p:grpSpPr>
          <a:xfrm>
            <a:off x="4415898" y="2158658"/>
            <a:ext cx="3320873" cy="2936618"/>
            <a:chOff x="656027" y="2205225"/>
            <a:chExt cx="3320873" cy="2936618"/>
          </a:xfrm>
        </p:grpSpPr>
        <p:grpSp>
          <p:nvGrpSpPr>
            <p:cNvPr id="547" name="Google Shape;547;p11"/>
            <p:cNvGrpSpPr/>
            <p:nvPr/>
          </p:nvGrpSpPr>
          <p:grpSpPr>
            <a:xfrm>
              <a:off x="915589" y="2504023"/>
              <a:ext cx="2761418" cy="2339022"/>
              <a:chOff x="927369" y="315800"/>
              <a:chExt cx="5824467" cy="4933550"/>
            </a:xfrm>
          </p:grpSpPr>
          <p:sp>
            <p:nvSpPr>
              <p:cNvPr id="548" name="Google Shape;548;p11"/>
              <p:cNvSpPr/>
              <p:nvPr/>
            </p:nvSpPr>
            <p:spPr>
              <a:xfrm>
                <a:off x="927369" y="3705218"/>
                <a:ext cx="310799" cy="261199"/>
              </a:xfrm>
              <a:custGeom>
                <a:rect b="b" l="l" r="r" t="t"/>
                <a:pathLst>
                  <a:path extrusionOk="0" h="10448" w="12432">
                    <a:moveTo>
                      <a:pt x="4963" y="0"/>
                    </a:moveTo>
                    <a:cubicBezTo>
                      <a:pt x="2239" y="0"/>
                      <a:pt x="0" y="2356"/>
                      <a:pt x="0" y="5120"/>
                    </a:cubicBezTo>
                    <a:cubicBezTo>
                      <a:pt x="0" y="8227"/>
                      <a:pt x="2220" y="10447"/>
                      <a:pt x="5328" y="10447"/>
                    </a:cubicBezTo>
                    <a:cubicBezTo>
                      <a:pt x="9989" y="10447"/>
                      <a:pt x="12431" y="4898"/>
                      <a:pt x="8879" y="1568"/>
                    </a:cubicBezTo>
                    <a:cubicBezTo>
                      <a:pt x="7991" y="458"/>
                      <a:pt x="6660" y="14"/>
                      <a:pt x="5328" y="14"/>
                    </a:cubicBezTo>
                    <a:cubicBezTo>
                      <a:pt x="5205" y="5"/>
                      <a:pt x="5084" y="0"/>
                      <a:pt x="496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927369" y="2966393"/>
                <a:ext cx="310799" cy="261925"/>
              </a:xfrm>
              <a:custGeom>
                <a:rect b="b" l="l" r="r" t="t"/>
                <a:pathLst>
                  <a:path extrusionOk="0" h="10477" w="12432">
                    <a:moveTo>
                      <a:pt x="5852" y="1"/>
                    </a:moveTo>
                    <a:cubicBezTo>
                      <a:pt x="5678" y="1"/>
                      <a:pt x="5503" y="15"/>
                      <a:pt x="5328" y="44"/>
                    </a:cubicBezTo>
                    <a:cubicBezTo>
                      <a:pt x="5205" y="34"/>
                      <a:pt x="5084" y="30"/>
                      <a:pt x="4963" y="30"/>
                    </a:cubicBezTo>
                    <a:cubicBezTo>
                      <a:pt x="2239" y="30"/>
                      <a:pt x="0" y="2386"/>
                      <a:pt x="0" y="5149"/>
                    </a:cubicBezTo>
                    <a:cubicBezTo>
                      <a:pt x="0" y="8035"/>
                      <a:pt x="2220" y="10477"/>
                      <a:pt x="5328" y="10477"/>
                    </a:cubicBezTo>
                    <a:cubicBezTo>
                      <a:pt x="9989" y="10477"/>
                      <a:pt x="12431" y="4705"/>
                      <a:pt x="8879" y="1376"/>
                    </a:cubicBezTo>
                    <a:cubicBezTo>
                      <a:pt x="8108" y="604"/>
                      <a:pt x="7002" y="1"/>
                      <a:pt x="585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927369" y="2223845"/>
                <a:ext cx="310799" cy="266401"/>
              </a:xfrm>
              <a:custGeom>
                <a:rect b="b" l="l" r="r" t="t"/>
                <a:pathLst>
                  <a:path extrusionOk="0" h="10656" w="12432">
                    <a:moveTo>
                      <a:pt x="5328" y="0"/>
                    </a:moveTo>
                    <a:cubicBezTo>
                      <a:pt x="2442" y="0"/>
                      <a:pt x="0" y="2442"/>
                      <a:pt x="0" y="5328"/>
                    </a:cubicBezTo>
                    <a:cubicBezTo>
                      <a:pt x="0" y="8214"/>
                      <a:pt x="2220" y="10655"/>
                      <a:pt x="5328" y="10655"/>
                    </a:cubicBezTo>
                    <a:cubicBezTo>
                      <a:pt x="9989" y="10655"/>
                      <a:pt x="12431" y="4884"/>
                      <a:pt x="8879" y="1554"/>
                    </a:cubicBezTo>
                    <a:cubicBezTo>
                      <a:pt x="7991" y="444"/>
                      <a:pt x="6660" y="0"/>
                      <a:pt x="532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1291087" y="3495674"/>
                <a:ext cx="5460741" cy="1753676"/>
              </a:xfrm>
              <a:custGeom>
                <a:rect b="b" l="l" r="r" t="t"/>
                <a:pathLst>
                  <a:path extrusionOk="0" fill="none" h="70147" w="218430">
                    <a:moveTo>
                      <a:pt x="29746" y="1"/>
                    </a:moveTo>
                    <a:lnTo>
                      <a:pt x="0" y="14430"/>
                    </a:lnTo>
                    <a:lnTo>
                      <a:pt x="109215" y="70147"/>
                    </a:lnTo>
                    <a:lnTo>
                      <a:pt x="218429" y="14430"/>
                    </a:lnTo>
                    <a:lnTo>
                      <a:pt x="188684" y="1"/>
                    </a:lnTo>
                    <a:lnTo>
                      <a:pt x="109215" y="4062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35D74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1291087" y="2757600"/>
                <a:ext cx="5460745" cy="1753676"/>
              </a:xfrm>
              <a:custGeom>
                <a:rect b="b" l="l" r="r" t="t"/>
                <a:pathLst>
                  <a:path extrusionOk="0" fill="none" h="70147" w="218430">
                    <a:moveTo>
                      <a:pt x="188684" y="0"/>
                    </a:moveTo>
                    <a:lnTo>
                      <a:pt x="158939" y="15095"/>
                    </a:lnTo>
                    <a:lnTo>
                      <a:pt x="109215" y="40623"/>
                    </a:lnTo>
                    <a:lnTo>
                      <a:pt x="59491" y="15095"/>
                    </a:lnTo>
                    <a:lnTo>
                      <a:pt x="29746" y="0"/>
                    </a:lnTo>
                    <a:lnTo>
                      <a:pt x="0" y="14429"/>
                    </a:lnTo>
                    <a:lnTo>
                      <a:pt x="29746" y="29524"/>
                    </a:lnTo>
                    <a:lnTo>
                      <a:pt x="109215" y="70146"/>
                    </a:lnTo>
                    <a:lnTo>
                      <a:pt x="188684" y="29524"/>
                    </a:lnTo>
                    <a:lnTo>
                      <a:pt x="218429" y="1442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1291087" y="2019500"/>
                <a:ext cx="5460747" cy="1753676"/>
              </a:xfrm>
              <a:custGeom>
                <a:rect b="b" l="l" r="r" t="t"/>
                <a:pathLst>
                  <a:path extrusionOk="0" fill="none" h="70147" w="21843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AC8D3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1291087" y="315800"/>
                <a:ext cx="5460749" cy="2719299"/>
              </a:xfrm>
              <a:custGeom>
                <a:rect b="b" l="l" r="r" t="t"/>
                <a:pathLst>
                  <a:path extrusionOk="0" fill="none" h="108772" w="218430">
                    <a:moveTo>
                      <a:pt x="109215" y="1"/>
                    </a:moveTo>
                    <a:lnTo>
                      <a:pt x="0" y="52832"/>
                    </a:lnTo>
                    <a:lnTo>
                      <a:pt x="109215" y="108771"/>
                    </a:lnTo>
                    <a:lnTo>
                      <a:pt x="218429" y="5283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927369" y="1485393"/>
                <a:ext cx="310799" cy="261550"/>
              </a:xfrm>
              <a:custGeom>
                <a:rect b="b" l="l" r="r" t="t"/>
                <a:pathLst>
                  <a:path extrusionOk="0" h="10462" w="12432">
                    <a:moveTo>
                      <a:pt x="4963" y="1"/>
                    </a:moveTo>
                    <a:cubicBezTo>
                      <a:pt x="2239" y="1"/>
                      <a:pt x="0" y="2357"/>
                      <a:pt x="0" y="5120"/>
                    </a:cubicBezTo>
                    <a:cubicBezTo>
                      <a:pt x="0" y="8097"/>
                      <a:pt x="2036" y="10462"/>
                      <a:pt x="4938" y="10462"/>
                    </a:cubicBezTo>
                    <a:cubicBezTo>
                      <a:pt x="5066" y="10462"/>
                      <a:pt x="5196" y="10457"/>
                      <a:pt x="5328" y="10448"/>
                    </a:cubicBezTo>
                    <a:cubicBezTo>
                      <a:pt x="9989" y="10448"/>
                      <a:pt x="12431" y="4898"/>
                      <a:pt x="8879" y="1569"/>
                    </a:cubicBezTo>
                    <a:cubicBezTo>
                      <a:pt x="7991" y="459"/>
                      <a:pt x="6660" y="15"/>
                      <a:pt x="5328" y="15"/>
                    </a:cubicBezTo>
                    <a:cubicBezTo>
                      <a:pt x="5205" y="5"/>
                      <a:pt x="5084" y="1"/>
                      <a:pt x="496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p11"/>
            <p:cNvSpPr/>
            <p:nvPr/>
          </p:nvSpPr>
          <p:spPr>
            <a:xfrm>
              <a:off x="656027" y="2205225"/>
              <a:ext cx="3320873" cy="2936618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11"/>
          <p:cNvSpPr txBox="1"/>
          <p:nvPr/>
        </p:nvSpPr>
        <p:spPr>
          <a:xfrm>
            <a:off x="4864730" y="5214380"/>
            <a:ext cx="26091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Inventario (Archivo)</a:t>
            </a:r>
            <a:endParaRPr/>
          </a:p>
        </p:txBody>
      </p:sp>
      <p:sp>
        <p:nvSpPr>
          <p:cNvPr id="558" name="Google Shape;558;p11"/>
          <p:cNvSpPr txBox="1"/>
          <p:nvPr/>
        </p:nvSpPr>
        <p:spPr>
          <a:xfrm>
            <a:off x="5428163" y="2843125"/>
            <a:ext cx="139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Registro</a:t>
            </a:r>
            <a:endParaRPr/>
          </a:p>
        </p:txBody>
      </p:sp>
      <p:graphicFrame>
        <p:nvGraphicFramePr>
          <p:cNvPr id="559" name="Google Shape;559;p11"/>
          <p:cNvGraphicFramePr/>
          <p:nvPr/>
        </p:nvGraphicFramePr>
        <p:xfrm>
          <a:off x="633855" y="2827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{AC42779D-0DF3-437D-95A3-40ED0C393896}</a:tableStyleId>
              </a:tblPr>
              <a:tblGrid>
                <a:gridCol w="2911050"/>
              </a:tblGrid>
              <a:tr h="40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Producto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nombre: String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precio: int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cantidad: int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categoria: int[]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id: 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0" name="Google Shape;560;p11"/>
          <p:cNvCxnSpPr/>
          <p:nvPr/>
        </p:nvCxnSpPr>
        <p:spPr>
          <a:xfrm>
            <a:off x="3544917" y="3077410"/>
            <a:ext cx="1190151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561" name="Google Shape;561;p11"/>
          <p:cNvSpPr/>
          <p:nvPr/>
        </p:nvSpPr>
        <p:spPr>
          <a:xfrm>
            <a:off x="7868878" y="1784099"/>
            <a:ext cx="738874" cy="3685736"/>
          </a:xfrm>
          <a:prstGeom prst="rightBrace">
            <a:avLst>
              <a:gd fmla="val 10693" name="adj1"/>
              <a:gd fmla="val 37406" name="adj2"/>
            </a:avLst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1"/>
          <p:cNvSpPr txBox="1"/>
          <p:nvPr/>
        </p:nvSpPr>
        <p:spPr>
          <a:xfrm>
            <a:off x="8739859" y="2433603"/>
            <a:ext cx="28376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Consultar producto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Modificar producto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Eliminar producto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Crear producto</a:t>
            </a:r>
            <a:endParaRPr/>
          </a:p>
        </p:txBody>
      </p:sp>
      <p:sp>
        <p:nvSpPr>
          <p:cNvPr id="563" name="Google Shape;563;p11"/>
          <p:cNvSpPr txBox="1"/>
          <p:nvPr/>
        </p:nvSpPr>
        <p:spPr>
          <a:xfrm>
            <a:off x="8933822" y="1522489"/>
            <a:ext cx="24497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ADMINISTRADOR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2"/>
          <p:cNvSpPr/>
          <p:nvPr/>
        </p:nvSpPr>
        <p:spPr>
          <a:xfrm>
            <a:off x="1161697" y="5874987"/>
            <a:ext cx="161563" cy="161597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2"/>
          <p:cNvSpPr/>
          <p:nvPr/>
        </p:nvSpPr>
        <p:spPr>
          <a:xfrm>
            <a:off x="10936884" y="1157703"/>
            <a:ext cx="161563" cy="1615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2"/>
          <p:cNvSpPr txBox="1"/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SISTEMA DE BÚSQUEDA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1" name="Google Shape;571;p12"/>
          <p:cNvSpPr txBox="1"/>
          <p:nvPr/>
        </p:nvSpPr>
        <p:spPr>
          <a:xfrm>
            <a:off x="829163" y="2900064"/>
            <a:ext cx="31267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Parámetro de búsqueda:</a:t>
            </a:r>
            <a:endParaRPr/>
          </a:p>
        </p:txBody>
      </p:sp>
      <p:sp>
        <p:nvSpPr>
          <p:cNvPr id="572" name="Google Shape;572;p12"/>
          <p:cNvSpPr txBox="1"/>
          <p:nvPr/>
        </p:nvSpPr>
        <p:spPr>
          <a:xfrm>
            <a:off x="484607" y="3363890"/>
            <a:ext cx="3373025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</a:pPr>
            <a:r>
              <a:rPr lang="es-MX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Fecha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</a:pPr>
            <a:r>
              <a:rPr lang="es-MX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Evento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</a:pPr>
            <a:r>
              <a:rPr lang="es-MX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Tipo de persona (mujer, hombre, niño, adolescente, etc.)</a:t>
            </a:r>
            <a:endParaRPr/>
          </a:p>
        </p:txBody>
      </p:sp>
      <p:sp>
        <p:nvSpPr>
          <p:cNvPr id="573" name="Google Shape;573;p12"/>
          <p:cNvSpPr/>
          <p:nvPr/>
        </p:nvSpPr>
        <p:spPr>
          <a:xfrm>
            <a:off x="3857632" y="2680613"/>
            <a:ext cx="607600" cy="2530442"/>
          </a:xfrm>
          <a:prstGeom prst="rightBrace">
            <a:avLst>
              <a:gd fmla="val 10693" name="adj1"/>
              <a:gd fmla="val 44738" name="adj2"/>
            </a:avLst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2"/>
          <p:cNvSpPr txBox="1"/>
          <p:nvPr/>
        </p:nvSpPr>
        <p:spPr>
          <a:xfrm>
            <a:off x="1691866" y="1982353"/>
            <a:ext cx="14013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USUARIO</a:t>
            </a:r>
            <a:endParaRPr/>
          </a:p>
        </p:txBody>
      </p:sp>
      <p:sp>
        <p:nvSpPr>
          <p:cNvPr id="575" name="Google Shape;575;p12"/>
          <p:cNvSpPr txBox="1"/>
          <p:nvPr/>
        </p:nvSpPr>
        <p:spPr>
          <a:xfrm>
            <a:off x="4472781" y="3361729"/>
            <a:ext cx="14862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Número de categoría</a:t>
            </a:r>
            <a:endParaRPr/>
          </a:p>
        </p:txBody>
      </p:sp>
      <p:sp>
        <p:nvSpPr>
          <p:cNvPr id="576" name="Google Shape;576;p12"/>
          <p:cNvSpPr txBox="1"/>
          <p:nvPr/>
        </p:nvSpPr>
        <p:spPr>
          <a:xfrm>
            <a:off x="6639600" y="2184518"/>
            <a:ext cx="337302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categoria: int[]</a:t>
            </a:r>
            <a:endParaRPr/>
          </a:p>
        </p:txBody>
      </p:sp>
      <p:grpSp>
        <p:nvGrpSpPr>
          <p:cNvPr id="577" name="Google Shape;577;p12"/>
          <p:cNvGrpSpPr/>
          <p:nvPr/>
        </p:nvGrpSpPr>
        <p:grpSpPr>
          <a:xfrm>
            <a:off x="6380038" y="2900064"/>
            <a:ext cx="3320873" cy="2936618"/>
            <a:chOff x="656027" y="2205225"/>
            <a:chExt cx="3320873" cy="2936618"/>
          </a:xfrm>
        </p:grpSpPr>
        <p:grpSp>
          <p:nvGrpSpPr>
            <p:cNvPr id="578" name="Google Shape;578;p12"/>
            <p:cNvGrpSpPr/>
            <p:nvPr/>
          </p:nvGrpSpPr>
          <p:grpSpPr>
            <a:xfrm>
              <a:off x="915589" y="2504023"/>
              <a:ext cx="2761418" cy="2339022"/>
              <a:chOff x="927369" y="315800"/>
              <a:chExt cx="5824467" cy="4933550"/>
            </a:xfrm>
          </p:grpSpPr>
          <p:sp>
            <p:nvSpPr>
              <p:cNvPr id="579" name="Google Shape;579;p12"/>
              <p:cNvSpPr/>
              <p:nvPr/>
            </p:nvSpPr>
            <p:spPr>
              <a:xfrm>
                <a:off x="927369" y="3705218"/>
                <a:ext cx="310799" cy="261199"/>
              </a:xfrm>
              <a:custGeom>
                <a:rect b="b" l="l" r="r" t="t"/>
                <a:pathLst>
                  <a:path extrusionOk="0" h="10448" w="12432">
                    <a:moveTo>
                      <a:pt x="4963" y="0"/>
                    </a:moveTo>
                    <a:cubicBezTo>
                      <a:pt x="2239" y="0"/>
                      <a:pt x="0" y="2356"/>
                      <a:pt x="0" y="5120"/>
                    </a:cubicBezTo>
                    <a:cubicBezTo>
                      <a:pt x="0" y="8227"/>
                      <a:pt x="2220" y="10447"/>
                      <a:pt x="5328" y="10447"/>
                    </a:cubicBezTo>
                    <a:cubicBezTo>
                      <a:pt x="9989" y="10447"/>
                      <a:pt x="12431" y="4898"/>
                      <a:pt x="8879" y="1568"/>
                    </a:cubicBezTo>
                    <a:cubicBezTo>
                      <a:pt x="7991" y="458"/>
                      <a:pt x="6660" y="14"/>
                      <a:pt x="5328" y="14"/>
                    </a:cubicBezTo>
                    <a:cubicBezTo>
                      <a:pt x="5205" y="5"/>
                      <a:pt x="5084" y="0"/>
                      <a:pt x="496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2"/>
              <p:cNvSpPr/>
              <p:nvPr/>
            </p:nvSpPr>
            <p:spPr>
              <a:xfrm>
                <a:off x="927369" y="2966393"/>
                <a:ext cx="310799" cy="261925"/>
              </a:xfrm>
              <a:custGeom>
                <a:rect b="b" l="l" r="r" t="t"/>
                <a:pathLst>
                  <a:path extrusionOk="0" h="10477" w="12432">
                    <a:moveTo>
                      <a:pt x="5852" y="1"/>
                    </a:moveTo>
                    <a:cubicBezTo>
                      <a:pt x="5678" y="1"/>
                      <a:pt x="5503" y="15"/>
                      <a:pt x="5328" y="44"/>
                    </a:cubicBezTo>
                    <a:cubicBezTo>
                      <a:pt x="5205" y="34"/>
                      <a:pt x="5084" y="30"/>
                      <a:pt x="4963" y="30"/>
                    </a:cubicBezTo>
                    <a:cubicBezTo>
                      <a:pt x="2239" y="30"/>
                      <a:pt x="0" y="2386"/>
                      <a:pt x="0" y="5149"/>
                    </a:cubicBezTo>
                    <a:cubicBezTo>
                      <a:pt x="0" y="8035"/>
                      <a:pt x="2220" y="10477"/>
                      <a:pt x="5328" y="10477"/>
                    </a:cubicBezTo>
                    <a:cubicBezTo>
                      <a:pt x="9989" y="10477"/>
                      <a:pt x="12431" y="4705"/>
                      <a:pt x="8879" y="1376"/>
                    </a:cubicBezTo>
                    <a:cubicBezTo>
                      <a:pt x="8108" y="604"/>
                      <a:pt x="7002" y="1"/>
                      <a:pt x="585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2"/>
              <p:cNvSpPr/>
              <p:nvPr/>
            </p:nvSpPr>
            <p:spPr>
              <a:xfrm>
                <a:off x="927369" y="2223845"/>
                <a:ext cx="310799" cy="266401"/>
              </a:xfrm>
              <a:custGeom>
                <a:rect b="b" l="l" r="r" t="t"/>
                <a:pathLst>
                  <a:path extrusionOk="0" h="10656" w="12432">
                    <a:moveTo>
                      <a:pt x="5328" y="0"/>
                    </a:moveTo>
                    <a:cubicBezTo>
                      <a:pt x="2442" y="0"/>
                      <a:pt x="0" y="2442"/>
                      <a:pt x="0" y="5328"/>
                    </a:cubicBezTo>
                    <a:cubicBezTo>
                      <a:pt x="0" y="8214"/>
                      <a:pt x="2220" y="10655"/>
                      <a:pt x="5328" y="10655"/>
                    </a:cubicBezTo>
                    <a:cubicBezTo>
                      <a:pt x="9989" y="10655"/>
                      <a:pt x="12431" y="4884"/>
                      <a:pt x="8879" y="1554"/>
                    </a:cubicBezTo>
                    <a:cubicBezTo>
                      <a:pt x="7991" y="444"/>
                      <a:pt x="6660" y="0"/>
                      <a:pt x="532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2"/>
              <p:cNvSpPr/>
              <p:nvPr/>
            </p:nvSpPr>
            <p:spPr>
              <a:xfrm>
                <a:off x="1291087" y="3495674"/>
                <a:ext cx="5460741" cy="1753676"/>
              </a:xfrm>
              <a:custGeom>
                <a:rect b="b" l="l" r="r" t="t"/>
                <a:pathLst>
                  <a:path extrusionOk="0" fill="none" h="70147" w="218430">
                    <a:moveTo>
                      <a:pt x="29746" y="1"/>
                    </a:moveTo>
                    <a:lnTo>
                      <a:pt x="0" y="14430"/>
                    </a:lnTo>
                    <a:lnTo>
                      <a:pt x="109215" y="70147"/>
                    </a:lnTo>
                    <a:lnTo>
                      <a:pt x="218429" y="14430"/>
                    </a:lnTo>
                    <a:lnTo>
                      <a:pt x="188684" y="1"/>
                    </a:lnTo>
                    <a:lnTo>
                      <a:pt x="109215" y="4062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35D74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2"/>
              <p:cNvSpPr/>
              <p:nvPr/>
            </p:nvSpPr>
            <p:spPr>
              <a:xfrm>
                <a:off x="1291087" y="2757600"/>
                <a:ext cx="5460745" cy="1753676"/>
              </a:xfrm>
              <a:custGeom>
                <a:rect b="b" l="l" r="r" t="t"/>
                <a:pathLst>
                  <a:path extrusionOk="0" fill="none" h="70147" w="218430">
                    <a:moveTo>
                      <a:pt x="188684" y="0"/>
                    </a:moveTo>
                    <a:lnTo>
                      <a:pt x="158939" y="15095"/>
                    </a:lnTo>
                    <a:lnTo>
                      <a:pt x="109215" y="40623"/>
                    </a:lnTo>
                    <a:lnTo>
                      <a:pt x="59491" y="15095"/>
                    </a:lnTo>
                    <a:lnTo>
                      <a:pt x="29746" y="0"/>
                    </a:lnTo>
                    <a:lnTo>
                      <a:pt x="0" y="14429"/>
                    </a:lnTo>
                    <a:lnTo>
                      <a:pt x="29746" y="29524"/>
                    </a:lnTo>
                    <a:lnTo>
                      <a:pt x="109215" y="70146"/>
                    </a:lnTo>
                    <a:lnTo>
                      <a:pt x="188684" y="29524"/>
                    </a:lnTo>
                    <a:lnTo>
                      <a:pt x="218429" y="1442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2"/>
              <p:cNvSpPr/>
              <p:nvPr/>
            </p:nvSpPr>
            <p:spPr>
              <a:xfrm>
                <a:off x="1291087" y="2019500"/>
                <a:ext cx="5460747" cy="1753676"/>
              </a:xfrm>
              <a:custGeom>
                <a:rect b="b" l="l" r="r" t="t"/>
                <a:pathLst>
                  <a:path extrusionOk="0" fill="none" h="70147" w="21843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AC8D3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2"/>
              <p:cNvSpPr/>
              <p:nvPr/>
            </p:nvSpPr>
            <p:spPr>
              <a:xfrm>
                <a:off x="1291087" y="315800"/>
                <a:ext cx="5460749" cy="2719299"/>
              </a:xfrm>
              <a:custGeom>
                <a:rect b="b" l="l" r="r" t="t"/>
                <a:pathLst>
                  <a:path extrusionOk="0" fill="none" h="108772" w="218430">
                    <a:moveTo>
                      <a:pt x="109215" y="1"/>
                    </a:moveTo>
                    <a:lnTo>
                      <a:pt x="0" y="52832"/>
                    </a:lnTo>
                    <a:lnTo>
                      <a:pt x="109215" y="108771"/>
                    </a:lnTo>
                    <a:lnTo>
                      <a:pt x="218429" y="5283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2"/>
              <p:cNvSpPr/>
              <p:nvPr/>
            </p:nvSpPr>
            <p:spPr>
              <a:xfrm>
                <a:off x="927369" y="1485393"/>
                <a:ext cx="310799" cy="261550"/>
              </a:xfrm>
              <a:custGeom>
                <a:rect b="b" l="l" r="r" t="t"/>
                <a:pathLst>
                  <a:path extrusionOk="0" h="10462" w="12432">
                    <a:moveTo>
                      <a:pt x="4963" y="1"/>
                    </a:moveTo>
                    <a:cubicBezTo>
                      <a:pt x="2239" y="1"/>
                      <a:pt x="0" y="2357"/>
                      <a:pt x="0" y="5120"/>
                    </a:cubicBezTo>
                    <a:cubicBezTo>
                      <a:pt x="0" y="8097"/>
                      <a:pt x="2036" y="10462"/>
                      <a:pt x="4938" y="10462"/>
                    </a:cubicBezTo>
                    <a:cubicBezTo>
                      <a:pt x="5066" y="10462"/>
                      <a:pt x="5196" y="10457"/>
                      <a:pt x="5328" y="10448"/>
                    </a:cubicBezTo>
                    <a:cubicBezTo>
                      <a:pt x="9989" y="10448"/>
                      <a:pt x="12431" y="4898"/>
                      <a:pt x="8879" y="1569"/>
                    </a:cubicBezTo>
                    <a:cubicBezTo>
                      <a:pt x="7991" y="459"/>
                      <a:pt x="6660" y="15"/>
                      <a:pt x="5328" y="15"/>
                    </a:cubicBezTo>
                    <a:cubicBezTo>
                      <a:pt x="5205" y="5"/>
                      <a:pt x="5084" y="1"/>
                      <a:pt x="496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7" name="Google Shape;587;p12"/>
            <p:cNvSpPr/>
            <p:nvPr/>
          </p:nvSpPr>
          <p:spPr>
            <a:xfrm>
              <a:off x="656027" y="2205225"/>
              <a:ext cx="3320873" cy="2936618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8" name="Google Shape;588;p12"/>
          <p:cNvSpPr txBox="1"/>
          <p:nvPr/>
        </p:nvSpPr>
        <p:spPr>
          <a:xfrm>
            <a:off x="6828870" y="5955786"/>
            <a:ext cx="26091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Inventario (Archivo)</a:t>
            </a:r>
            <a:endParaRPr/>
          </a:p>
        </p:txBody>
      </p:sp>
      <p:sp>
        <p:nvSpPr>
          <p:cNvPr id="589" name="Google Shape;589;p12"/>
          <p:cNvSpPr txBox="1"/>
          <p:nvPr/>
        </p:nvSpPr>
        <p:spPr>
          <a:xfrm>
            <a:off x="7478452" y="3584550"/>
            <a:ext cx="14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Registro</a:t>
            </a:r>
            <a:endParaRPr/>
          </a:p>
        </p:txBody>
      </p:sp>
      <p:cxnSp>
        <p:nvCxnSpPr>
          <p:cNvPr id="590" name="Google Shape;590;p12"/>
          <p:cNvCxnSpPr/>
          <p:nvPr/>
        </p:nvCxnSpPr>
        <p:spPr>
          <a:xfrm>
            <a:off x="5976732" y="3818816"/>
            <a:ext cx="722476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lg" w="lg" type="oval"/>
          </a:ln>
        </p:spPr>
      </p:cxnSp>
      <p:grpSp>
        <p:nvGrpSpPr>
          <p:cNvPr id="591" name="Google Shape;591;p12"/>
          <p:cNvGrpSpPr/>
          <p:nvPr/>
        </p:nvGrpSpPr>
        <p:grpSpPr>
          <a:xfrm>
            <a:off x="6699208" y="2232239"/>
            <a:ext cx="493073" cy="471709"/>
            <a:chOff x="3950316" y="3820307"/>
            <a:chExt cx="369805" cy="353782"/>
          </a:xfrm>
        </p:grpSpPr>
        <p:sp>
          <p:nvSpPr>
            <p:cNvPr id="592" name="Google Shape;592;p12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12"/>
          <p:cNvSpPr/>
          <p:nvPr/>
        </p:nvSpPr>
        <p:spPr>
          <a:xfrm>
            <a:off x="9751866" y="2106182"/>
            <a:ext cx="607600" cy="4120890"/>
          </a:xfrm>
          <a:prstGeom prst="rightBrace">
            <a:avLst>
              <a:gd fmla="val 10693" name="adj1"/>
              <a:gd fmla="val 44738" name="adj2"/>
            </a:avLst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2"/>
          <p:cNvSpPr txBox="1"/>
          <p:nvPr/>
        </p:nvSpPr>
        <p:spPr>
          <a:xfrm>
            <a:off x="10274545" y="3583161"/>
            <a:ext cx="14862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Mostrar resultado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3"/>
          <p:cNvSpPr txBox="1"/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SISTEMA DE COMPRA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03" name="Google Shape;603;p13"/>
          <p:cNvSpPr txBox="1"/>
          <p:nvPr/>
        </p:nvSpPr>
        <p:spPr>
          <a:xfrm>
            <a:off x="9466094" y="2180986"/>
            <a:ext cx="14013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USUARIO</a:t>
            </a:r>
            <a:endParaRPr/>
          </a:p>
        </p:txBody>
      </p:sp>
      <p:sp>
        <p:nvSpPr>
          <p:cNvPr id="604" name="Google Shape;604;p13"/>
          <p:cNvSpPr txBox="1"/>
          <p:nvPr/>
        </p:nvSpPr>
        <p:spPr>
          <a:xfrm>
            <a:off x="794923" y="2982152"/>
            <a:ext cx="2586165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</a:pPr>
            <a:r>
              <a:rPr lang="es-MX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Producto 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</a:pPr>
            <a:r>
              <a:rPr lang="es-MX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Producto 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</a:pPr>
            <a:r>
              <a:rPr lang="es-MX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Producto 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</a:pPr>
            <a:r>
              <a:rPr lang="es-MX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Producto 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</a:pPr>
            <a:r>
              <a:rPr lang="es-MX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…</a:t>
            </a:r>
            <a:endParaRPr/>
          </a:p>
        </p:txBody>
      </p:sp>
      <p:sp>
        <p:nvSpPr>
          <p:cNvPr id="605" name="Google Shape;605;p13"/>
          <p:cNvSpPr txBox="1"/>
          <p:nvPr/>
        </p:nvSpPr>
        <p:spPr>
          <a:xfrm>
            <a:off x="1143543" y="2573495"/>
            <a:ext cx="24050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Carrito de compra:</a:t>
            </a:r>
            <a:endParaRPr/>
          </a:p>
        </p:txBody>
      </p:sp>
      <p:graphicFrame>
        <p:nvGraphicFramePr>
          <p:cNvPr id="606" name="Google Shape;606;p13"/>
          <p:cNvGraphicFramePr/>
          <p:nvPr/>
        </p:nvGraphicFramePr>
        <p:xfrm>
          <a:off x="4320487" y="26890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{AC42779D-0DF3-437D-95A3-40ED0C393896}</a:tableStyleId>
              </a:tblPr>
              <a:tblGrid>
                <a:gridCol w="3826425"/>
              </a:tblGrid>
              <a:tr h="42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u="none" cap="none" strike="noStrike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Compra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67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item: producto[]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precio_total: int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12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Añadir_producto(String id, int cantidad)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Sumar_precio(String id)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Quitar_producto(String id)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Restar_precio(String id)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s-MX" sz="2200" u="none" cap="none" strike="noStrike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Mostrar_lista()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07" name="Google Shape;607;p13"/>
          <p:cNvGrpSpPr/>
          <p:nvPr/>
        </p:nvGrpSpPr>
        <p:grpSpPr>
          <a:xfrm>
            <a:off x="6344138" y="714195"/>
            <a:ext cx="1536322" cy="1358555"/>
            <a:chOff x="656027" y="2205225"/>
            <a:chExt cx="3320873" cy="2936618"/>
          </a:xfrm>
        </p:grpSpPr>
        <p:grpSp>
          <p:nvGrpSpPr>
            <p:cNvPr id="608" name="Google Shape;608;p13"/>
            <p:cNvGrpSpPr/>
            <p:nvPr/>
          </p:nvGrpSpPr>
          <p:grpSpPr>
            <a:xfrm>
              <a:off x="915589" y="2504023"/>
              <a:ext cx="2761418" cy="2339022"/>
              <a:chOff x="927369" y="315800"/>
              <a:chExt cx="5824467" cy="4933550"/>
            </a:xfrm>
          </p:grpSpPr>
          <p:sp>
            <p:nvSpPr>
              <p:cNvPr id="609" name="Google Shape;609;p13"/>
              <p:cNvSpPr/>
              <p:nvPr/>
            </p:nvSpPr>
            <p:spPr>
              <a:xfrm>
                <a:off x="927369" y="3705218"/>
                <a:ext cx="310799" cy="261199"/>
              </a:xfrm>
              <a:custGeom>
                <a:rect b="b" l="l" r="r" t="t"/>
                <a:pathLst>
                  <a:path extrusionOk="0" h="10448" w="12432">
                    <a:moveTo>
                      <a:pt x="4963" y="0"/>
                    </a:moveTo>
                    <a:cubicBezTo>
                      <a:pt x="2239" y="0"/>
                      <a:pt x="0" y="2356"/>
                      <a:pt x="0" y="5120"/>
                    </a:cubicBezTo>
                    <a:cubicBezTo>
                      <a:pt x="0" y="8227"/>
                      <a:pt x="2220" y="10447"/>
                      <a:pt x="5328" y="10447"/>
                    </a:cubicBezTo>
                    <a:cubicBezTo>
                      <a:pt x="9989" y="10447"/>
                      <a:pt x="12431" y="4898"/>
                      <a:pt x="8879" y="1568"/>
                    </a:cubicBezTo>
                    <a:cubicBezTo>
                      <a:pt x="7991" y="458"/>
                      <a:pt x="6660" y="14"/>
                      <a:pt x="5328" y="14"/>
                    </a:cubicBezTo>
                    <a:cubicBezTo>
                      <a:pt x="5205" y="5"/>
                      <a:pt x="5084" y="0"/>
                      <a:pt x="496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927369" y="2966393"/>
                <a:ext cx="310799" cy="261925"/>
              </a:xfrm>
              <a:custGeom>
                <a:rect b="b" l="l" r="r" t="t"/>
                <a:pathLst>
                  <a:path extrusionOk="0" h="10477" w="12432">
                    <a:moveTo>
                      <a:pt x="5852" y="1"/>
                    </a:moveTo>
                    <a:cubicBezTo>
                      <a:pt x="5678" y="1"/>
                      <a:pt x="5503" y="15"/>
                      <a:pt x="5328" y="44"/>
                    </a:cubicBezTo>
                    <a:cubicBezTo>
                      <a:pt x="5205" y="34"/>
                      <a:pt x="5084" y="30"/>
                      <a:pt x="4963" y="30"/>
                    </a:cubicBezTo>
                    <a:cubicBezTo>
                      <a:pt x="2239" y="30"/>
                      <a:pt x="0" y="2386"/>
                      <a:pt x="0" y="5149"/>
                    </a:cubicBezTo>
                    <a:cubicBezTo>
                      <a:pt x="0" y="8035"/>
                      <a:pt x="2220" y="10477"/>
                      <a:pt x="5328" y="10477"/>
                    </a:cubicBezTo>
                    <a:cubicBezTo>
                      <a:pt x="9989" y="10477"/>
                      <a:pt x="12431" y="4705"/>
                      <a:pt x="8879" y="1376"/>
                    </a:cubicBezTo>
                    <a:cubicBezTo>
                      <a:pt x="8108" y="604"/>
                      <a:pt x="7002" y="1"/>
                      <a:pt x="585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927369" y="2223845"/>
                <a:ext cx="310799" cy="266401"/>
              </a:xfrm>
              <a:custGeom>
                <a:rect b="b" l="l" r="r" t="t"/>
                <a:pathLst>
                  <a:path extrusionOk="0" h="10656" w="12432">
                    <a:moveTo>
                      <a:pt x="5328" y="0"/>
                    </a:moveTo>
                    <a:cubicBezTo>
                      <a:pt x="2442" y="0"/>
                      <a:pt x="0" y="2442"/>
                      <a:pt x="0" y="5328"/>
                    </a:cubicBezTo>
                    <a:cubicBezTo>
                      <a:pt x="0" y="8214"/>
                      <a:pt x="2220" y="10655"/>
                      <a:pt x="5328" y="10655"/>
                    </a:cubicBezTo>
                    <a:cubicBezTo>
                      <a:pt x="9989" y="10655"/>
                      <a:pt x="12431" y="4884"/>
                      <a:pt x="8879" y="1554"/>
                    </a:cubicBezTo>
                    <a:cubicBezTo>
                      <a:pt x="7991" y="444"/>
                      <a:pt x="6660" y="0"/>
                      <a:pt x="532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1291087" y="3495674"/>
                <a:ext cx="5460741" cy="1753676"/>
              </a:xfrm>
              <a:custGeom>
                <a:rect b="b" l="l" r="r" t="t"/>
                <a:pathLst>
                  <a:path extrusionOk="0" fill="none" h="70147" w="218430">
                    <a:moveTo>
                      <a:pt x="29746" y="1"/>
                    </a:moveTo>
                    <a:lnTo>
                      <a:pt x="0" y="14430"/>
                    </a:lnTo>
                    <a:lnTo>
                      <a:pt x="109215" y="70147"/>
                    </a:lnTo>
                    <a:lnTo>
                      <a:pt x="218429" y="14430"/>
                    </a:lnTo>
                    <a:lnTo>
                      <a:pt x="188684" y="1"/>
                    </a:lnTo>
                    <a:lnTo>
                      <a:pt x="109215" y="4062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35D74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1291087" y="2757600"/>
                <a:ext cx="5460745" cy="1753676"/>
              </a:xfrm>
              <a:custGeom>
                <a:rect b="b" l="l" r="r" t="t"/>
                <a:pathLst>
                  <a:path extrusionOk="0" fill="none" h="70147" w="218430">
                    <a:moveTo>
                      <a:pt x="188684" y="0"/>
                    </a:moveTo>
                    <a:lnTo>
                      <a:pt x="158939" y="15095"/>
                    </a:lnTo>
                    <a:lnTo>
                      <a:pt x="109215" y="40623"/>
                    </a:lnTo>
                    <a:lnTo>
                      <a:pt x="59491" y="15095"/>
                    </a:lnTo>
                    <a:lnTo>
                      <a:pt x="29746" y="0"/>
                    </a:lnTo>
                    <a:lnTo>
                      <a:pt x="0" y="14429"/>
                    </a:lnTo>
                    <a:lnTo>
                      <a:pt x="29746" y="29524"/>
                    </a:lnTo>
                    <a:lnTo>
                      <a:pt x="109215" y="70146"/>
                    </a:lnTo>
                    <a:lnTo>
                      <a:pt x="188684" y="29524"/>
                    </a:lnTo>
                    <a:lnTo>
                      <a:pt x="218429" y="1442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1291087" y="2019500"/>
                <a:ext cx="5460747" cy="1753676"/>
              </a:xfrm>
              <a:custGeom>
                <a:rect b="b" l="l" r="r" t="t"/>
                <a:pathLst>
                  <a:path extrusionOk="0" fill="none" h="70147" w="21843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AC8D3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1291087" y="315800"/>
                <a:ext cx="5460749" cy="2719299"/>
              </a:xfrm>
              <a:custGeom>
                <a:rect b="b" l="l" r="r" t="t"/>
                <a:pathLst>
                  <a:path extrusionOk="0" fill="none" h="108772" w="218430">
                    <a:moveTo>
                      <a:pt x="109215" y="1"/>
                    </a:moveTo>
                    <a:lnTo>
                      <a:pt x="0" y="52832"/>
                    </a:lnTo>
                    <a:lnTo>
                      <a:pt x="109215" y="108771"/>
                    </a:lnTo>
                    <a:lnTo>
                      <a:pt x="218429" y="5283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927369" y="1485393"/>
                <a:ext cx="310799" cy="261550"/>
              </a:xfrm>
              <a:custGeom>
                <a:rect b="b" l="l" r="r" t="t"/>
                <a:pathLst>
                  <a:path extrusionOk="0" h="10462" w="12432">
                    <a:moveTo>
                      <a:pt x="4963" y="1"/>
                    </a:moveTo>
                    <a:cubicBezTo>
                      <a:pt x="2239" y="1"/>
                      <a:pt x="0" y="2357"/>
                      <a:pt x="0" y="5120"/>
                    </a:cubicBezTo>
                    <a:cubicBezTo>
                      <a:pt x="0" y="8097"/>
                      <a:pt x="2036" y="10462"/>
                      <a:pt x="4938" y="10462"/>
                    </a:cubicBezTo>
                    <a:cubicBezTo>
                      <a:pt x="5066" y="10462"/>
                      <a:pt x="5196" y="10457"/>
                      <a:pt x="5328" y="10448"/>
                    </a:cubicBezTo>
                    <a:cubicBezTo>
                      <a:pt x="9989" y="10448"/>
                      <a:pt x="12431" y="4898"/>
                      <a:pt x="8879" y="1569"/>
                    </a:cubicBezTo>
                    <a:cubicBezTo>
                      <a:pt x="7991" y="459"/>
                      <a:pt x="6660" y="15"/>
                      <a:pt x="5328" y="15"/>
                    </a:cubicBezTo>
                    <a:cubicBezTo>
                      <a:pt x="5205" y="5"/>
                      <a:pt x="5084" y="1"/>
                      <a:pt x="496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89"/>
                  <a:buFont typeface="Arial"/>
                  <a:buNone/>
                </a:pPr>
                <a:r>
                  <a:t/>
                </a:r>
                <a:endParaRPr b="0" i="0" sz="24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7" name="Google Shape;617;p13"/>
            <p:cNvSpPr/>
            <p:nvPr/>
          </p:nvSpPr>
          <p:spPr>
            <a:xfrm>
              <a:off x="656027" y="2205225"/>
              <a:ext cx="3320873" cy="2936618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8" name="Google Shape;618;p13"/>
          <p:cNvCxnSpPr/>
          <p:nvPr/>
        </p:nvCxnSpPr>
        <p:spPr>
          <a:xfrm rot="5400000">
            <a:off x="5293840" y="1638926"/>
            <a:ext cx="1270800" cy="829800"/>
          </a:xfrm>
          <a:prstGeom prst="bentConnector3">
            <a:avLst>
              <a:gd fmla="val -1103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19" name="Google Shape;619;p13"/>
          <p:cNvSpPr txBox="1"/>
          <p:nvPr/>
        </p:nvSpPr>
        <p:spPr>
          <a:xfrm>
            <a:off x="6470988" y="2150768"/>
            <a:ext cx="16713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id: String[]</a:t>
            </a:r>
            <a:endParaRPr/>
          </a:p>
        </p:txBody>
      </p:sp>
      <p:grpSp>
        <p:nvGrpSpPr>
          <p:cNvPr id="620" name="Google Shape;620;p13"/>
          <p:cNvGrpSpPr/>
          <p:nvPr/>
        </p:nvGrpSpPr>
        <p:grpSpPr>
          <a:xfrm>
            <a:off x="6191367" y="2166312"/>
            <a:ext cx="425625" cy="407183"/>
            <a:chOff x="3950316" y="3820307"/>
            <a:chExt cx="369805" cy="353782"/>
          </a:xfrm>
        </p:grpSpPr>
        <p:sp>
          <p:nvSpPr>
            <p:cNvPr id="621" name="Google Shape;621;p13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5" name="Google Shape;625;p13"/>
          <p:cNvSpPr/>
          <p:nvPr/>
        </p:nvSpPr>
        <p:spPr>
          <a:xfrm>
            <a:off x="8301990" y="2426513"/>
            <a:ext cx="607600" cy="3882587"/>
          </a:xfrm>
          <a:prstGeom prst="rightBrace">
            <a:avLst>
              <a:gd fmla="val 10693" name="adj1"/>
              <a:gd fmla="val 35522" name="adj2"/>
            </a:avLst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3"/>
          <p:cNvSpPr txBox="1"/>
          <p:nvPr/>
        </p:nvSpPr>
        <p:spPr>
          <a:xfrm>
            <a:off x="9064661" y="3150760"/>
            <a:ext cx="276560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Añadir producto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Quitar producto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Calcular costo total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Mostrar lista</a:t>
            </a:r>
            <a:endParaRPr/>
          </a:p>
        </p:txBody>
      </p:sp>
      <p:sp>
        <p:nvSpPr>
          <p:cNvPr id="627" name="Google Shape;627;p13"/>
          <p:cNvSpPr/>
          <p:nvPr/>
        </p:nvSpPr>
        <p:spPr>
          <a:xfrm>
            <a:off x="3592809" y="2573495"/>
            <a:ext cx="607600" cy="2178650"/>
          </a:xfrm>
          <a:prstGeom prst="rightBrace">
            <a:avLst>
              <a:gd fmla="val 10693" name="adj1"/>
              <a:gd fmla="val 21532" name="adj2"/>
            </a:avLst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fa86e3d7e_0_91"/>
          <p:cNvSpPr txBox="1"/>
          <p:nvPr>
            <p:ph type="ctrTitle"/>
          </p:nvPr>
        </p:nvSpPr>
        <p:spPr>
          <a:xfrm>
            <a:off x="1556501" y="2998200"/>
            <a:ext cx="55995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5400"/>
              <a:t>Diagramas de clase</a:t>
            </a:r>
            <a:endParaRPr b="0" i="0" sz="2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33" name="Google Shape;633;gdfa86e3d7e_0_91"/>
          <p:cNvSpPr txBox="1"/>
          <p:nvPr>
            <p:ph idx="1" type="subTitle"/>
          </p:nvPr>
        </p:nvSpPr>
        <p:spPr>
          <a:xfrm>
            <a:off x="2257406" y="3856148"/>
            <a:ext cx="4501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2400"/>
              <a:t>¿Cómo clasificamos nuestras variables?</a:t>
            </a:r>
            <a:endParaRPr b="0" i="0" sz="2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4" name="Google Shape;634;gdfa86e3d7e_0_91"/>
          <p:cNvSpPr/>
          <p:nvPr/>
        </p:nvSpPr>
        <p:spPr>
          <a:xfrm>
            <a:off x="7710500" y="3061272"/>
            <a:ext cx="1446900" cy="144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dfa86e3d7e_0_91"/>
          <p:cNvSpPr txBox="1"/>
          <p:nvPr>
            <p:ph idx="2" type="title"/>
          </p:nvPr>
        </p:nvSpPr>
        <p:spPr>
          <a:xfrm>
            <a:off x="7779867" y="3399472"/>
            <a:ext cx="1308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8000" u="none" cap="none" strike="noStrik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0</a:t>
            </a:r>
            <a:r>
              <a:rPr lang="es-MX">
                <a:solidFill>
                  <a:schemeClr val="dk2"/>
                </a:solidFill>
              </a:rPr>
              <a:t>3</a:t>
            </a:r>
            <a:endParaRPr b="0" i="0" sz="8000" u="none" cap="none" strike="noStrike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36" name="Google Shape;636;gdfa86e3d7e_0_91"/>
          <p:cNvSpPr/>
          <p:nvPr/>
        </p:nvSpPr>
        <p:spPr>
          <a:xfrm>
            <a:off x="1827301" y="5158667"/>
            <a:ext cx="8373442" cy="208461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dfa86e3d7e_0_91"/>
          <p:cNvSpPr/>
          <p:nvPr/>
        </p:nvSpPr>
        <p:spPr>
          <a:xfrm>
            <a:off x="1826600" y="5158667"/>
            <a:ext cx="6765971" cy="208461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8" name="Google Shape;638;gdfa86e3d7e_0_91"/>
          <p:cNvCxnSpPr>
            <a:stCxn id="634" idx="2"/>
          </p:cNvCxnSpPr>
          <p:nvPr/>
        </p:nvCxnSpPr>
        <p:spPr>
          <a:xfrm>
            <a:off x="8433950" y="4508172"/>
            <a:ext cx="0" cy="743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9" name="Google Shape;639;gdfa86e3d7e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234288"/>
            <a:ext cx="1293375" cy="12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dfa86e3d7e_0_101"/>
          <p:cNvSpPr txBox="1"/>
          <p:nvPr>
            <p:ph type="ctrTitle"/>
          </p:nvPr>
        </p:nvSpPr>
        <p:spPr>
          <a:xfrm>
            <a:off x="447775" y="548900"/>
            <a:ext cx="113628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3400">
                <a:latin typeface="Share Tech"/>
                <a:ea typeface="Share Tech"/>
                <a:cs typeface="Share Tech"/>
                <a:sym typeface="Share Tech"/>
              </a:rPr>
              <a:t>Carrito de compras              Producto                     Inventario</a:t>
            </a:r>
            <a:endParaRPr b="0" i="0" sz="3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645" name="Google Shape;645;gdfa86e3d7e_0_101"/>
          <p:cNvGraphicFramePr/>
          <p:nvPr/>
        </p:nvGraphicFramePr>
        <p:xfrm>
          <a:off x="831037" y="1759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{AD65C754-A363-4BFF-93EC-80D031A1C000}</a:tableStyleId>
              </a:tblPr>
              <a:tblGrid>
                <a:gridCol w="2760325"/>
              </a:tblGrid>
              <a:tr h="33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Carrito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8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-</a:t>
                      </a:r>
                      <a:r>
                        <a:rPr lang="es-MX" sz="1500" u="sng"/>
                        <a:t>cliente</a:t>
                      </a:r>
                      <a:r>
                        <a:rPr lang="es-MX" sz="1500"/>
                        <a:t>: string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None/>
                      </a:pPr>
                      <a:r>
                        <a:rPr lang="es-MX" sz="1500"/>
                        <a:t>-</a:t>
                      </a:r>
                      <a:r>
                        <a:rPr lang="es-MX" sz="1500" u="sng"/>
                        <a:t>lista</a:t>
                      </a:r>
                      <a:r>
                        <a:rPr lang="es-MX" sz="1500"/>
                        <a:t>: vector&lt;Producto&gt;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-</a:t>
                      </a:r>
                      <a:r>
                        <a:rPr lang="es-MX" sz="1500" u="sng"/>
                        <a:t>precioTotal</a:t>
                      </a:r>
                      <a:r>
                        <a:rPr lang="es-MX" sz="1500"/>
                        <a:t>: int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193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setCliente()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agregarProducto()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sumarPrecio()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quitarProducto()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quitarPrecio()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mostrarLista()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generarTicket()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reiniciar()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46" name="Google Shape;646;gdfa86e3d7e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975" y="4345975"/>
            <a:ext cx="1021450" cy="1021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7" name="Google Shape;647;gdfa86e3d7e_0_101"/>
          <p:cNvGraphicFramePr/>
          <p:nvPr/>
        </p:nvGraphicFramePr>
        <p:xfrm>
          <a:off x="4824180" y="1423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{AD65C754-A363-4BFF-93EC-80D031A1C000}</a:tableStyleId>
              </a:tblPr>
              <a:tblGrid>
                <a:gridCol w="2610000"/>
              </a:tblGrid>
              <a:tr h="31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cap="none" strike="noStrike"/>
                        <a:t>Producto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5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u="none" cap="none" strike="noStrike"/>
                        <a:t>-nombre: string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-id: string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-categoría: string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-precio: int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-cantidad: int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244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+setNombre()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+setId()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+setCategoria()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+setPrecio()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+setCantidad()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+getNombre()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+getId()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+getCategoria()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+getPrecio()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+getCantidad()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+mostrarDatos()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48" name="Google Shape;648;gdfa86e3d7e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200" y="4908150"/>
            <a:ext cx="1021450" cy="1021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9" name="Google Shape;649;gdfa86e3d7e_0_101"/>
          <p:cNvGraphicFramePr/>
          <p:nvPr/>
        </p:nvGraphicFramePr>
        <p:xfrm>
          <a:off x="8667009" y="1759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{AD65C754-A363-4BFF-93EC-80D031A1C000}</a:tableStyleId>
              </a:tblPr>
              <a:tblGrid>
                <a:gridCol w="2727300"/>
              </a:tblGrid>
              <a:tr h="35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Inventario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-</a:t>
                      </a:r>
                      <a:r>
                        <a:rPr lang="es-MX" sz="1500" u="sng"/>
                        <a:t>vec</a:t>
                      </a:r>
                      <a:r>
                        <a:rPr lang="es-MX" sz="1500"/>
                        <a:t>: vector&lt;Producto&gt;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5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agregarProducto()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eliminarProducto()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consultaId()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modificarProducto()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mostrar()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abrir()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escribir()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consultaCarrito()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/>
                        <a:t>+</a:t>
                      </a:r>
                      <a:r>
                        <a:rPr lang="es-MX" sz="1500" u="sng"/>
                        <a:t>consultaUsuario()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50" name="Google Shape;650;gdfa86e3d7e_0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1725" y="4141225"/>
            <a:ext cx="913574" cy="913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gdfa86e3d7e_0_101"/>
          <p:cNvCxnSpPr/>
          <p:nvPr/>
        </p:nvCxnSpPr>
        <p:spPr>
          <a:xfrm>
            <a:off x="7605377" y="3287294"/>
            <a:ext cx="890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652" name="Google Shape;652;gdfa86e3d7e_0_101"/>
          <p:cNvCxnSpPr/>
          <p:nvPr/>
        </p:nvCxnSpPr>
        <p:spPr>
          <a:xfrm rot="10800000">
            <a:off x="3780113" y="3282650"/>
            <a:ext cx="855300" cy="9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653" name="Google Shape;653;gdfa86e3d7e_0_101"/>
          <p:cNvCxnSpPr/>
          <p:nvPr/>
        </p:nvCxnSpPr>
        <p:spPr>
          <a:xfrm rot="10800000">
            <a:off x="2206625" y="4970800"/>
            <a:ext cx="10200" cy="1066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654" name="Google Shape;654;gdfa86e3d7e_0_101"/>
          <p:cNvCxnSpPr/>
          <p:nvPr/>
        </p:nvCxnSpPr>
        <p:spPr>
          <a:xfrm>
            <a:off x="2216825" y="6027875"/>
            <a:ext cx="7791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gdfa86e3d7e_0_101"/>
          <p:cNvCxnSpPr/>
          <p:nvPr/>
        </p:nvCxnSpPr>
        <p:spPr>
          <a:xfrm>
            <a:off x="9997650" y="4822725"/>
            <a:ext cx="20400" cy="12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fa86e3d7e_0_29"/>
          <p:cNvSpPr txBox="1"/>
          <p:nvPr>
            <p:ph type="ctrTitle"/>
          </p:nvPr>
        </p:nvSpPr>
        <p:spPr>
          <a:xfrm>
            <a:off x="575450" y="2960475"/>
            <a:ext cx="7295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5100"/>
              <a:t>Diagrama de flujo general</a:t>
            </a:r>
            <a:endParaRPr b="0" i="0" sz="17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61" name="Google Shape;661;gdfa86e3d7e_0_29"/>
          <p:cNvSpPr txBox="1"/>
          <p:nvPr>
            <p:ph idx="1" type="subTitle"/>
          </p:nvPr>
        </p:nvSpPr>
        <p:spPr>
          <a:xfrm>
            <a:off x="2295131" y="3912748"/>
            <a:ext cx="4501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2400"/>
              <a:t>Nuestro programa de manera gráfica</a:t>
            </a:r>
            <a:endParaRPr b="0" i="0" sz="2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2" name="Google Shape;662;gdfa86e3d7e_0_29"/>
          <p:cNvSpPr/>
          <p:nvPr/>
        </p:nvSpPr>
        <p:spPr>
          <a:xfrm>
            <a:off x="7710500" y="3061272"/>
            <a:ext cx="1446900" cy="144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dfa86e3d7e_0_29"/>
          <p:cNvSpPr txBox="1"/>
          <p:nvPr>
            <p:ph idx="2" type="title"/>
          </p:nvPr>
        </p:nvSpPr>
        <p:spPr>
          <a:xfrm>
            <a:off x="7779867" y="3399472"/>
            <a:ext cx="1308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8000" u="none" cap="none" strike="noStrik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0</a:t>
            </a:r>
            <a:r>
              <a:rPr lang="es-MX">
                <a:solidFill>
                  <a:schemeClr val="dk2"/>
                </a:solidFill>
              </a:rPr>
              <a:t>4</a:t>
            </a:r>
            <a:endParaRPr b="0" i="0" sz="8000" u="none" cap="none" strike="noStrike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64" name="Google Shape;664;gdfa86e3d7e_0_29"/>
          <p:cNvSpPr/>
          <p:nvPr/>
        </p:nvSpPr>
        <p:spPr>
          <a:xfrm>
            <a:off x="1827301" y="5158667"/>
            <a:ext cx="8373442" cy="208461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dfa86e3d7e_0_29"/>
          <p:cNvSpPr/>
          <p:nvPr/>
        </p:nvSpPr>
        <p:spPr>
          <a:xfrm>
            <a:off x="1826600" y="5158667"/>
            <a:ext cx="6765971" cy="208461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gdfa86e3d7e_0_29"/>
          <p:cNvCxnSpPr>
            <a:stCxn id="662" idx="2"/>
          </p:cNvCxnSpPr>
          <p:nvPr/>
        </p:nvCxnSpPr>
        <p:spPr>
          <a:xfrm>
            <a:off x="8433950" y="4508172"/>
            <a:ext cx="0" cy="743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7" name="Google Shape;667;gdfa86e3d7e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234288"/>
            <a:ext cx="1293375" cy="12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gdfa86e3d7e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7875" y="304350"/>
            <a:ext cx="1376850" cy="13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Logotipo&#10;&#10;Descripción generada automáticamente" id="293" name="Google Shape;2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925" y="1006000"/>
            <a:ext cx="8825200" cy="50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fa86e3d7e_0_0"/>
          <p:cNvSpPr txBox="1"/>
          <p:nvPr>
            <p:ph type="ctrTitle"/>
          </p:nvPr>
        </p:nvSpPr>
        <p:spPr>
          <a:xfrm>
            <a:off x="447775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>
                <a:latin typeface="Share Tech"/>
                <a:ea typeface="Share Tech"/>
                <a:cs typeface="Share Tech"/>
                <a:sym typeface="Share Tech"/>
              </a:rPr>
              <a:t>Menú principal del programa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74" name="Google Shape;674;gdfa86e3d7e_0_0"/>
          <p:cNvSpPr txBox="1"/>
          <p:nvPr/>
        </p:nvSpPr>
        <p:spPr>
          <a:xfrm>
            <a:off x="609333" y="2273061"/>
            <a:ext cx="3956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 ejecutar el programa esto es lo primero que verá el usuario.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Teniendo la opción de ingresar como cliente o administrador según sea la ocasión.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75" name="Google Shape;675;gdfa86e3d7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233" y="1319300"/>
            <a:ext cx="6043461" cy="52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dfa86e3d7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150" y="5232975"/>
            <a:ext cx="1320225" cy="13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dfa86e3d7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1800" y="198650"/>
            <a:ext cx="1120650" cy="11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fa86e3d7e_0_44"/>
          <p:cNvSpPr txBox="1"/>
          <p:nvPr>
            <p:ph type="ctrTitle"/>
          </p:nvPr>
        </p:nvSpPr>
        <p:spPr>
          <a:xfrm>
            <a:off x="83575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>
                <a:latin typeface="Share Tech"/>
                <a:ea typeface="Share Tech"/>
                <a:cs typeface="Share Tech"/>
                <a:sym typeface="Share Tech"/>
              </a:rPr>
              <a:t>A</a:t>
            </a:r>
            <a:r>
              <a:rPr lang="es-MX" sz="4000">
                <a:latin typeface="Share Tech"/>
                <a:ea typeface="Share Tech"/>
                <a:cs typeface="Share Tech"/>
                <a:sym typeface="Share Tech"/>
              </a:rPr>
              <a:t>dministrador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3" name="Google Shape;683;gdfa86e3d7e_0_44"/>
          <p:cNvSpPr txBox="1"/>
          <p:nvPr/>
        </p:nvSpPr>
        <p:spPr>
          <a:xfrm>
            <a:off x="458399" y="1490575"/>
            <a:ext cx="4211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 ingresar por el lado del administrador deberemos ingresar la clave de acceso válida.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Una vez sea ingresada la clave correcta, accederemos al menú del administrador: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-Dar de baja/alta productos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-Modificar productos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-Consultar inventario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-...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84" name="Google Shape;684;gdfa86e3d7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608" y="1490575"/>
            <a:ext cx="7029041" cy="5160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gdfa86e3d7e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200" y="128200"/>
            <a:ext cx="1247700" cy="12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gdfa86e3d7e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900" y="5273725"/>
            <a:ext cx="1376850" cy="13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fa86e3d7e_0_57"/>
          <p:cNvSpPr txBox="1"/>
          <p:nvPr>
            <p:ph type="ctrTitle"/>
          </p:nvPr>
        </p:nvSpPr>
        <p:spPr>
          <a:xfrm>
            <a:off x="1590425" y="558325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>
                <a:latin typeface="Share Tech"/>
                <a:ea typeface="Share Tech"/>
                <a:cs typeface="Share Tech"/>
                <a:sym typeface="Share Tech"/>
              </a:rPr>
              <a:t>Cliente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92" name="Google Shape;692;gdfa86e3d7e_0_57"/>
          <p:cNvSpPr txBox="1"/>
          <p:nvPr/>
        </p:nvSpPr>
        <p:spPr>
          <a:xfrm>
            <a:off x="694200" y="1980975"/>
            <a:ext cx="378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 ingresar por el lado del cliente </a:t>
            </a: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podremos</a:t>
            </a: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iniciar la búsqueda de los artículos que queremos de acuerdo a: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-Fecha              -Evento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-Hombre           -Mujer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-Niño                -...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93" name="Google Shape;693;gdfa86e3d7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375" y="1499900"/>
            <a:ext cx="7065527" cy="48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gdfa86e3d7e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700" y="128150"/>
            <a:ext cx="1200575" cy="12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gdfa86e3d7e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9450" y="5454575"/>
            <a:ext cx="1035525" cy="10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fa86e3d7e_0_68"/>
          <p:cNvSpPr txBox="1"/>
          <p:nvPr>
            <p:ph type="ctrTitle"/>
          </p:nvPr>
        </p:nvSpPr>
        <p:spPr>
          <a:xfrm>
            <a:off x="511763" y="558325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>
                <a:latin typeface="Share Tech"/>
                <a:ea typeface="Share Tech"/>
                <a:cs typeface="Share Tech"/>
                <a:sym typeface="Share Tech"/>
              </a:rPr>
              <a:t>Carrito de compras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01" name="Google Shape;701;gdfa86e3d7e_0_68"/>
          <p:cNvSpPr txBox="1"/>
          <p:nvPr/>
        </p:nvSpPr>
        <p:spPr>
          <a:xfrm>
            <a:off x="845100" y="2193700"/>
            <a:ext cx="3371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El cliente podrá añadir todos los productos que desee, mientras existan en el inventario, ingresando el id del producto y la cantidad del mismo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02" name="Google Shape;702;gdfa86e3d7e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75" y="233225"/>
            <a:ext cx="1181676" cy="11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gdfa86e3d7e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725" y="1557875"/>
            <a:ext cx="7031000" cy="473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gdfa86e3d7e_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9275" y="5073750"/>
            <a:ext cx="1425775" cy="14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fa86e3d7e_0_79"/>
          <p:cNvSpPr txBox="1"/>
          <p:nvPr>
            <p:ph type="ctrTitle"/>
          </p:nvPr>
        </p:nvSpPr>
        <p:spPr>
          <a:xfrm>
            <a:off x="417438" y="379938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>
                <a:latin typeface="Share Tech"/>
                <a:ea typeface="Share Tech"/>
                <a:cs typeface="Share Tech"/>
                <a:sym typeface="Share Tech"/>
              </a:rPr>
              <a:t>Proceder con el pago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0" name="Google Shape;710;gdfa86e3d7e_0_79"/>
          <p:cNvSpPr txBox="1"/>
          <p:nvPr/>
        </p:nvSpPr>
        <p:spPr>
          <a:xfrm>
            <a:off x="684700" y="2014450"/>
            <a:ext cx="3371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El cliente podrá visualizar a detalle los productos que añadió y el monto total, podrá regresar al menú o proceder a pagar y generar un ticket de compra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11" name="Google Shape;711;gdfa86e3d7e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75" y="1358300"/>
            <a:ext cx="7394099" cy="49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dfa86e3d7e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250" y="177012"/>
            <a:ext cx="1025375" cy="10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gdfa86e3d7e_0_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8575" y="5118750"/>
            <a:ext cx="1564451" cy="15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4"/>
          <p:cNvSpPr txBox="1"/>
          <p:nvPr>
            <p:ph type="title"/>
          </p:nvPr>
        </p:nvSpPr>
        <p:spPr>
          <a:xfrm>
            <a:off x="3509368" y="2681400"/>
            <a:ext cx="51732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s-MX" sz="4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GRACIAS POR SU ATENCIÓN</a:t>
            </a:r>
            <a:endParaRPr b="0" i="0" sz="4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9" name="Google Shape;719;p14"/>
          <p:cNvSpPr/>
          <p:nvPr/>
        </p:nvSpPr>
        <p:spPr>
          <a:xfrm>
            <a:off x="-86996" y="1295261"/>
            <a:ext cx="83196" cy="82857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Google Shape;720;p14"/>
          <p:cNvGrpSpPr/>
          <p:nvPr/>
        </p:nvGrpSpPr>
        <p:grpSpPr>
          <a:xfrm>
            <a:off x="10641913" y="-1569415"/>
            <a:ext cx="271719" cy="1699673"/>
            <a:chOff x="2877432" y="975334"/>
            <a:chExt cx="188886" cy="1181532"/>
          </a:xfrm>
        </p:grpSpPr>
        <p:sp>
          <p:nvSpPr>
            <p:cNvPr id="721" name="Google Shape;721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4" name="Google Shape;724;p14"/>
          <p:cNvSpPr/>
          <p:nvPr/>
        </p:nvSpPr>
        <p:spPr>
          <a:xfrm>
            <a:off x="12370591" y="-944577"/>
            <a:ext cx="12176" cy="3624572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4"/>
          <p:cNvSpPr/>
          <p:nvPr/>
        </p:nvSpPr>
        <p:spPr>
          <a:xfrm>
            <a:off x="446971" y="-913741"/>
            <a:ext cx="12176" cy="2429776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6" name="Google Shape;7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234288"/>
            <a:ext cx="1293375" cy="12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/>
          <p:nvPr/>
        </p:nvSpPr>
        <p:spPr>
          <a:xfrm>
            <a:off x="5791197" y="1622857"/>
            <a:ext cx="2769703" cy="1579804"/>
          </a:xfrm>
          <a:prstGeom prst="rect">
            <a:avLst/>
          </a:prstGeom>
          <a:solidFill>
            <a:srgbClr val="FF9973">
              <a:alpha val="4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3021494" y="3223702"/>
            <a:ext cx="2769703" cy="1587593"/>
          </a:xfrm>
          <a:prstGeom prst="rect">
            <a:avLst/>
          </a:prstGeom>
          <a:solidFill>
            <a:srgbClr val="00CFCC">
              <a:alpha val="3529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"/>
          <p:cNvSpPr txBox="1"/>
          <p:nvPr>
            <p:ph idx="4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NUESTRO EQUIPO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01" name="Google Shape;301;p3"/>
          <p:cNvSpPr txBox="1"/>
          <p:nvPr>
            <p:ph type="ctrTitle"/>
          </p:nvPr>
        </p:nvSpPr>
        <p:spPr>
          <a:xfrm>
            <a:off x="1751400" y="5255225"/>
            <a:ext cx="4039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2400">
                <a:latin typeface="Share Tech"/>
                <a:ea typeface="Share Tech"/>
                <a:cs typeface="Share Tech"/>
                <a:sym typeface="Share Tech"/>
              </a:rPr>
              <a:t>SALINAS GONZÁLEZ HUGO DIEGO</a:t>
            </a:r>
            <a:endParaRPr b="0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02" name="Google Shape;302;p3"/>
          <p:cNvSpPr txBox="1"/>
          <p:nvPr>
            <p:ph idx="2" type="ctrTitle"/>
          </p:nvPr>
        </p:nvSpPr>
        <p:spPr>
          <a:xfrm>
            <a:off x="5724925" y="3698750"/>
            <a:ext cx="43719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2400">
                <a:latin typeface="Share Tech"/>
                <a:ea typeface="Share Tech"/>
                <a:cs typeface="Share Tech"/>
                <a:sym typeface="Share Tech"/>
              </a:rPr>
              <a:t>SANCHEZ OLVERA SIMONETA PAOLA</a:t>
            </a:r>
            <a:endParaRPr b="0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03" name="Google Shape;303;p3"/>
          <p:cNvSpPr/>
          <p:nvPr/>
        </p:nvSpPr>
        <p:spPr>
          <a:xfrm>
            <a:off x="2038299" y="1357940"/>
            <a:ext cx="336000" cy="3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"/>
          <p:cNvSpPr/>
          <p:nvPr/>
        </p:nvSpPr>
        <p:spPr>
          <a:xfrm>
            <a:off x="9963693" y="5931707"/>
            <a:ext cx="564400" cy="56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"/>
          <p:cNvSpPr/>
          <p:nvPr/>
        </p:nvSpPr>
        <p:spPr>
          <a:xfrm>
            <a:off x="5791197" y="4790813"/>
            <a:ext cx="2769703" cy="1579804"/>
          </a:xfrm>
          <a:prstGeom prst="rect">
            <a:avLst/>
          </a:prstGeom>
          <a:solidFill>
            <a:srgbClr val="FF9973">
              <a:alpha val="4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"/>
          <p:cNvSpPr txBox="1"/>
          <p:nvPr/>
        </p:nvSpPr>
        <p:spPr>
          <a:xfrm>
            <a:off x="2491800" y="1821975"/>
            <a:ext cx="329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RICO OCHOA ALAN MISAEL</a:t>
            </a:r>
            <a:endParaRPr/>
          </a:p>
        </p:txBody>
      </p:sp>
      <p:pic>
        <p:nvPicPr>
          <p:cNvPr id="307" name="Google Shape;3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75" y="3379225"/>
            <a:ext cx="1276550" cy="12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237" y="1821973"/>
            <a:ext cx="1181613" cy="118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238" y="4989912"/>
            <a:ext cx="1181626" cy="118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"/>
          <p:cNvSpPr/>
          <p:nvPr/>
        </p:nvSpPr>
        <p:spPr>
          <a:xfrm>
            <a:off x="3021494" y="1615560"/>
            <a:ext cx="2769703" cy="1579804"/>
          </a:xfrm>
          <a:prstGeom prst="rect">
            <a:avLst/>
          </a:prstGeom>
          <a:solidFill>
            <a:srgbClr val="FF9973">
              <a:alpha val="4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"/>
          <p:cNvSpPr/>
          <p:nvPr/>
        </p:nvSpPr>
        <p:spPr>
          <a:xfrm>
            <a:off x="5791197" y="3217330"/>
            <a:ext cx="2769703" cy="1587593"/>
          </a:xfrm>
          <a:prstGeom prst="rect">
            <a:avLst/>
          </a:prstGeom>
          <a:solidFill>
            <a:srgbClr val="00CFCC">
              <a:alpha val="3529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"/>
          <p:cNvSpPr txBox="1"/>
          <p:nvPr>
            <p:ph idx="4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NUESTRO EQUIPO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17" name="Google Shape;317;p4"/>
          <p:cNvSpPr txBox="1"/>
          <p:nvPr>
            <p:ph type="ctrTitle"/>
          </p:nvPr>
        </p:nvSpPr>
        <p:spPr>
          <a:xfrm>
            <a:off x="5897627" y="2079988"/>
            <a:ext cx="4630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ROCHA DOMÍNGUEZ OSCAR EDUARDO</a:t>
            </a:r>
            <a:endParaRPr b="0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18" name="Google Shape;318;p4"/>
          <p:cNvSpPr txBox="1"/>
          <p:nvPr>
            <p:ph idx="2" type="ctrTitle"/>
          </p:nvPr>
        </p:nvSpPr>
        <p:spPr>
          <a:xfrm>
            <a:off x="2583425" y="3692300"/>
            <a:ext cx="31005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2400">
                <a:latin typeface="Share Tech"/>
                <a:ea typeface="Share Tech"/>
                <a:cs typeface="Share Tech"/>
                <a:sym typeface="Share Tech"/>
              </a:rPr>
              <a:t>RAMÍREZ MOLINA JESÚS</a:t>
            </a:r>
            <a:endParaRPr sz="24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10528093" y="3042242"/>
            <a:ext cx="336000" cy="3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2019030" y="6026900"/>
            <a:ext cx="564400" cy="56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3021494" y="4804923"/>
            <a:ext cx="2769703" cy="1579804"/>
          </a:xfrm>
          <a:prstGeom prst="rect">
            <a:avLst/>
          </a:prstGeom>
          <a:solidFill>
            <a:srgbClr val="FF9973">
              <a:alpha val="4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"/>
          <p:cNvSpPr txBox="1"/>
          <p:nvPr/>
        </p:nvSpPr>
        <p:spPr>
          <a:xfrm>
            <a:off x="5897625" y="5269354"/>
            <a:ext cx="421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VILLEGAS LARA DANTE ALBERTO</a:t>
            </a:r>
            <a:endParaRPr/>
          </a:p>
        </p:txBody>
      </p:sp>
      <p:sp>
        <p:nvSpPr>
          <p:cNvPr id="323" name="Google Shape;323;p4"/>
          <p:cNvSpPr/>
          <p:nvPr/>
        </p:nvSpPr>
        <p:spPr>
          <a:xfrm>
            <a:off x="2658672" y="1489333"/>
            <a:ext cx="256394" cy="256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225" y="4909702"/>
            <a:ext cx="1370250" cy="13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225" y="3379298"/>
            <a:ext cx="1263651" cy="126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5325" y="1744472"/>
            <a:ext cx="1322051" cy="13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d95a3579c_0_6"/>
          <p:cNvSpPr txBox="1"/>
          <p:nvPr>
            <p:ph type="ctrTitle"/>
          </p:nvPr>
        </p:nvSpPr>
        <p:spPr>
          <a:xfrm>
            <a:off x="2944188" y="495763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>
                <a:latin typeface="Share Tech"/>
                <a:ea typeface="Share Tech"/>
                <a:cs typeface="Share Tech"/>
                <a:sym typeface="Share Tech"/>
              </a:rPr>
              <a:t>Índice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2" name="Google Shape;332;gdd95a3579c_0_6"/>
          <p:cNvSpPr txBox="1"/>
          <p:nvPr/>
        </p:nvSpPr>
        <p:spPr>
          <a:xfrm>
            <a:off x="8429450" y="1505025"/>
            <a:ext cx="33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No. Diapositiva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3" name="Google Shape;333;gdd95a3579c_0_6"/>
          <p:cNvSpPr txBox="1"/>
          <p:nvPr/>
        </p:nvSpPr>
        <p:spPr>
          <a:xfrm>
            <a:off x="1535200" y="1860475"/>
            <a:ext cx="9822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Misión y Visión…………………………………………………………………..7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Problemática y solución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problemática principal………………………………………………... 8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solución………………………………………………………………………. 9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resultados esperados………………………………………………….. 10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Nuestro Proceso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Estructura del sistema………………………………………………... 12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Sistema de inventario…………………………………………………. 13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Sistema de búsqueda…………………………………………………..</a:t>
            </a: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14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Sistema de compra……………………………………………………... 15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Diagramas de clase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Carrito de compra/Producto/Inventario………………………. 17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4" name="Google Shape;334;gdd95a3579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234288"/>
            <a:ext cx="1293375" cy="12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d95a3579c_0_15"/>
          <p:cNvSpPr txBox="1"/>
          <p:nvPr>
            <p:ph type="ctrTitle"/>
          </p:nvPr>
        </p:nvSpPr>
        <p:spPr>
          <a:xfrm>
            <a:off x="2944188" y="436538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4000">
                <a:latin typeface="Share Tech"/>
                <a:ea typeface="Share Tech"/>
                <a:cs typeface="Share Tech"/>
                <a:sym typeface="Share Tech"/>
              </a:rPr>
              <a:t>Índice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0" name="Google Shape;340;gdd95a3579c_0_15"/>
          <p:cNvSpPr txBox="1"/>
          <p:nvPr/>
        </p:nvSpPr>
        <p:spPr>
          <a:xfrm>
            <a:off x="8165350" y="1769150"/>
            <a:ext cx="33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No. Diapositiva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1" name="Google Shape;341;gdd95a3579c_0_15"/>
          <p:cNvSpPr txBox="1"/>
          <p:nvPr/>
        </p:nvSpPr>
        <p:spPr>
          <a:xfrm>
            <a:off x="1563525" y="1995025"/>
            <a:ext cx="9822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Diagrama de flujo general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Menú principal………………………………………………………. 19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Administrador……………………………………………………….. 20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Cliente…………………………………………………………………... 21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Carrito de compras……………………………………………….. 22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Pago……………………………………………………………………... 23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Agradecimientos…………………………………………………………</a:t>
            </a: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24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2" name="Google Shape;342;gdd95a3579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234288"/>
            <a:ext cx="1293375" cy="12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95a3579c_1_31"/>
          <p:cNvSpPr/>
          <p:nvPr/>
        </p:nvSpPr>
        <p:spPr>
          <a:xfrm>
            <a:off x="1547050" y="544650"/>
            <a:ext cx="2076000" cy="8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000">
                <a:solidFill>
                  <a:schemeClr val="lt1"/>
                </a:solidFill>
              </a:rPr>
              <a:t>Misión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49" name="Google Shape;349;gdd95a3579c_1_31"/>
          <p:cNvSpPr/>
          <p:nvPr/>
        </p:nvSpPr>
        <p:spPr>
          <a:xfrm>
            <a:off x="1320650" y="1594363"/>
            <a:ext cx="10273500" cy="168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Ser una empresa líder en el desarrollo de software para la solución de cualquier problema ofrecer nuestro servicio a cualquier sector así como cubrir sus necesidades y requerimiento siendo reconocida nacionalmente, por la calidad de nuestro trabajo.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gdd95a3579c_1_31"/>
          <p:cNvSpPr/>
          <p:nvPr/>
        </p:nvSpPr>
        <p:spPr>
          <a:xfrm>
            <a:off x="1547050" y="3365525"/>
            <a:ext cx="2357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solidFill>
                  <a:schemeClr val="lt1"/>
                </a:solidFill>
              </a:rPr>
              <a:t>Visión</a:t>
            </a:r>
            <a:r>
              <a:rPr lang="es-MX" sz="3300">
                <a:solidFill>
                  <a:schemeClr val="lt1"/>
                </a:solidFill>
              </a:rPr>
              <a:t> 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351" name="Google Shape;351;gdd95a3579c_1_31"/>
          <p:cNvSpPr/>
          <p:nvPr/>
        </p:nvSpPr>
        <p:spPr>
          <a:xfrm>
            <a:off x="1240500" y="4401425"/>
            <a:ext cx="9711000" cy="14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Ofrecer nuestros servicios para que usted tenga su trabajo a tiempo así como destacamos entre otras empresas por nuestra calidad y cumplimiento de los deseos de nuestros clientes.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2" name="Google Shape;352;gdd95a3579c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00" y="3230463"/>
            <a:ext cx="1087350" cy="10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dd95a3579c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00" y="422775"/>
            <a:ext cx="1087350" cy="1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"/>
          <p:cNvSpPr txBox="1"/>
          <p:nvPr>
            <p:ph type="ctrTitle"/>
          </p:nvPr>
        </p:nvSpPr>
        <p:spPr>
          <a:xfrm>
            <a:off x="2257401" y="2998209"/>
            <a:ext cx="4501208" cy="11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5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PROBLEMÁTICA &amp; SOLUCIÓN</a:t>
            </a:r>
            <a:endParaRPr b="0" i="0" sz="2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59" name="Google Shape;359;p5"/>
          <p:cNvSpPr txBox="1"/>
          <p:nvPr>
            <p:ph idx="1" type="subTitle"/>
          </p:nvPr>
        </p:nvSpPr>
        <p:spPr>
          <a:xfrm>
            <a:off x="2440405" y="3856148"/>
            <a:ext cx="4135200" cy="3690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Tienda de regalos</a:t>
            </a:r>
            <a:endParaRPr b="0" i="0" sz="2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0" name="Google Shape;360;p5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"/>
          <p:cNvSpPr txBox="1"/>
          <p:nvPr>
            <p:ph idx="2" type="title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8000" u="none" cap="none" strike="noStrike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01</a:t>
            </a:r>
            <a:endParaRPr b="0" i="0" sz="8000" u="none" cap="none" strike="noStrike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1827301" y="5158667"/>
            <a:ext cx="8373323" cy="208463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1826600" y="5158667"/>
            <a:ext cx="6765971" cy="208463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5"/>
          <p:cNvCxnSpPr>
            <a:stCxn id="360" idx="2"/>
          </p:cNvCxnSpPr>
          <p:nvPr/>
        </p:nvCxnSpPr>
        <p:spPr>
          <a:xfrm>
            <a:off x="8433900" y="3938233"/>
            <a:ext cx="0" cy="1304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5" name="Google Shape;36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25" y="247663"/>
            <a:ext cx="1293375" cy="12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>
            <p:ph idx="1" type="body"/>
          </p:nvPr>
        </p:nvSpPr>
        <p:spPr>
          <a:xfrm>
            <a:off x="529919" y="1702476"/>
            <a:ext cx="5251497" cy="281431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Una situación muy común a la hora de conseguir un regalo es caer en la encrucijada de no saber qué regalar para esa fecha o persona especial, desperdiciando así una considerable cantidad de tiempo en búsquedas de productos o recomendaciones que no siempre terminan siendo del todo prácticas.</a:t>
            </a:r>
            <a:endParaRPr b="0" i="0" sz="2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1" name="Google Shape;371;p6"/>
          <p:cNvSpPr txBox="1"/>
          <p:nvPr>
            <p:ph type="ctrTitle"/>
          </p:nvPr>
        </p:nvSpPr>
        <p:spPr>
          <a:xfrm>
            <a:off x="804642" y="657692"/>
            <a:ext cx="6774493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PROBLEMÁTICA PRINCIPAL</a:t>
            </a:r>
            <a:endParaRPr b="0" i="0" sz="4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72" name="Google Shape;372;p6"/>
          <p:cNvGrpSpPr/>
          <p:nvPr/>
        </p:nvGrpSpPr>
        <p:grpSpPr>
          <a:xfrm>
            <a:off x="6446215" y="1524815"/>
            <a:ext cx="3801923" cy="4026804"/>
            <a:chOff x="2501950" y="1507050"/>
            <a:chExt cx="2392350" cy="2696525"/>
          </a:xfrm>
        </p:grpSpPr>
        <p:sp>
          <p:nvSpPr>
            <p:cNvPr id="373" name="Google Shape;373;p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6"/>
          <p:cNvGrpSpPr/>
          <p:nvPr/>
        </p:nvGrpSpPr>
        <p:grpSpPr>
          <a:xfrm>
            <a:off x="10248140" y="-635000"/>
            <a:ext cx="3055009" cy="3896400"/>
            <a:chOff x="4882900" y="-64350"/>
            <a:chExt cx="2493750" cy="2922300"/>
          </a:xfrm>
        </p:grpSpPr>
        <p:sp>
          <p:nvSpPr>
            <p:cNvPr id="393" name="Google Shape;393;p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6"/>
          <p:cNvGrpSpPr/>
          <p:nvPr/>
        </p:nvGrpSpPr>
        <p:grpSpPr>
          <a:xfrm rot="5400000">
            <a:off x="6852685" y="2704759"/>
            <a:ext cx="3336223" cy="1564459"/>
            <a:chOff x="732422" y="2990152"/>
            <a:chExt cx="1337773" cy="572103"/>
          </a:xfrm>
        </p:grpSpPr>
        <p:sp>
          <p:nvSpPr>
            <p:cNvPr id="399" name="Google Shape;399;p6"/>
            <p:cNvSpPr/>
            <p:nvPr/>
          </p:nvSpPr>
          <p:spPr>
            <a:xfrm>
              <a:off x="923705" y="3182595"/>
              <a:ext cx="380762" cy="379464"/>
            </a:xfrm>
            <a:custGeom>
              <a:rect b="b" l="l" r="r" t="t"/>
              <a:pathLst>
                <a:path extrusionOk="0" h="33040" w="33153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6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309210" y="3183709"/>
              <a:ext cx="378534" cy="377248"/>
            </a:xfrm>
            <a:custGeom>
              <a:rect b="b" l="l" r="r" t="t"/>
              <a:pathLst>
                <a:path extrusionOk="0" h="32847" w="32959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32422" y="2990152"/>
              <a:ext cx="380716" cy="379441"/>
            </a:xfrm>
            <a:custGeom>
              <a:rect b="b" l="l" r="r" t="t"/>
              <a:pathLst>
                <a:path extrusionOk="0" h="33038" w="33149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7994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115837" y="2990152"/>
              <a:ext cx="380728" cy="379430"/>
            </a:xfrm>
            <a:custGeom>
              <a:rect b="b" l="l" r="r" t="t"/>
              <a:pathLst>
                <a:path extrusionOk="0" h="33037" w="3315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3C3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1691707" y="3184996"/>
              <a:ext cx="378488" cy="377259"/>
            </a:xfrm>
            <a:custGeom>
              <a:rect b="b" l="l" r="r" t="t"/>
              <a:pathLst>
                <a:path extrusionOk="0" h="32848" w="32955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499792" y="2993162"/>
              <a:ext cx="378523" cy="377213"/>
            </a:xfrm>
            <a:custGeom>
              <a:rect b="b" l="l" r="r" t="t"/>
              <a:pathLst>
                <a:path extrusionOk="0" h="32844" w="32958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9"/>
                <a:buFont typeface="Arial"/>
                <a:buNone/>
              </a:pPr>
              <a:r>
                <a:t/>
              </a:r>
              <a:endParaRPr b="0" i="0" sz="24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2021-04-08T02:05:15Z</dcterms:created>
  <dc:creator>Dante Alberto Villegas Lara</dc:creator>
</cp:coreProperties>
</file>