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20"/>
  </p:notesMasterIdLst>
  <p:sldIdLst>
    <p:sldId id="259" r:id="rId4"/>
    <p:sldId id="260" r:id="rId5"/>
    <p:sldId id="275" r:id="rId6"/>
    <p:sldId id="264" r:id="rId7"/>
    <p:sldId id="267" r:id="rId8"/>
    <p:sldId id="274" r:id="rId9"/>
    <p:sldId id="270" r:id="rId10"/>
    <p:sldId id="277" r:id="rId11"/>
    <p:sldId id="278" r:id="rId12"/>
    <p:sldId id="279" r:id="rId13"/>
    <p:sldId id="280" r:id="rId14"/>
    <p:sldId id="281" r:id="rId15"/>
    <p:sldId id="282" r:id="rId16"/>
    <p:sldId id="276" r:id="rId17"/>
    <p:sldId id="283" r:id="rId18"/>
    <p:sldId id="269"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F0"/>
    <a:srgbClr val="005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A2C4B-A0AA-4E47-88B5-126E1B18FAF0}" v="106" dt="2021-10-18T05:49:15.416"/>
    <p1510:client id="{12D7C326-AC60-4B55-9668-91737CD875A1}" v="3" dt="2021-10-16T18:13:17.737"/>
    <p1510:client id="{165FF742-D3A4-489D-9AF6-A00DFC957D15}" v="67" dt="2021-10-18T04:27:17.160"/>
    <p1510:client id="{2379998A-9F7D-4FC6-98E4-BE3721D1BC21}" v="27" dt="2021-10-18T05:21:10.340"/>
    <p1510:client id="{35F03487-D211-44D5-803E-C3D4B9C6D990}" v="147" dt="2021-10-18T05:21:04.415"/>
    <p1510:client id="{50D37300-8EB1-4739-BFBB-F468AC871727}" v="490" dt="2021-10-17T15:17:09.874"/>
    <p1510:client id="{5B1164AD-3D86-4A05-872C-9426C1A4295A}" v="810" dt="2021-10-16T18:10:47.906"/>
    <p1510:client id="{8C09B37C-D5B4-402E-BB65-B971975165AF}" v="20" dt="2021-10-18T05:47:38.839"/>
    <p1510:client id="{A4C235A9-3002-4427-9208-0A6F77F197C2}" v="1" dt="2021-10-18T05:06:05.234"/>
    <p1510:client id="{AE1F76F9-7819-4D85-BF3E-E851C2FD91F4}" v="142" dt="2021-10-17T08:40:29.084"/>
    <p1510:client id="{D6DC3558-A27C-4247-BDFF-977AC3BA0737}" v="212" dt="2021-10-18T04:56:21.879"/>
    <p1510:client id="{E9D4F03E-B412-4F40-96F0-A675E4BC4AFA}" v="31" dt="2021-10-18T04:39:45.525"/>
    <p1510:client id="{E9E45107-700D-4D5C-A10C-E0ED8BC212E8}" v="33" dt="2021-10-18T05:44:10.545"/>
    <p1510:client id="{F06D4B2D-4799-4354-811B-8EA5D10CBDFA}" v="121" dt="2021-10-18T05:30:41.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78" autoAdjust="0"/>
  </p:normalViewPr>
  <p:slideViewPr>
    <p:cSldViewPr snapToGrid="0">
      <p:cViewPr varScale="1">
        <p:scale>
          <a:sx n="52" d="100"/>
          <a:sy n="52" d="100"/>
        </p:scale>
        <p:origin x="1926"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VASUDEO - 70112000079" userId="S::soham.vasudeo79@svkmmumbai.onmicrosoft.com::d55899d3-5caa-4866-8537-746ab5b09b31" providerId="AD" clId="Web-{E9E45107-700D-4D5C-A10C-E0ED8BC212E8}"/>
    <pc:docChg chg="delSld modSld">
      <pc:chgData name="SOHAM VASUDEO - 70112000079" userId="S::soham.vasudeo79@svkmmumbai.onmicrosoft.com::d55899d3-5caa-4866-8537-746ab5b09b31" providerId="AD" clId="Web-{E9E45107-700D-4D5C-A10C-E0ED8BC212E8}" dt="2021-10-18T05:44:10.545" v="29" actId="20577"/>
      <pc:docMkLst>
        <pc:docMk/>
      </pc:docMkLst>
      <pc:sldChg chg="del">
        <pc:chgData name="SOHAM VASUDEO - 70112000079" userId="S::soham.vasudeo79@svkmmumbai.onmicrosoft.com::d55899d3-5caa-4866-8537-746ab5b09b31" providerId="AD" clId="Web-{E9E45107-700D-4D5C-A10C-E0ED8BC212E8}" dt="2021-10-18T05:22:12.672" v="0"/>
        <pc:sldMkLst>
          <pc:docMk/>
          <pc:sldMk cId="0" sldId="257"/>
        </pc:sldMkLst>
      </pc:sldChg>
      <pc:sldChg chg="modSp">
        <pc:chgData name="SOHAM VASUDEO - 70112000079" userId="S::soham.vasudeo79@svkmmumbai.onmicrosoft.com::d55899d3-5caa-4866-8537-746ab5b09b31" providerId="AD" clId="Web-{E9E45107-700D-4D5C-A10C-E0ED8BC212E8}" dt="2021-10-18T05:22:50.126" v="5" actId="1076"/>
        <pc:sldMkLst>
          <pc:docMk/>
          <pc:sldMk cId="0" sldId="269"/>
        </pc:sldMkLst>
        <pc:spChg chg="mod">
          <ac:chgData name="SOHAM VASUDEO - 70112000079" userId="S::soham.vasudeo79@svkmmumbai.onmicrosoft.com::d55899d3-5caa-4866-8537-746ab5b09b31" providerId="AD" clId="Web-{E9E45107-700D-4D5C-A10C-E0ED8BC212E8}" dt="2021-10-18T05:22:50.126" v="5" actId="1076"/>
          <ac:spMkLst>
            <pc:docMk/>
            <pc:sldMk cId="0" sldId="269"/>
            <ac:spMk id="14338" creationId="{7A9525B9-53C0-41AE-AE3B-405F18749383}"/>
          </ac:spMkLst>
        </pc:spChg>
      </pc:sldChg>
      <pc:sldChg chg="modSp">
        <pc:chgData name="SOHAM VASUDEO - 70112000079" userId="S::soham.vasudeo79@svkmmumbai.onmicrosoft.com::d55899d3-5caa-4866-8537-746ab5b09b31" providerId="AD" clId="Web-{E9E45107-700D-4D5C-A10C-E0ED8BC212E8}" dt="2021-10-18T05:25:08.457" v="16" actId="20577"/>
        <pc:sldMkLst>
          <pc:docMk/>
          <pc:sldMk cId="0" sldId="270"/>
        </pc:sldMkLst>
        <pc:spChg chg="mod">
          <ac:chgData name="SOHAM VASUDEO - 70112000079" userId="S::soham.vasudeo79@svkmmumbai.onmicrosoft.com::d55899d3-5caa-4866-8537-746ab5b09b31" providerId="AD" clId="Web-{E9E45107-700D-4D5C-A10C-E0ED8BC212E8}" dt="2021-10-18T05:25:08.457" v="16" actId="20577"/>
          <ac:spMkLst>
            <pc:docMk/>
            <pc:sldMk cId="0" sldId="270"/>
            <ac:spMk id="9219" creationId="{C3567C31-A879-4FB9-BF46-9EADF31104E3}"/>
          </ac:spMkLst>
        </pc:spChg>
      </pc:sldChg>
      <pc:sldChg chg="modSp">
        <pc:chgData name="SOHAM VASUDEO - 70112000079" userId="S::soham.vasudeo79@svkmmumbai.onmicrosoft.com::d55899d3-5caa-4866-8537-746ab5b09b31" providerId="AD" clId="Web-{E9E45107-700D-4D5C-A10C-E0ED8BC212E8}" dt="2021-10-18T05:27:54.492" v="21" actId="1076"/>
        <pc:sldMkLst>
          <pc:docMk/>
          <pc:sldMk cId="3514934444" sldId="282"/>
        </pc:sldMkLst>
        <pc:spChg chg="mod">
          <ac:chgData name="SOHAM VASUDEO - 70112000079" userId="S::soham.vasudeo79@svkmmumbai.onmicrosoft.com::d55899d3-5caa-4866-8537-746ab5b09b31" providerId="AD" clId="Web-{E9E45107-700D-4D5C-A10C-E0ED8BC212E8}" dt="2021-10-18T05:27:54.492" v="21" actId="1076"/>
          <ac:spMkLst>
            <pc:docMk/>
            <pc:sldMk cId="3514934444" sldId="282"/>
            <ac:spMk id="3" creationId="{5781B9EB-6AEB-4D4D-B8CD-EE6558507EDE}"/>
          </ac:spMkLst>
        </pc:spChg>
        <pc:picChg chg="mod">
          <ac:chgData name="SOHAM VASUDEO - 70112000079" userId="S::soham.vasudeo79@svkmmumbai.onmicrosoft.com::d55899d3-5caa-4866-8537-746ab5b09b31" providerId="AD" clId="Web-{E9E45107-700D-4D5C-A10C-E0ED8BC212E8}" dt="2021-10-18T05:25:40.598" v="20" actId="1076"/>
          <ac:picMkLst>
            <pc:docMk/>
            <pc:sldMk cId="3514934444" sldId="282"/>
            <ac:picMk id="4" creationId="{72839100-913E-487E-941B-581F8D5AFB64}"/>
          </ac:picMkLst>
        </pc:picChg>
        <pc:picChg chg="mod">
          <ac:chgData name="SOHAM VASUDEO - 70112000079" userId="S::soham.vasudeo79@svkmmumbai.onmicrosoft.com::d55899d3-5caa-4866-8537-746ab5b09b31" providerId="AD" clId="Web-{E9E45107-700D-4D5C-A10C-E0ED8BC212E8}" dt="2021-10-18T05:25:21.692" v="17" actId="1076"/>
          <ac:picMkLst>
            <pc:docMk/>
            <pc:sldMk cId="3514934444" sldId="282"/>
            <ac:picMk id="6" creationId="{3864F422-A96F-4BF1-A2BA-C500A00557A7}"/>
          </ac:picMkLst>
        </pc:picChg>
        <pc:picChg chg="mod">
          <ac:chgData name="SOHAM VASUDEO - 70112000079" userId="S::soham.vasudeo79@svkmmumbai.onmicrosoft.com::d55899d3-5caa-4866-8537-746ab5b09b31" providerId="AD" clId="Web-{E9E45107-700D-4D5C-A10C-E0ED8BC212E8}" dt="2021-10-18T05:25:38.614" v="19" actId="1076"/>
          <ac:picMkLst>
            <pc:docMk/>
            <pc:sldMk cId="3514934444" sldId="282"/>
            <ac:picMk id="9" creationId="{14E3FF4D-678F-4FDA-A8EB-4501A6B2467A}"/>
          </ac:picMkLst>
        </pc:picChg>
        <pc:picChg chg="mod">
          <ac:chgData name="SOHAM VASUDEO - 70112000079" userId="S::soham.vasudeo79@svkmmumbai.onmicrosoft.com::d55899d3-5caa-4866-8537-746ab5b09b31" providerId="AD" clId="Web-{E9E45107-700D-4D5C-A10C-E0ED8BC212E8}" dt="2021-10-18T05:25:23.864" v="18" actId="1076"/>
          <ac:picMkLst>
            <pc:docMk/>
            <pc:sldMk cId="3514934444" sldId="282"/>
            <ac:picMk id="11" creationId="{0BC64D20-7E17-4E2B-A1F3-29E53DB31EBC}"/>
          </ac:picMkLst>
        </pc:picChg>
      </pc:sldChg>
      <pc:sldChg chg="modSp">
        <pc:chgData name="SOHAM VASUDEO - 70112000079" userId="S::soham.vasudeo79@svkmmumbai.onmicrosoft.com::d55899d3-5caa-4866-8537-746ab5b09b31" providerId="AD" clId="Web-{E9E45107-700D-4D5C-A10C-E0ED8BC212E8}" dt="2021-10-18T05:44:10.545" v="29" actId="20577"/>
        <pc:sldMkLst>
          <pc:docMk/>
          <pc:sldMk cId="1162109132" sldId="283"/>
        </pc:sldMkLst>
        <pc:spChg chg="mod">
          <ac:chgData name="SOHAM VASUDEO - 70112000079" userId="S::soham.vasudeo79@svkmmumbai.onmicrosoft.com::d55899d3-5caa-4866-8537-746ab5b09b31" providerId="AD" clId="Web-{E9E45107-700D-4D5C-A10C-E0ED8BC212E8}" dt="2021-10-18T05:44:10.545" v="29" actId="20577"/>
          <ac:spMkLst>
            <pc:docMk/>
            <pc:sldMk cId="1162109132" sldId="283"/>
            <ac:spMk id="6" creationId="{E198E1FF-3FF7-4E44-886F-D6300335DEAD}"/>
          </ac:spMkLst>
        </pc:spChg>
      </pc:sldChg>
    </pc:docChg>
  </pc:docChgLst>
  <pc:docChgLst>
    <pc:chgData name="RITIKA SHETTY - 70112000091" userId="S::ritika.shetty91@svkmmumbai.onmicrosoft.com::f0ed631c-fb08-44da-8de4-ffc852173028" providerId="AD" clId="Web-{35F03487-D211-44D5-803E-C3D4B9C6D990}"/>
    <pc:docChg chg="addSld delSld modSld sldOrd">
      <pc:chgData name="RITIKA SHETTY - 70112000091" userId="S::ritika.shetty91@svkmmumbai.onmicrosoft.com::f0ed631c-fb08-44da-8de4-ffc852173028" providerId="AD" clId="Web-{35F03487-D211-44D5-803E-C3D4B9C6D990}" dt="2021-10-18T05:21:03.743" v="141" actId="20577"/>
      <pc:docMkLst>
        <pc:docMk/>
      </pc:docMkLst>
      <pc:sldChg chg="modSp">
        <pc:chgData name="RITIKA SHETTY - 70112000091" userId="S::ritika.shetty91@svkmmumbai.onmicrosoft.com::f0ed631c-fb08-44da-8de4-ffc852173028" providerId="AD" clId="Web-{35F03487-D211-44D5-803E-C3D4B9C6D990}" dt="2021-10-18T05:21:03.743" v="141" actId="20577"/>
        <pc:sldMkLst>
          <pc:docMk/>
          <pc:sldMk cId="0" sldId="272"/>
        </pc:sldMkLst>
        <pc:spChg chg="mod">
          <ac:chgData name="RITIKA SHETTY - 70112000091" userId="S::ritika.shetty91@svkmmumbai.onmicrosoft.com::f0ed631c-fb08-44da-8de4-ffc852173028" providerId="AD" clId="Web-{35F03487-D211-44D5-803E-C3D4B9C6D990}" dt="2021-10-18T05:21:03.743" v="141" actId="20577"/>
          <ac:spMkLst>
            <pc:docMk/>
            <pc:sldMk cId="0" sldId="272"/>
            <ac:spMk id="5123" creationId="{5A00FEF0-3E31-48F6-AB6A-439E06E90624}"/>
          </ac:spMkLst>
        </pc:spChg>
      </pc:sldChg>
      <pc:sldChg chg="ord">
        <pc:chgData name="RITIKA SHETTY - 70112000091" userId="S::ritika.shetty91@svkmmumbai.onmicrosoft.com::f0ed631c-fb08-44da-8de4-ffc852173028" providerId="AD" clId="Web-{35F03487-D211-44D5-803E-C3D4B9C6D990}" dt="2021-10-18T05:19:26.304" v="83"/>
        <pc:sldMkLst>
          <pc:docMk/>
          <pc:sldMk cId="0" sldId="274"/>
        </pc:sldMkLst>
      </pc:sldChg>
      <pc:sldChg chg="addSp delSp modSp mod setBg">
        <pc:chgData name="RITIKA SHETTY - 70112000091" userId="S::ritika.shetty91@svkmmumbai.onmicrosoft.com::f0ed631c-fb08-44da-8de4-ffc852173028" providerId="AD" clId="Web-{35F03487-D211-44D5-803E-C3D4B9C6D990}" dt="2021-10-18T05:18:18.928" v="72" actId="1076"/>
        <pc:sldMkLst>
          <pc:docMk/>
          <pc:sldMk cId="3514934444" sldId="282"/>
        </pc:sldMkLst>
        <pc:spChg chg="mod">
          <ac:chgData name="RITIKA SHETTY - 70112000091" userId="S::ritika.shetty91@svkmmumbai.onmicrosoft.com::f0ed631c-fb08-44da-8de4-ffc852173028" providerId="AD" clId="Web-{35F03487-D211-44D5-803E-C3D4B9C6D990}" dt="2021-10-18T05:16:29.566" v="53" actId="1076"/>
          <ac:spMkLst>
            <pc:docMk/>
            <pc:sldMk cId="3514934444" sldId="282"/>
            <ac:spMk id="2" creationId="{F776454A-A862-462D-A51F-6CE8E867FE05}"/>
          </ac:spMkLst>
        </pc:spChg>
        <pc:spChg chg="del">
          <ac:chgData name="RITIKA SHETTY - 70112000091" userId="S::ritika.shetty91@svkmmumbai.onmicrosoft.com::f0ed631c-fb08-44da-8de4-ffc852173028" providerId="AD" clId="Web-{35F03487-D211-44D5-803E-C3D4B9C6D990}" dt="2021-10-18T05:09:22.542" v="0"/>
          <ac:spMkLst>
            <pc:docMk/>
            <pc:sldMk cId="3514934444" sldId="282"/>
            <ac:spMk id="3" creationId="{179E112E-2D1F-4276-BD3A-2D89E8ADDC0C}"/>
          </ac:spMkLst>
        </pc:spChg>
        <pc:spChg chg="add del">
          <ac:chgData name="RITIKA SHETTY - 70112000091" userId="S::ritika.shetty91@svkmmumbai.onmicrosoft.com::f0ed631c-fb08-44da-8de4-ffc852173028" providerId="AD" clId="Web-{35F03487-D211-44D5-803E-C3D4B9C6D990}" dt="2021-10-18T05:12:37.530" v="13"/>
          <ac:spMkLst>
            <pc:docMk/>
            <pc:sldMk cId="3514934444" sldId="282"/>
            <ac:spMk id="10" creationId="{022BDE4A-8A20-4A69-9C5A-581C82036A4D}"/>
          </ac:spMkLst>
        </pc:spChg>
        <pc:picChg chg="add mod">
          <ac:chgData name="RITIKA SHETTY - 70112000091" userId="S::ritika.shetty91@svkmmumbai.onmicrosoft.com::f0ed631c-fb08-44da-8de4-ffc852173028" providerId="AD" clId="Web-{35F03487-D211-44D5-803E-C3D4B9C6D990}" dt="2021-10-18T05:18:18.928" v="72" actId="1076"/>
          <ac:picMkLst>
            <pc:docMk/>
            <pc:sldMk cId="3514934444" sldId="282"/>
            <ac:picMk id="4" creationId="{72839100-913E-487E-941B-581F8D5AFB64}"/>
          </ac:picMkLst>
        </pc:picChg>
        <pc:picChg chg="add mod">
          <ac:chgData name="RITIKA SHETTY - 70112000091" userId="S::ritika.shetty91@svkmmumbai.onmicrosoft.com::f0ed631c-fb08-44da-8de4-ffc852173028" providerId="AD" clId="Web-{35F03487-D211-44D5-803E-C3D4B9C6D990}" dt="2021-10-18T05:18:10.178" v="71" actId="1076"/>
          <ac:picMkLst>
            <pc:docMk/>
            <pc:sldMk cId="3514934444" sldId="282"/>
            <ac:picMk id="5" creationId="{63810373-E8B4-4E05-9253-F82307965360}"/>
          </ac:picMkLst>
        </pc:picChg>
        <pc:picChg chg="add mod">
          <ac:chgData name="RITIKA SHETTY - 70112000091" userId="S::ritika.shetty91@svkmmumbai.onmicrosoft.com::f0ed631c-fb08-44da-8de4-ffc852173028" providerId="AD" clId="Web-{35F03487-D211-44D5-803E-C3D4B9C6D990}" dt="2021-10-18T05:17:10.458" v="63" actId="1076"/>
          <ac:picMkLst>
            <pc:docMk/>
            <pc:sldMk cId="3514934444" sldId="282"/>
            <ac:picMk id="6" creationId="{3864F422-A96F-4BF1-A2BA-C500A00557A7}"/>
          </ac:picMkLst>
        </pc:picChg>
        <pc:picChg chg="add del mod">
          <ac:chgData name="RITIKA SHETTY - 70112000091" userId="S::ritika.shetty91@svkmmumbai.onmicrosoft.com::f0ed631c-fb08-44da-8de4-ffc852173028" providerId="AD" clId="Web-{35F03487-D211-44D5-803E-C3D4B9C6D990}" dt="2021-10-18T05:15:48.159" v="38"/>
          <ac:picMkLst>
            <pc:docMk/>
            <pc:sldMk cId="3514934444" sldId="282"/>
            <ac:picMk id="7" creationId="{3F90529B-8A10-44BF-A57C-0748FBE2B2E4}"/>
          </ac:picMkLst>
        </pc:picChg>
        <pc:picChg chg="add del mod">
          <ac:chgData name="RITIKA SHETTY - 70112000091" userId="S::ritika.shetty91@svkmmumbai.onmicrosoft.com::f0ed631c-fb08-44da-8de4-ffc852173028" providerId="AD" clId="Web-{35F03487-D211-44D5-803E-C3D4B9C6D990}" dt="2021-10-18T05:15:55.300" v="42"/>
          <ac:picMkLst>
            <pc:docMk/>
            <pc:sldMk cId="3514934444" sldId="282"/>
            <ac:picMk id="8" creationId="{9D981055-C78E-4E25-A889-CF1C4F0C23A6}"/>
          </ac:picMkLst>
        </pc:picChg>
        <pc:picChg chg="add mod modCrop">
          <ac:chgData name="RITIKA SHETTY - 70112000091" userId="S::ritika.shetty91@svkmmumbai.onmicrosoft.com::f0ed631c-fb08-44da-8de4-ffc852173028" providerId="AD" clId="Web-{35F03487-D211-44D5-803E-C3D4B9C6D990}" dt="2021-10-18T05:17:58.599" v="69" actId="1076"/>
          <ac:picMkLst>
            <pc:docMk/>
            <pc:sldMk cId="3514934444" sldId="282"/>
            <ac:picMk id="9" creationId="{14E3FF4D-678F-4FDA-A8EB-4501A6B2467A}"/>
          </ac:picMkLst>
        </pc:picChg>
        <pc:picChg chg="add mod modCrop">
          <ac:chgData name="RITIKA SHETTY - 70112000091" userId="S::ritika.shetty91@svkmmumbai.onmicrosoft.com::f0ed631c-fb08-44da-8de4-ffc852173028" providerId="AD" clId="Web-{35F03487-D211-44D5-803E-C3D4B9C6D990}" dt="2021-10-18T05:18:05.193" v="70" actId="1076"/>
          <ac:picMkLst>
            <pc:docMk/>
            <pc:sldMk cId="3514934444" sldId="282"/>
            <ac:picMk id="11" creationId="{0BC64D20-7E17-4E2B-A1F3-29E53DB31EBC}"/>
          </ac:picMkLst>
        </pc:picChg>
      </pc:sldChg>
      <pc:sldChg chg="addSp delSp modSp new del">
        <pc:chgData name="RITIKA SHETTY - 70112000091" userId="S::ritika.shetty91@svkmmumbai.onmicrosoft.com::f0ed631c-fb08-44da-8de4-ffc852173028" providerId="AD" clId="Web-{35F03487-D211-44D5-803E-C3D4B9C6D990}" dt="2021-10-18T05:19:12.476" v="82"/>
        <pc:sldMkLst>
          <pc:docMk/>
          <pc:sldMk cId="126737477" sldId="283"/>
        </pc:sldMkLst>
        <pc:spChg chg="mod">
          <ac:chgData name="RITIKA SHETTY - 70112000091" userId="S::ritika.shetty91@svkmmumbai.onmicrosoft.com::f0ed631c-fb08-44da-8de4-ffc852173028" providerId="AD" clId="Web-{35F03487-D211-44D5-803E-C3D4B9C6D990}" dt="2021-10-18T05:19:08.632" v="81" actId="20577"/>
          <ac:spMkLst>
            <pc:docMk/>
            <pc:sldMk cId="126737477" sldId="283"/>
            <ac:spMk id="2" creationId="{20816A3B-D352-49C5-93EB-C57F9FEF7A68}"/>
          </ac:spMkLst>
        </pc:spChg>
        <pc:spChg chg="del">
          <ac:chgData name="RITIKA SHETTY - 70112000091" userId="S::ritika.shetty91@svkmmumbai.onmicrosoft.com::f0ed631c-fb08-44da-8de4-ffc852173028" providerId="AD" clId="Web-{35F03487-D211-44D5-803E-C3D4B9C6D990}" dt="2021-10-18T05:15:24.127" v="29"/>
          <ac:spMkLst>
            <pc:docMk/>
            <pc:sldMk cId="126737477" sldId="283"/>
            <ac:spMk id="3" creationId="{9E0BA6B6-4A6F-48DF-8062-CFDBBF223EF2}"/>
          </ac:spMkLst>
        </pc:spChg>
        <pc:picChg chg="add del mod">
          <ac:chgData name="RITIKA SHETTY - 70112000091" userId="S::ritika.shetty91@svkmmumbai.onmicrosoft.com::f0ed631c-fb08-44da-8de4-ffc852173028" providerId="AD" clId="Web-{35F03487-D211-44D5-803E-C3D4B9C6D990}" dt="2021-10-18T05:16:00.659" v="44"/>
          <ac:picMkLst>
            <pc:docMk/>
            <pc:sldMk cId="126737477" sldId="283"/>
            <ac:picMk id="4" creationId="{8F53D276-AF98-4BFD-9D59-DC4C5A5DB56A}"/>
          </ac:picMkLst>
        </pc:picChg>
        <pc:picChg chg="add del mod">
          <ac:chgData name="RITIKA SHETTY - 70112000091" userId="S::ritika.shetty91@svkmmumbai.onmicrosoft.com::f0ed631c-fb08-44da-8de4-ffc852173028" providerId="AD" clId="Web-{35F03487-D211-44D5-803E-C3D4B9C6D990}" dt="2021-10-18T05:15:50.878" v="39"/>
          <ac:picMkLst>
            <pc:docMk/>
            <pc:sldMk cId="126737477" sldId="283"/>
            <ac:picMk id="5" creationId="{7F4E5604-9B71-4F3F-B7BE-82CD7E0D2011}"/>
          </ac:picMkLst>
        </pc:picChg>
        <pc:picChg chg="add del mod">
          <ac:chgData name="RITIKA SHETTY - 70112000091" userId="S::ritika.shetty91@svkmmumbai.onmicrosoft.com::f0ed631c-fb08-44da-8de4-ffc852173028" providerId="AD" clId="Web-{35F03487-D211-44D5-803E-C3D4B9C6D990}" dt="2021-10-18T05:16:00.659" v="43"/>
          <ac:picMkLst>
            <pc:docMk/>
            <pc:sldMk cId="126737477" sldId="283"/>
            <ac:picMk id="6" creationId="{4D96F921-D8D2-4B02-AEDD-79BE19234783}"/>
          </ac:picMkLst>
        </pc:picChg>
      </pc:sldChg>
    </pc:docChg>
  </pc:docChgLst>
  <pc:docChgLst>
    <pc:chgData name="SOHAM VASUDEO - 70112000079" userId="S::soham.vasudeo79@svkmmumbai.onmicrosoft.com::d55899d3-5caa-4866-8537-746ab5b09b31" providerId="AD" clId="Web-{165FF742-D3A4-489D-9AF6-A00DFC957D15}"/>
    <pc:docChg chg="addSld modSld">
      <pc:chgData name="SOHAM VASUDEO - 70112000079" userId="S::soham.vasudeo79@svkmmumbai.onmicrosoft.com::d55899d3-5caa-4866-8537-746ab5b09b31" providerId="AD" clId="Web-{165FF742-D3A4-489D-9AF6-A00DFC957D15}" dt="2021-10-18T04:27:17.160" v="64" actId="14100"/>
      <pc:docMkLst>
        <pc:docMk/>
      </pc:docMkLst>
      <pc:sldChg chg="modSp">
        <pc:chgData name="SOHAM VASUDEO - 70112000079" userId="S::soham.vasudeo79@svkmmumbai.onmicrosoft.com::d55899d3-5caa-4866-8537-746ab5b09b31" providerId="AD" clId="Web-{165FF742-D3A4-489D-9AF6-A00DFC957D15}" dt="2021-10-18T04:25:25.548" v="51" actId="20577"/>
        <pc:sldMkLst>
          <pc:docMk/>
          <pc:sldMk cId="0" sldId="270"/>
        </pc:sldMkLst>
        <pc:spChg chg="mod">
          <ac:chgData name="SOHAM VASUDEO - 70112000079" userId="S::soham.vasudeo79@svkmmumbai.onmicrosoft.com::d55899d3-5caa-4866-8537-746ab5b09b31" providerId="AD" clId="Web-{165FF742-D3A4-489D-9AF6-A00DFC957D15}" dt="2021-10-18T04:25:25.548" v="51" actId="20577"/>
          <ac:spMkLst>
            <pc:docMk/>
            <pc:sldMk cId="0" sldId="270"/>
            <ac:spMk id="9219" creationId="{C3567C31-A879-4FB9-BF46-9EADF31104E3}"/>
          </ac:spMkLst>
        </pc:spChg>
      </pc:sldChg>
      <pc:sldChg chg="modSp">
        <pc:chgData name="SOHAM VASUDEO - 70112000079" userId="S::soham.vasudeo79@svkmmumbai.onmicrosoft.com::d55899d3-5caa-4866-8537-746ab5b09b31" providerId="AD" clId="Web-{165FF742-D3A4-489D-9AF6-A00DFC957D15}" dt="2021-10-18T04:27:17.160" v="64" actId="14100"/>
        <pc:sldMkLst>
          <pc:docMk/>
          <pc:sldMk cId="0" sldId="276"/>
        </pc:sldMkLst>
        <pc:picChg chg="mod">
          <ac:chgData name="SOHAM VASUDEO - 70112000079" userId="S::soham.vasudeo79@svkmmumbai.onmicrosoft.com::d55899d3-5caa-4866-8537-746ab5b09b31" providerId="AD" clId="Web-{165FF742-D3A4-489D-9AF6-A00DFC957D15}" dt="2021-10-18T04:27:17.160" v="64" actId="14100"/>
          <ac:picMkLst>
            <pc:docMk/>
            <pc:sldMk cId="0" sldId="276"/>
            <ac:picMk id="4" creationId="{2ECC2C68-0309-42B5-9025-7C32AB821C21}"/>
          </ac:picMkLst>
        </pc:picChg>
      </pc:sldChg>
      <pc:sldChg chg="delSp modSp add replId">
        <pc:chgData name="SOHAM VASUDEO - 70112000079" userId="S::soham.vasudeo79@svkmmumbai.onmicrosoft.com::d55899d3-5caa-4866-8537-746ab5b09b31" providerId="AD" clId="Web-{165FF742-D3A4-489D-9AF6-A00DFC957D15}" dt="2021-10-18T04:27:09.972" v="63" actId="20577"/>
        <pc:sldMkLst>
          <pc:docMk/>
          <pc:sldMk cId="1264431644" sldId="282"/>
        </pc:sldMkLst>
        <pc:spChg chg="mod">
          <ac:chgData name="SOHAM VASUDEO - 70112000079" userId="S::soham.vasudeo79@svkmmumbai.onmicrosoft.com::d55899d3-5caa-4866-8537-746ab5b09b31" providerId="AD" clId="Web-{165FF742-D3A4-489D-9AF6-A00DFC957D15}" dt="2021-10-18T04:27:09.972" v="63" actId="20577"/>
          <ac:spMkLst>
            <pc:docMk/>
            <pc:sldMk cId="1264431644" sldId="282"/>
            <ac:spMk id="12290" creationId="{86215E9B-04FD-44EF-8393-83B9CD498F26}"/>
          </ac:spMkLst>
        </pc:spChg>
        <pc:picChg chg="del">
          <ac:chgData name="SOHAM VASUDEO - 70112000079" userId="S::soham.vasudeo79@svkmmumbai.onmicrosoft.com::d55899d3-5caa-4866-8537-746ab5b09b31" providerId="AD" clId="Web-{165FF742-D3A4-489D-9AF6-A00DFC957D15}" dt="2021-10-18T04:27:04.129" v="53"/>
          <ac:picMkLst>
            <pc:docMk/>
            <pc:sldMk cId="1264431644" sldId="282"/>
            <ac:picMk id="4" creationId="{2ECC2C68-0309-42B5-9025-7C32AB821C21}"/>
          </ac:picMkLst>
        </pc:picChg>
      </pc:sldChg>
    </pc:docChg>
  </pc:docChgLst>
  <pc:docChgLst>
    <pc:chgData name="RITIKA SHETTY - 70112000091" userId="S::ritika.shetty91@svkmmumbai.onmicrosoft.com::f0ed631c-fb08-44da-8de4-ffc852173028" providerId="AD" clId="Web-{0AEA2C4B-A0AA-4E47-88B5-126E1B18FAF0}"/>
    <pc:docChg chg="addSld modSld">
      <pc:chgData name="RITIKA SHETTY - 70112000091" userId="S::ritika.shetty91@svkmmumbai.onmicrosoft.com::f0ed631c-fb08-44da-8de4-ffc852173028" providerId="AD" clId="Web-{0AEA2C4B-A0AA-4E47-88B5-126E1B18FAF0}" dt="2021-10-18T05:49:15.416" v="90" actId="1076"/>
      <pc:docMkLst>
        <pc:docMk/>
      </pc:docMkLst>
      <pc:sldChg chg="addSp delSp modSp mod setBg">
        <pc:chgData name="RITIKA SHETTY - 70112000091" userId="S::ritika.shetty91@svkmmumbai.onmicrosoft.com::f0ed631c-fb08-44da-8de4-ffc852173028" providerId="AD" clId="Web-{0AEA2C4B-A0AA-4E47-88B5-126E1B18FAF0}" dt="2021-10-18T05:49:15.416" v="90" actId="1076"/>
        <pc:sldMkLst>
          <pc:docMk/>
          <pc:sldMk cId="0" sldId="270"/>
        </pc:sldMkLst>
        <pc:spChg chg="add">
          <ac:chgData name="RITIKA SHETTY - 70112000091" userId="S::ritika.shetty91@svkmmumbai.onmicrosoft.com::f0ed631c-fb08-44da-8de4-ffc852173028" providerId="AD" clId="Web-{0AEA2C4B-A0AA-4E47-88B5-126E1B18FAF0}" dt="2021-10-18T05:47:31.336" v="79"/>
          <ac:spMkLst>
            <pc:docMk/>
            <pc:sldMk cId="0" sldId="270"/>
            <ac:spMk id="72" creationId="{72B886CF-D3D5-4CDE-A0D0-35994223D8D7}"/>
          </ac:spMkLst>
        </pc:spChg>
        <pc:spChg chg="add">
          <ac:chgData name="RITIKA SHETTY - 70112000091" userId="S::ritika.shetty91@svkmmumbai.onmicrosoft.com::f0ed631c-fb08-44da-8de4-ffc852173028" providerId="AD" clId="Web-{0AEA2C4B-A0AA-4E47-88B5-126E1B18FAF0}" dt="2021-10-18T05:47:31.336" v="79"/>
          <ac:spMkLst>
            <pc:docMk/>
            <pc:sldMk cId="0" sldId="270"/>
            <ac:spMk id="74" creationId="{9BF8D5D3-F49F-4D2E-8085-C287716CEA17}"/>
          </ac:spMkLst>
        </pc:spChg>
        <pc:spChg chg="add">
          <ac:chgData name="RITIKA SHETTY - 70112000091" userId="S::ritika.shetty91@svkmmumbai.onmicrosoft.com::f0ed631c-fb08-44da-8de4-ffc852173028" providerId="AD" clId="Web-{0AEA2C4B-A0AA-4E47-88B5-126E1B18FAF0}" dt="2021-10-18T05:47:31.336" v="79"/>
          <ac:spMkLst>
            <pc:docMk/>
            <pc:sldMk cId="0" sldId="270"/>
            <ac:spMk id="76" creationId="{3ED4DDBF-257C-4116-AECA-9F2940B66D6F}"/>
          </ac:spMkLst>
        </pc:spChg>
        <pc:spChg chg="mod ord">
          <ac:chgData name="RITIKA SHETTY - 70112000091" userId="S::ritika.shetty91@svkmmumbai.onmicrosoft.com::f0ed631c-fb08-44da-8de4-ffc852173028" providerId="AD" clId="Web-{0AEA2C4B-A0AA-4E47-88B5-126E1B18FAF0}" dt="2021-10-18T05:48:42.025" v="85" actId="1076"/>
          <ac:spMkLst>
            <pc:docMk/>
            <pc:sldMk cId="0" sldId="270"/>
            <ac:spMk id="9218" creationId="{BFA288B9-AB9A-447C-B978-E69204E4F7C3}"/>
          </ac:spMkLst>
        </pc:spChg>
        <pc:spChg chg="mod ord">
          <ac:chgData name="RITIKA SHETTY - 70112000091" userId="S::ritika.shetty91@svkmmumbai.onmicrosoft.com::f0ed631c-fb08-44da-8de4-ffc852173028" providerId="AD" clId="Web-{0AEA2C4B-A0AA-4E47-88B5-126E1B18FAF0}" dt="2021-10-18T05:48:39.462" v="84" actId="1076"/>
          <ac:spMkLst>
            <pc:docMk/>
            <pc:sldMk cId="0" sldId="270"/>
            <ac:spMk id="9219" creationId="{C3567C31-A879-4FB9-BF46-9EADF31104E3}"/>
          </ac:spMkLst>
        </pc:spChg>
        <pc:picChg chg="mod">
          <ac:chgData name="RITIKA SHETTY - 70112000091" userId="S::ritika.shetty91@svkmmumbai.onmicrosoft.com::f0ed631c-fb08-44da-8de4-ffc852173028" providerId="AD" clId="Web-{0AEA2C4B-A0AA-4E47-88B5-126E1B18FAF0}" dt="2021-10-18T05:49:15.416" v="90" actId="1076"/>
          <ac:picMkLst>
            <pc:docMk/>
            <pc:sldMk cId="0" sldId="270"/>
            <ac:picMk id="2" creationId="{EB116571-803B-47B1-89EA-EF3B2D4D6BB6}"/>
          </ac:picMkLst>
        </pc:picChg>
        <pc:picChg chg="mod">
          <ac:chgData name="RITIKA SHETTY - 70112000091" userId="S::ritika.shetty91@svkmmumbai.onmicrosoft.com::f0ed631c-fb08-44da-8de4-ffc852173028" providerId="AD" clId="Web-{0AEA2C4B-A0AA-4E47-88B5-126E1B18FAF0}" dt="2021-10-18T05:48:54.072" v="87" actId="1076"/>
          <ac:picMkLst>
            <pc:docMk/>
            <pc:sldMk cId="0" sldId="270"/>
            <ac:picMk id="3" creationId="{2A1370D8-3883-4E3F-AAEA-A23865B9B13E}"/>
          </ac:picMkLst>
        </pc:picChg>
        <pc:picChg chg="mod ord">
          <ac:chgData name="RITIKA SHETTY - 70112000091" userId="S::ritika.shetty91@svkmmumbai.onmicrosoft.com::f0ed631c-fb08-44da-8de4-ffc852173028" providerId="AD" clId="Web-{0AEA2C4B-A0AA-4E47-88B5-126E1B18FAF0}" dt="2021-10-18T05:49:08.619" v="89" actId="1076"/>
          <ac:picMkLst>
            <pc:docMk/>
            <pc:sldMk cId="0" sldId="270"/>
            <ac:picMk id="4" creationId="{9ED8FA8C-9DA8-4502-84CB-5BD3F22F910F}"/>
          </ac:picMkLst>
        </pc:picChg>
        <pc:picChg chg="add del mod">
          <ac:chgData name="RITIKA SHETTY - 70112000091" userId="S::ritika.shetty91@svkmmumbai.onmicrosoft.com::f0ed631c-fb08-44da-8de4-ffc852173028" providerId="AD" clId="Web-{0AEA2C4B-A0AA-4E47-88B5-126E1B18FAF0}" dt="2021-10-18T05:47:41.633" v="80"/>
          <ac:picMkLst>
            <pc:docMk/>
            <pc:sldMk cId="0" sldId="270"/>
            <ac:picMk id="5" creationId="{AB0790BB-16FD-451C-994C-924287234290}"/>
          </ac:picMkLst>
        </pc:picChg>
        <pc:picChg chg="add mod">
          <ac:chgData name="RITIKA SHETTY - 70112000091" userId="S::ritika.shetty91@svkmmumbai.onmicrosoft.com::f0ed631c-fb08-44da-8de4-ffc852173028" providerId="AD" clId="Web-{0AEA2C4B-A0AA-4E47-88B5-126E1B18FAF0}" dt="2021-10-18T05:48:36.009" v="83" actId="1076"/>
          <ac:picMkLst>
            <pc:docMk/>
            <pc:sldMk cId="0" sldId="270"/>
            <ac:picMk id="6" creationId="{DE92CFE0-2DF9-44ED-AEE0-5D29E4B5A7A8}"/>
          </ac:picMkLst>
        </pc:picChg>
        <pc:picChg chg="del">
          <ac:chgData name="RITIKA SHETTY - 70112000091" userId="S::ritika.shetty91@svkmmumbai.onmicrosoft.com::f0ed631c-fb08-44da-8de4-ffc852173028" providerId="AD" clId="Web-{0AEA2C4B-A0AA-4E47-88B5-126E1B18FAF0}" dt="2021-10-18T05:46:23.975" v="73"/>
          <ac:picMkLst>
            <pc:docMk/>
            <pc:sldMk cId="0" sldId="270"/>
            <ac:picMk id="9220" creationId="{B6CCF32B-BE23-468F-9215-817D249C2C81}"/>
          </ac:picMkLst>
        </pc:picChg>
      </pc:sldChg>
      <pc:sldChg chg="modSp">
        <pc:chgData name="RITIKA SHETTY - 70112000091" userId="S::ritika.shetty91@svkmmumbai.onmicrosoft.com::f0ed631c-fb08-44da-8de4-ffc852173028" providerId="AD" clId="Web-{0AEA2C4B-A0AA-4E47-88B5-126E1B18FAF0}" dt="2021-10-18T05:34:39.024" v="1" actId="1076"/>
        <pc:sldMkLst>
          <pc:docMk/>
          <pc:sldMk cId="3514934444" sldId="282"/>
        </pc:sldMkLst>
        <pc:picChg chg="mod">
          <ac:chgData name="RITIKA SHETTY - 70112000091" userId="S::ritika.shetty91@svkmmumbai.onmicrosoft.com::f0ed631c-fb08-44da-8de4-ffc852173028" providerId="AD" clId="Web-{0AEA2C4B-A0AA-4E47-88B5-126E1B18FAF0}" dt="2021-10-18T05:34:39.024" v="1" actId="1076"/>
          <ac:picMkLst>
            <pc:docMk/>
            <pc:sldMk cId="3514934444" sldId="282"/>
            <ac:picMk id="11" creationId="{0BC64D20-7E17-4E2B-A1F3-29E53DB31EBC}"/>
          </ac:picMkLst>
        </pc:picChg>
      </pc:sldChg>
      <pc:sldChg chg="addSp delSp modSp new mod setBg">
        <pc:chgData name="RITIKA SHETTY - 70112000091" userId="S::ritika.shetty91@svkmmumbai.onmicrosoft.com::f0ed631c-fb08-44da-8de4-ffc852173028" providerId="AD" clId="Web-{0AEA2C4B-A0AA-4E47-88B5-126E1B18FAF0}" dt="2021-10-18T05:42:51.752" v="72" actId="20577"/>
        <pc:sldMkLst>
          <pc:docMk/>
          <pc:sldMk cId="1162109132" sldId="283"/>
        </pc:sldMkLst>
        <pc:spChg chg="mod">
          <ac:chgData name="RITIKA SHETTY - 70112000091" userId="S::ritika.shetty91@svkmmumbai.onmicrosoft.com::f0ed631c-fb08-44da-8de4-ffc852173028" providerId="AD" clId="Web-{0AEA2C4B-A0AA-4E47-88B5-126E1B18FAF0}" dt="2021-10-18T05:42:30.893" v="70"/>
          <ac:spMkLst>
            <pc:docMk/>
            <pc:sldMk cId="1162109132" sldId="283"/>
            <ac:spMk id="2" creationId="{F287328E-4FBE-40EC-9705-2B5832E5386D}"/>
          </ac:spMkLst>
        </pc:spChg>
        <pc:spChg chg="del">
          <ac:chgData name="RITIKA SHETTY - 70112000091" userId="S::ritika.shetty91@svkmmumbai.onmicrosoft.com::f0ed631c-fb08-44da-8de4-ffc852173028" providerId="AD" clId="Web-{0AEA2C4B-A0AA-4E47-88B5-126E1B18FAF0}" dt="2021-10-18T05:38:06.497" v="2"/>
          <ac:spMkLst>
            <pc:docMk/>
            <pc:sldMk cId="1162109132" sldId="283"/>
            <ac:spMk id="3" creationId="{D30F2648-B84E-4484-B6A7-2E8E3574BCA4}"/>
          </ac:spMkLst>
        </pc:spChg>
        <pc:spChg chg="add mod">
          <ac:chgData name="RITIKA SHETTY - 70112000091" userId="S::ritika.shetty91@svkmmumbai.onmicrosoft.com::f0ed631c-fb08-44da-8de4-ffc852173028" providerId="AD" clId="Web-{0AEA2C4B-A0AA-4E47-88B5-126E1B18FAF0}" dt="2021-10-18T05:42:51.752" v="72" actId="20577"/>
          <ac:spMkLst>
            <pc:docMk/>
            <pc:sldMk cId="1162109132" sldId="283"/>
            <ac:spMk id="6" creationId="{E198E1FF-3FF7-4E44-886F-D6300335DEAD}"/>
          </ac:spMkLst>
        </pc:spChg>
        <pc:spChg chg="add del">
          <ac:chgData name="RITIKA SHETTY - 70112000091" userId="S::ritika.shetty91@svkmmumbai.onmicrosoft.com::f0ed631c-fb08-44da-8de4-ffc852173028" providerId="AD" clId="Web-{0AEA2C4B-A0AA-4E47-88B5-126E1B18FAF0}" dt="2021-10-18T05:38:20.731" v="6"/>
          <ac:spMkLst>
            <pc:docMk/>
            <pc:sldMk cId="1162109132" sldId="283"/>
            <ac:spMk id="7" creationId="{BACC6370-2D7E-4714-9D71-7542949D7D5D}"/>
          </ac:spMkLst>
        </pc:spChg>
        <pc:spChg chg="add del">
          <ac:chgData name="RITIKA SHETTY - 70112000091" userId="S::ritika.shetty91@svkmmumbai.onmicrosoft.com::f0ed631c-fb08-44da-8de4-ffc852173028" providerId="AD" clId="Web-{0AEA2C4B-A0AA-4E47-88B5-126E1B18FAF0}" dt="2021-10-18T05:38:20.731" v="6"/>
          <ac:spMkLst>
            <pc:docMk/>
            <pc:sldMk cId="1162109132" sldId="283"/>
            <ac:spMk id="8" creationId="{F68B3F68-107C-434F-AA38-110D5EA91B85}"/>
          </ac:spMkLst>
        </pc:spChg>
        <pc:spChg chg="add del">
          <ac:chgData name="RITIKA SHETTY - 70112000091" userId="S::ritika.shetty91@svkmmumbai.onmicrosoft.com::f0ed631c-fb08-44da-8de4-ffc852173028" providerId="AD" clId="Web-{0AEA2C4B-A0AA-4E47-88B5-126E1B18FAF0}" dt="2021-10-18T05:38:20.731" v="6"/>
          <ac:spMkLst>
            <pc:docMk/>
            <pc:sldMk cId="1162109132" sldId="283"/>
            <ac:spMk id="9" creationId="{AAD0DBB9-1A4B-4391-81D4-CB19F9AB918A}"/>
          </ac:spMkLst>
        </pc:spChg>
        <pc:spChg chg="add del">
          <ac:chgData name="RITIKA SHETTY - 70112000091" userId="S::ritika.shetty91@svkmmumbai.onmicrosoft.com::f0ed631c-fb08-44da-8de4-ffc852173028" providerId="AD" clId="Web-{0AEA2C4B-A0AA-4E47-88B5-126E1B18FAF0}" dt="2021-10-18T05:38:14.841" v="4"/>
          <ac:spMkLst>
            <pc:docMk/>
            <pc:sldMk cId="1162109132" sldId="283"/>
            <ac:spMk id="10" creationId="{BACC6370-2D7E-4714-9D71-7542949D7D5D}"/>
          </ac:spMkLst>
        </pc:spChg>
        <pc:spChg chg="add del">
          <ac:chgData name="RITIKA SHETTY - 70112000091" userId="S::ritika.shetty91@svkmmumbai.onmicrosoft.com::f0ed631c-fb08-44da-8de4-ffc852173028" providerId="AD" clId="Web-{0AEA2C4B-A0AA-4E47-88B5-126E1B18FAF0}" dt="2021-10-18T05:38:20.731" v="6"/>
          <ac:spMkLst>
            <pc:docMk/>
            <pc:sldMk cId="1162109132" sldId="283"/>
            <ac:spMk id="11" creationId="{063BBA22-50EA-4C4D-BE05-F1CE4E63AA56}"/>
          </ac:spMkLst>
        </pc:spChg>
        <pc:spChg chg="add del">
          <ac:chgData name="RITIKA SHETTY - 70112000091" userId="S::ritika.shetty91@svkmmumbai.onmicrosoft.com::f0ed631c-fb08-44da-8de4-ffc852173028" providerId="AD" clId="Web-{0AEA2C4B-A0AA-4E47-88B5-126E1B18FAF0}" dt="2021-10-18T05:38:14.841" v="4"/>
          <ac:spMkLst>
            <pc:docMk/>
            <pc:sldMk cId="1162109132" sldId="283"/>
            <ac:spMk id="12" creationId="{F68B3F68-107C-434F-AA38-110D5EA91B85}"/>
          </ac:spMkLst>
        </pc:spChg>
        <pc:spChg chg="add del">
          <ac:chgData name="RITIKA SHETTY - 70112000091" userId="S::ritika.shetty91@svkmmumbai.onmicrosoft.com::f0ed631c-fb08-44da-8de4-ffc852173028" providerId="AD" clId="Web-{0AEA2C4B-A0AA-4E47-88B5-126E1B18FAF0}" dt="2021-10-18T05:39:45.952" v="42"/>
          <ac:spMkLst>
            <pc:docMk/>
            <pc:sldMk cId="1162109132" sldId="283"/>
            <ac:spMk id="13" creationId="{6C2F67FD-1156-449F-B9B2-0EFA649C2EF8}"/>
          </ac:spMkLst>
        </pc:spChg>
        <pc:spChg chg="add del">
          <ac:chgData name="RITIKA SHETTY - 70112000091" userId="S::ritika.shetty91@svkmmumbai.onmicrosoft.com::f0ed631c-fb08-44da-8de4-ffc852173028" providerId="AD" clId="Web-{0AEA2C4B-A0AA-4E47-88B5-126E1B18FAF0}" dt="2021-10-18T05:38:14.841" v="4"/>
          <ac:spMkLst>
            <pc:docMk/>
            <pc:sldMk cId="1162109132" sldId="283"/>
            <ac:spMk id="14" creationId="{AAD0DBB9-1A4B-4391-81D4-CB19F9AB918A}"/>
          </ac:spMkLst>
        </pc:spChg>
        <pc:spChg chg="add del">
          <ac:chgData name="RITIKA SHETTY - 70112000091" userId="S::ritika.shetty91@svkmmumbai.onmicrosoft.com::f0ed631c-fb08-44da-8de4-ffc852173028" providerId="AD" clId="Web-{0AEA2C4B-A0AA-4E47-88B5-126E1B18FAF0}" dt="2021-10-18T05:40:35.922" v="51"/>
          <ac:spMkLst>
            <pc:docMk/>
            <pc:sldMk cId="1162109132" sldId="283"/>
            <ac:spMk id="15" creationId="{CD8E6B68-2249-4F1E-9243-F7979F705C8D}"/>
          </ac:spMkLst>
        </pc:spChg>
        <pc:spChg chg="add del">
          <ac:chgData name="RITIKA SHETTY - 70112000091" userId="S::ritika.shetty91@svkmmumbai.onmicrosoft.com::f0ed631c-fb08-44da-8de4-ffc852173028" providerId="AD" clId="Web-{0AEA2C4B-A0AA-4E47-88B5-126E1B18FAF0}" dt="2021-10-18T05:38:14.841" v="4"/>
          <ac:spMkLst>
            <pc:docMk/>
            <pc:sldMk cId="1162109132" sldId="283"/>
            <ac:spMk id="16" creationId="{063BBA22-50EA-4C4D-BE05-F1CE4E63AA56}"/>
          </ac:spMkLst>
        </pc:spChg>
        <pc:spChg chg="add">
          <ac:chgData name="RITIKA SHETTY - 70112000091" userId="S::ritika.shetty91@svkmmumbai.onmicrosoft.com::f0ed631c-fb08-44da-8de4-ffc852173028" providerId="AD" clId="Web-{0AEA2C4B-A0AA-4E47-88B5-126E1B18FAF0}" dt="2021-10-18T05:42:30.893" v="70"/>
          <ac:spMkLst>
            <pc:docMk/>
            <pc:sldMk cId="1162109132" sldId="283"/>
            <ac:spMk id="17" creationId="{87A57295-2710-4920-B99A-4D1FA03A62BD}"/>
          </ac:spMkLst>
        </pc:spChg>
        <pc:spChg chg="add del mod">
          <ac:chgData name="RITIKA SHETTY - 70112000091" userId="S::ritika.shetty91@svkmmumbai.onmicrosoft.com::f0ed631c-fb08-44da-8de4-ffc852173028" providerId="AD" clId="Web-{0AEA2C4B-A0AA-4E47-88B5-126E1B18FAF0}" dt="2021-10-18T05:40:31" v="50"/>
          <ac:spMkLst>
            <pc:docMk/>
            <pc:sldMk cId="1162109132" sldId="283"/>
            <ac:spMk id="18" creationId="{133CE127-FB1F-4469-821F-7FD75B74BF87}"/>
          </ac:spMkLst>
        </pc:spChg>
        <pc:spChg chg="add">
          <ac:chgData name="RITIKA SHETTY - 70112000091" userId="S::ritika.shetty91@svkmmumbai.onmicrosoft.com::f0ed631c-fb08-44da-8de4-ffc852173028" providerId="AD" clId="Web-{0AEA2C4B-A0AA-4E47-88B5-126E1B18FAF0}" dt="2021-10-18T05:42:30.893" v="70"/>
          <ac:spMkLst>
            <pc:docMk/>
            <pc:sldMk cId="1162109132" sldId="283"/>
            <ac:spMk id="19" creationId="{78067929-4D33-4306-9E2F-67C49CDDB5DE}"/>
          </ac:spMkLst>
        </pc:spChg>
        <pc:graphicFrameChg chg="add del mod ord modGraphic">
          <ac:chgData name="RITIKA SHETTY - 70112000091" userId="S::ritika.shetty91@svkmmumbai.onmicrosoft.com::f0ed631c-fb08-44da-8de4-ffc852173028" providerId="AD" clId="Web-{0AEA2C4B-A0AA-4E47-88B5-126E1B18FAF0}" dt="2021-10-18T05:39:57.093" v="49"/>
          <ac:graphicFrameMkLst>
            <pc:docMk/>
            <pc:sldMk cId="1162109132" sldId="283"/>
            <ac:graphicFrameMk id="5" creationId="{F5C30C68-B9CB-4A17-A459-C2BBD3069175}"/>
          </ac:graphicFrameMkLst>
        </pc:graphicFrameChg>
        <pc:cxnChg chg="add">
          <ac:chgData name="RITIKA SHETTY - 70112000091" userId="S::ritika.shetty91@svkmmumbai.onmicrosoft.com::f0ed631c-fb08-44da-8de4-ffc852173028" providerId="AD" clId="Web-{0AEA2C4B-A0AA-4E47-88B5-126E1B18FAF0}" dt="2021-10-18T05:42:30.893" v="70"/>
          <ac:cxnSpMkLst>
            <pc:docMk/>
            <pc:sldMk cId="1162109132" sldId="283"/>
            <ac:cxnSpMk id="20" creationId="{2D72A2C9-F3CA-4216-8BAD-FA4C970C3C4E}"/>
          </ac:cxnSpMkLst>
        </pc:cxnChg>
      </pc:sldChg>
    </pc:docChg>
  </pc:docChgLst>
  <pc:docChgLst>
    <pc:chgData name="RITIKA SHETTY - 70112000091" userId="S::ritika.shetty91@svkmmumbai.onmicrosoft.com::f0ed631c-fb08-44da-8de4-ffc852173028" providerId="AD" clId="Web-{12D7C326-AC60-4B55-9668-91737CD875A1}"/>
    <pc:docChg chg="modSld">
      <pc:chgData name="RITIKA SHETTY - 70112000091" userId="S::ritika.shetty91@svkmmumbai.onmicrosoft.com::f0ed631c-fb08-44da-8de4-ffc852173028" providerId="AD" clId="Web-{12D7C326-AC60-4B55-9668-91737CD875A1}" dt="2021-10-16T18:13:17.737" v="2" actId="1076"/>
      <pc:docMkLst>
        <pc:docMk/>
      </pc:docMkLst>
      <pc:sldChg chg="addSp delSp modSp mod setClrOvrMap">
        <pc:chgData name="RITIKA SHETTY - 70112000091" userId="S::ritika.shetty91@svkmmumbai.onmicrosoft.com::f0ed631c-fb08-44da-8de4-ffc852173028" providerId="AD" clId="Web-{12D7C326-AC60-4B55-9668-91737CD875A1}" dt="2021-10-16T18:13:17.737" v="2" actId="1076"/>
        <pc:sldMkLst>
          <pc:docMk/>
          <pc:sldMk cId="0" sldId="267"/>
        </pc:sldMkLst>
        <pc:spChg chg="add">
          <ac:chgData name="RITIKA SHETTY - 70112000091" userId="S::ritika.shetty91@svkmmumbai.onmicrosoft.com::f0ed631c-fb08-44da-8de4-ffc852173028" providerId="AD" clId="Web-{12D7C326-AC60-4B55-9668-91737CD875A1}" dt="2021-10-16T18:13:08.549" v="0"/>
          <ac:spMkLst>
            <pc:docMk/>
            <pc:sldMk cId="0" sldId="267"/>
            <ac:spMk id="78" creationId="{EB181E26-89C4-4A14-92DE-0F4C4B0E9484}"/>
          </ac:spMkLst>
        </pc:spChg>
        <pc:spChg chg="add">
          <ac:chgData name="RITIKA SHETTY - 70112000091" userId="S::ritika.shetty91@svkmmumbai.onmicrosoft.com::f0ed631c-fb08-44da-8de4-ffc852173028" providerId="AD" clId="Web-{12D7C326-AC60-4B55-9668-91737CD875A1}" dt="2021-10-16T18:13:08.549" v="0"/>
          <ac:spMkLst>
            <pc:docMk/>
            <pc:sldMk cId="0" sldId="267"/>
            <ac:spMk id="80" creationId="{342402E1-B9D8-424B-837F-6E4AA2E0FF2B}"/>
          </ac:spMkLst>
        </pc:spChg>
        <pc:spChg chg="mod">
          <ac:chgData name="RITIKA SHETTY - 70112000091" userId="S::ritika.shetty91@svkmmumbai.onmicrosoft.com::f0ed631c-fb08-44da-8de4-ffc852173028" providerId="AD" clId="Web-{12D7C326-AC60-4B55-9668-91737CD875A1}" dt="2021-10-16T18:13:08.549" v="0"/>
          <ac:spMkLst>
            <pc:docMk/>
            <pc:sldMk cId="0" sldId="267"/>
            <ac:spMk id="8194" creationId="{C3359827-1BEA-4EC8-929D-8084BAABADB1}"/>
          </ac:spMkLst>
        </pc:spChg>
        <pc:spChg chg="mod">
          <ac:chgData name="RITIKA SHETTY - 70112000091" userId="S::ritika.shetty91@svkmmumbai.onmicrosoft.com::f0ed631c-fb08-44da-8de4-ffc852173028" providerId="AD" clId="Web-{12D7C326-AC60-4B55-9668-91737CD875A1}" dt="2021-10-16T18:13:08.549" v="0"/>
          <ac:spMkLst>
            <pc:docMk/>
            <pc:sldMk cId="0" sldId="267"/>
            <ac:spMk id="8195" creationId="{2C821F2D-D8BE-4814-8A7A-BE6327C4EB30}"/>
          </ac:spMkLst>
        </pc:spChg>
        <pc:spChg chg="del">
          <ac:chgData name="RITIKA SHETTY - 70112000091" userId="S::ritika.shetty91@svkmmumbai.onmicrosoft.com::f0ed631c-fb08-44da-8de4-ffc852173028" providerId="AD" clId="Web-{12D7C326-AC60-4B55-9668-91737CD875A1}" dt="2021-10-16T18:13:08.549" v="0"/>
          <ac:spMkLst>
            <pc:docMk/>
            <pc:sldMk cId="0" sldId="267"/>
            <ac:spMk id="8199" creationId="{7A203437-703A-4E00-A8C0-91D328D6C7C7}"/>
          </ac:spMkLst>
        </pc:spChg>
        <pc:spChg chg="del">
          <ac:chgData name="RITIKA SHETTY - 70112000091" userId="S::ritika.shetty91@svkmmumbai.onmicrosoft.com::f0ed631c-fb08-44da-8de4-ffc852173028" providerId="AD" clId="Web-{12D7C326-AC60-4B55-9668-91737CD875A1}" dt="2021-10-16T18:13:08.549" v="0"/>
          <ac:spMkLst>
            <pc:docMk/>
            <pc:sldMk cId="0" sldId="267"/>
            <ac:spMk id="8200" creationId="{CD84038B-4A56-439B-A184-79B2D4506692}"/>
          </ac:spMkLst>
        </pc:spChg>
        <pc:spChg chg="del">
          <ac:chgData name="RITIKA SHETTY - 70112000091" userId="S::ritika.shetty91@svkmmumbai.onmicrosoft.com::f0ed631c-fb08-44da-8de4-ffc852173028" providerId="AD" clId="Web-{12D7C326-AC60-4B55-9668-91737CD875A1}" dt="2021-10-16T18:13:08.549" v="0"/>
          <ac:spMkLst>
            <pc:docMk/>
            <pc:sldMk cId="0" sldId="267"/>
            <ac:spMk id="8201" creationId="{4F96EE13-2C4D-4262-812E-DDE5FC35F0AD}"/>
          </ac:spMkLst>
        </pc:spChg>
        <pc:picChg chg="mod ord">
          <ac:chgData name="RITIKA SHETTY - 70112000091" userId="S::ritika.shetty91@svkmmumbai.onmicrosoft.com::f0ed631c-fb08-44da-8de4-ffc852173028" providerId="AD" clId="Web-{12D7C326-AC60-4B55-9668-91737CD875A1}" dt="2021-10-16T18:13:08.549" v="0"/>
          <ac:picMkLst>
            <pc:docMk/>
            <pc:sldMk cId="0" sldId="267"/>
            <ac:picMk id="2" creationId="{5D9DE3C9-F7E4-4694-96C1-9DAA707709B7}"/>
          </ac:picMkLst>
        </pc:picChg>
        <pc:picChg chg="mod ord">
          <ac:chgData name="RITIKA SHETTY - 70112000091" userId="S::ritika.shetty91@svkmmumbai.onmicrosoft.com::f0ed631c-fb08-44da-8de4-ffc852173028" providerId="AD" clId="Web-{12D7C326-AC60-4B55-9668-91737CD875A1}" dt="2021-10-16T18:13:08.549" v="0"/>
          <ac:picMkLst>
            <pc:docMk/>
            <pc:sldMk cId="0" sldId="267"/>
            <ac:picMk id="3" creationId="{7A9A4102-787E-4A74-9740-AF54A2205CFE}"/>
          </ac:picMkLst>
        </pc:picChg>
        <pc:picChg chg="add mod">
          <ac:chgData name="RITIKA SHETTY - 70112000091" userId="S::ritika.shetty91@svkmmumbai.onmicrosoft.com::f0ed631c-fb08-44da-8de4-ffc852173028" providerId="AD" clId="Web-{12D7C326-AC60-4B55-9668-91737CD875A1}" dt="2021-10-16T18:13:17.737" v="2" actId="1076"/>
          <ac:picMkLst>
            <pc:docMk/>
            <pc:sldMk cId="0" sldId="267"/>
            <ac:picMk id="4" creationId="{3A7A463F-DD2B-4CF0-A4E0-F657A70BE10E}"/>
          </ac:picMkLst>
        </pc:picChg>
      </pc:sldChg>
    </pc:docChg>
  </pc:docChgLst>
  <pc:docChgLst>
    <pc:chgData name="SOHAM VASUDEO - 70112000079" userId="S::soham.vasudeo79@svkmmumbai.onmicrosoft.com::d55899d3-5caa-4866-8537-746ab5b09b31" providerId="AD" clId="Web-{8C09B37C-D5B4-402E-BB65-B971975165AF}"/>
    <pc:docChg chg="modSld">
      <pc:chgData name="SOHAM VASUDEO - 70112000079" userId="S::soham.vasudeo79@svkmmumbai.onmicrosoft.com::d55899d3-5caa-4866-8537-746ab5b09b31" providerId="AD" clId="Web-{8C09B37C-D5B4-402E-BB65-B971975165AF}" dt="2021-10-18T05:47:38.839" v="17" actId="1076"/>
      <pc:docMkLst>
        <pc:docMk/>
      </pc:docMkLst>
      <pc:sldChg chg="addSp modSp">
        <pc:chgData name="SOHAM VASUDEO - 70112000079" userId="S::soham.vasudeo79@svkmmumbai.onmicrosoft.com::d55899d3-5caa-4866-8537-746ab5b09b31" providerId="AD" clId="Web-{8C09B37C-D5B4-402E-BB65-B971975165AF}" dt="2021-10-18T05:47:38.839" v="17" actId="1076"/>
        <pc:sldMkLst>
          <pc:docMk/>
          <pc:sldMk cId="0" sldId="270"/>
        </pc:sldMkLst>
        <pc:picChg chg="add mod">
          <ac:chgData name="SOHAM VASUDEO - 70112000079" userId="S::soham.vasudeo79@svkmmumbai.onmicrosoft.com::d55899d3-5caa-4866-8537-746ab5b09b31" providerId="AD" clId="Web-{8C09B37C-D5B4-402E-BB65-B971975165AF}" dt="2021-10-18T05:47:03.823" v="14" actId="1076"/>
          <ac:picMkLst>
            <pc:docMk/>
            <pc:sldMk cId="0" sldId="270"/>
            <ac:picMk id="2" creationId="{EB116571-803B-47B1-89EA-EF3B2D4D6BB6}"/>
          </ac:picMkLst>
        </pc:picChg>
        <pc:picChg chg="add mod">
          <ac:chgData name="SOHAM VASUDEO - 70112000079" userId="S::soham.vasudeo79@svkmmumbai.onmicrosoft.com::d55899d3-5caa-4866-8537-746ab5b09b31" providerId="AD" clId="Web-{8C09B37C-D5B4-402E-BB65-B971975165AF}" dt="2021-10-18T05:47:03.838" v="15" actId="1076"/>
          <ac:picMkLst>
            <pc:docMk/>
            <pc:sldMk cId="0" sldId="270"/>
            <ac:picMk id="3" creationId="{2A1370D8-3883-4E3F-AAEA-A23865B9B13E}"/>
          </ac:picMkLst>
        </pc:picChg>
        <pc:picChg chg="add mod">
          <ac:chgData name="SOHAM VASUDEO - 70112000079" userId="S::soham.vasudeo79@svkmmumbai.onmicrosoft.com::d55899d3-5caa-4866-8537-746ab5b09b31" providerId="AD" clId="Web-{8C09B37C-D5B4-402E-BB65-B971975165AF}" dt="2021-10-18T05:47:03.838" v="16" actId="1076"/>
          <ac:picMkLst>
            <pc:docMk/>
            <pc:sldMk cId="0" sldId="270"/>
            <ac:picMk id="4" creationId="{9ED8FA8C-9DA8-4502-84CB-5BD3F22F910F}"/>
          </ac:picMkLst>
        </pc:picChg>
        <pc:picChg chg="mod">
          <ac:chgData name="SOHAM VASUDEO - 70112000079" userId="S::soham.vasudeo79@svkmmumbai.onmicrosoft.com::d55899d3-5caa-4866-8537-746ab5b09b31" providerId="AD" clId="Web-{8C09B37C-D5B4-402E-BB65-B971975165AF}" dt="2021-10-18T05:47:38.839" v="17" actId="1076"/>
          <ac:picMkLst>
            <pc:docMk/>
            <pc:sldMk cId="0" sldId="270"/>
            <ac:picMk id="5" creationId="{AB0790BB-16FD-451C-994C-924287234290}"/>
          </ac:picMkLst>
        </pc:picChg>
      </pc:sldChg>
    </pc:docChg>
  </pc:docChgLst>
  <pc:docChgLst>
    <pc:chgData name="RITIKA SHETTY - 70112000091" userId="S::ritika.shetty91@svkmmumbai.onmicrosoft.com::f0ed631c-fb08-44da-8de4-ffc852173028" providerId="AD" clId="Web-{5B1164AD-3D86-4A05-872C-9426C1A4295A}"/>
    <pc:docChg chg="addSld delSld modSld">
      <pc:chgData name="RITIKA SHETTY - 70112000091" userId="S::ritika.shetty91@svkmmumbai.onmicrosoft.com::f0ed631c-fb08-44da-8de4-ffc852173028" providerId="AD" clId="Web-{5B1164AD-3D86-4A05-872C-9426C1A4295A}" dt="2021-10-16T18:10:46.875" v="483"/>
      <pc:docMkLst>
        <pc:docMk/>
      </pc:docMkLst>
      <pc:sldChg chg="modSp">
        <pc:chgData name="RITIKA SHETTY - 70112000091" userId="S::ritika.shetty91@svkmmumbai.onmicrosoft.com::f0ed631c-fb08-44da-8de4-ffc852173028" providerId="AD" clId="Web-{5B1164AD-3D86-4A05-872C-9426C1A4295A}" dt="2021-10-16T17:35:11.164" v="60" actId="20577"/>
        <pc:sldMkLst>
          <pc:docMk/>
          <pc:sldMk cId="0" sldId="260"/>
        </pc:sldMkLst>
        <pc:spChg chg="mod">
          <ac:chgData name="RITIKA SHETTY - 70112000091" userId="S::ritika.shetty91@svkmmumbai.onmicrosoft.com::f0ed631c-fb08-44da-8de4-ffc852173028" providerId="AD" clId="Web-{5B1164AD-3D86-4A05-872C-9426C1A4295A}" dt="2021-10-16T17:35:11.164" v="60" actId="20577"/>
          <ac:spMkLst>
            <pc:docMk/>
            <pc:sldMk cId="0" sldId="260"/>
            <ac:spMk id="4098" creationId="{8E7F71D3-D4F1-4938-BCC2-065BBE0DC4F4}"/>
          </ac:spMkLst>
        </pc:spChg>
      </pc:sldChg>
      <pc:sldChg chg="addSp delSp modSp">
        <pc:chgData name="RITIKA SHETTY - 70112000091" userId="S::ritika.shetty91@svkmmumbai.onmicrosoft.com::f0ed631c-fb08-44da-8de4-ffc852173028" providerId="AD" clId="Web-{5B1164AD-3D86-4A05-872C-9426C1A4295A}" dt="2021-10-16T18:06:58.614" v="459"/>
        <pc:sldMkLst>
          <pc:docMk/>
          <pc:sldMk cId="0" sldId="264"/>
        </pc:sldMkLst>
        <pc:spChg chg="add del mod">
          <ac:chgData name="RITIKA SHETTY - 70112000091" userId="S::ritika.shetty91@svkmmumbai.onmicrosoft.com::f0ed631c-fb08-44da-8de4-ffc852173028" providerId="AD" clId="Web-{5B1164AD-3D86-4A05-872C-9426C1A4295A}" dt="2021-10-16T18:05:31.675" v="421"/>
          <ac:spMkLst>
            <pc:docMk/>
            <pc:sldMk cId="0" sldId="264"/>
            <ac:spMk id="5" creationId="{39A15B42-E77D-436B-AE7A-BFAA1BF4092C}"/>
          </ac:spMkLst>
        </pc:spChg>
        <pc:spChg chg="del">
          <ac:chgData name="RITIKA SHETTY - 70112000091" userId="S::ritika.shetty91@svkmmumbai.onmicrosoft.com::f0ed631c-fb08-44da-8de4-ffc852173028" providerId="AD" clId="Web-{5B1164AD-3D86-4A05-872C-9426C1A4295A}" dt="2021-10-16T18:05:28.425" v="420"/>
          <ac:spMkLst>
            <pc:docMk/>
            <pc:sldMk cId="0" sldId="264"/>
            <ac:spMk id="7171" creationId="{7BF3C16F-E28F-4467-B7B6-EB65201F82C8}"/>
          </ac:spMkLst>
        </pc:spChg>
        <pc:graphicFrameChg chg="add mod modGraphic">
          <ac:chgData name="RITIKA SHETTY - 70112000091" userId="S::ritika.shetty91@svkmmumbai.onmicrosoft.com::f0ed631c-fb08-44da-8de4-ffc852173028" providerId="AD" clId="Web-{5B1164AD-3D86-4A05-872C-9426C1A4295A}" dt="2021-10-16T18:06:58.614" v="459"/>
          <ac:graphicFrameMkLst>
            <pc:docMk/>
            <pc:sldMk cId="0" sldId="264"/>
            <ac:graphicFrameMk id="3" creationId="{D41E39E6-8C56-4299-ABC5-7D1923EBE141}"/>
          </ac:graphicFrameMkLst>
        </pc:graphicFrameChg>
      </pc:sldChg>
      <pc:sldChg chg="addSp delSp modSp mod setBg setClrOvrMap">
        <pc:chgData name="RITIKA SHETTY - 70112000091" userId="S::ritika.shetty91@svkmmumbai.onmicrosoft.com::f0ed631c-fb08-44da-8de4-ffc852173028" providerId="AD" clId="Web-{5B1164AD-3D86-4A05-872C-9426C1A4295A}" dt="2021-10-16T18:10:46.875" v="483"/>
        <pc:sldMkLst>
          <pc:docMk/>
          <pc:sldMk cId="0" sldId="267"/>
        </pc:sldMkLst>
        <pc:spChg chg="add del">
          <ac:chgData name="RITIKA SHETTY - 70112000091" userId="S::ritika.shetty91@svkmmumbai.onmicrosoft.com::f0ed631c-fb08-44da-8de4-ffc852173028" providerId="AD" clId="Web-{5B1164AD-3D86-4A05-872C-9426C1A4295A}" dt="2021-10-16T18:09:24.342" v="466"/>
          <ac:spMkLst>
            <pc:docMk/>
            <pc:sldMk cId="0" sldId="267"/>
            <ac:spMk id="72" creationId="{99F1FFA9-D672-408C-9220-ADEEC6ABDD09}"/>
          </ac:spMkLst>
        </pc:spChg>
        <pc:spChg chg="add del">
          <ac:chgData name="RITIKA SHETTY - 70112000091" userId="S::ritika.shetty91@svkmmumbai.onmicrosoft.com::f0ed631c-fb08-44da-8de4-ffc852173028" providerId="AD" clId="Web-{5B1164AD-3D86-4A05-872C-9426C1A4295A}" dt="2021-10-16T18:10:46.875" v="483"/>
          <ac:spMkLst>
            <pc:docMk/>
            <pc:sldMk cId="0" sldId="267"/>
            <ac:spMk id="74" creationId="{70A48D59-8581-41F7-B529-F4617FE07A9A}"/>
          </ac:spMkLst>
        </pc:spChg>
        <pc:spChg chg="add del">
          <ac:chgData name="RITIKA SHETTY - 70112000091" userId="S::ritika.shetty91@svkmmumbai.onmicrosoft.com::f0ed631c-fb08-44da-8de4-ffc852173028" providerId="AD" clId="Web-{5B1164AD-3D86-4A05-872C-9426C1A4295A}" dt="2021-10-16T18:10:13.343" v="474"/>
          <ac:spMkLst>
            <pc:docMk/>
            <pc:sldMk cId="0" sldId="267"/>
            <ac:spMk id="138" creationId="{EB181E26-89C4-4A14-92DE-0F4C4B0E9484}"/>
          </ac:spMkLst>
        </pc:spChg>
        <pc:spChg chg="add del">
          <ac:chgData name="RITIKA SHETTY - 70112000091" userId="S::ritika.shetty91@svkmmumbai.onmicrosoft.com::f0ed631c-fb08-44da-8de4-ffc852173028" providerId="AD" clId="Web-{5B1164AD-3D86-4A05-872C-9426C1A4295A}" dt="2021-10-16T18:10:13.343" v="474"/>
          <ac:spMkLst>
            <pc:docMk/>
            <pc:sldMk cId="0" sldId="267"/>
            <ac:spMk id="140" creationId="{994E5FAA-BF82-4962-A900-F3826EEC99E4}"/>
          </ac:spMkLst>
        </pc:spChg>
        <pc:spChg chg="add del">
          <ac:chgData name="RITIKA SHETTY - 70112000091" userId="S::ritika.shetty91@svkmmumbai.onmicrosoft.com::f0ed631c-fb08-44da-8de4-ffc852173028" providerId="AD" clId="Web-{5B1164AD-3D86-4A05-872C-9426C1A4295A}" dt="2021-10-16T18:10:13.343" v="474"/>
          <ac:spMkLst>
            <pc:docMk/>
            <pc:sldMk cId="0" sldId="267"/>
            <ac:spMk id="142" creationId="{C7812867-2F63-4F80-8CA2-D74C759715AB}"/>
          </ac:spMkLst>
        </pc:spChg>
        <pc:spChg chg="mod ord">
          <ac:chgData name="RITIKA SHETTY - 70112000091" userId="S::ritika.shetty91@svkmmumbai.onmicrosoft.com::f0ed631c-fb08-44da-8de4-ffc852173028" providerId="AD" clId="Web-{5B1164AD-3D86-4A05-872C-9426C1A4295A}" dt="2021-10-16T18:10:46.875" v="483"/>
          <ac:spMkLst>
            <pc:docMk/>
            <pc:sldMk cId="0" sldId="267"/>
            <ac:spMk id="8194" creationId="{C3359827-1BEA-4EC8-929D-8084BAABADB1}"/>
          </ac:spMkLst>
        </pc:spChg>
        <pc:spChg chg="mod">
          <ac:chgData name="RITIKA SHETTY - 70112000091" userId="S::ritika.shetty91@svkmmumbai.onmicrosoft.com::f0ed631c-fb08-44da-8de4-ffc852173028" providerId="AD" clId="Web-{5B1164AD-3D86-4A05-872C-9426C1A4295A}" dt="2021-10-16T18:10:46.875" v="483"/>
          <ac:spMkLst>
            <pc:docMk/>
            <pc:sldMk cId="0" sldId="267"/>
            <ac:spMk id="8195" creationId="{2C821F2D-D8BE-4814-8A7A-BE6327C4EB30}"/>
          </ac:spMkLst>
        </pc:spChg>
        <pc:spChg chg="add del">
          <ac:chgData name="RITIKA SHETTY - 70112000091" userId="S::ritika.shetty91@svkmmumbai.onmicrosoft.com::f0ed631c-fb08-44da-8de4-ffc852173028" providerId="AD" clId="Web-{5B1164AD-3D86-4A05-872C-9426C1A4295A}" dt="2021-10-16T18:10:46.875" v="483"/>
          <ac:spMkLst>
            <pc:docMk/>
            <pc:sldMk cId="0" sldId="267"/>
            <ac:spMk id="8197" creationId="{EFE6CFD5-509D-42EE-82A6-1E376C36505C}"/>
          </ac:spMkLst>
        </pc:spChg>
        <pc:spChg chg="add del">
          <ac:chgData name="RITIKA SHETTY - 70112000091" userId="S::ritika.shetty91@svkmmumbai.onmicrosoft.com::f0ed631c-fb08-44da-8de4-ffc852173028" providerId="AD" clId="Web-{5B1164AD-3D86-4A05-872C-9426C1A4295A}" dt="2021-10-16T18:10:46.875" v="483"/>
          <ac:spMkLst>
            <pc:docMk/>
            <pc:sldMk cId="0" sldId="267"/>
            <ac:spMk id="8199" creationId="{7A203437-703A-4E00-A8C0-91D328D6C7C7}"/>
          </ac:spMkLst>
        </pc:spChg>
        <pc:spChg chg="add del">
          <ac:chgData name="RITIKA SHETTY - 70112000091" userId="S::ritika.shetty91@svkmmumbai.onmicrosoft.com::f0ed631c-fb08-44da-8de4-ffc852173028" providerId="AD" clId="Web-{5B1164AD-3D86-4A05-872C-9426C1A4295A}" dt="2021-10-16T18:10:46.875" v="483"/>
          <ac:spMkLst>
            <pc:docMk/>
            <pc:sldMk cId="0" sldId="267"/>
            <ac:spMk id="8200" creationId="{CD84038B-4A56-439B-A184-79B2D4506692}"/>
          </ac:spMkLst>
        </pc:spChg>
        <pc:spChg chg="add del">
          <ac:chgData name="RITIKA SHETTY - 70112000091" userId="S::ritika.shetty91@svkmmumbai.onmicrosoft.com::f0ed631c-fb08-44da-8de4-ffc852173028" providerId="AD" clId="Web-{5B1164AD-3D86-4A05-872C-9426C1A4295A}" dt="2021-10-16T18:10:46.875" v="483"/>
          <ac:spMkLst>
            <pc:docMk/>
            <pc:sldMk cId="0" sldId="267"/>
            <ac:spMk id="8201" creationId="{4F96EE13-2C4D-4262-812E-DDE5FC35F0AD}"/>
          </ac:spMkLst>
        </pc:spChg>
        <pc:picChg chg="add mod ord">
          <ac:chgData name="RITIKA SHETTY - 70112000091" userId="S::ritika.shetty91@svkmmumbai.onmicrosoft.com::f0ed631c-fb08-44da-8de4-ffc852173028" providerId="AD" clId="Web-{5B1164AD-3D86-4A05-872C-9426C1A4295A}" dt="2021-10-16T18:10:46.875" v="483"/>
          <ac:picMkLst>
            <pc:docMk/>
            <pc:sldMk cId="0" sldId="267"/>
            <ac:picMk id="2" creationId="{5D9DE3C9-F7E4-4694-96C1-9DAA707709B7}"/>
          </ac:picMkLst>
        </pc:picChg>
        <pc:picChg chg="add mod ord">
          <ac:chgData name="RITIKA SHETTY - 70112000091" userId="S::ritika.shetty91@svkmmumbai.onmicrosoft.com::f0ed631c-fb08-44da-8de4-ffc852173028" providerId="AD" clId="Web-{5B1164AD-3D86-4A05-872C-9426C1A4295A}" dt="2021-10-16T18:10:46.875" v="483"/>
          <ac:picMkLst>
            <pc:docMk/>
            <pc:sldMk cId="0" sldId="267"/>
            <ac:picMk id="3" creationId="{7A9A4102-787E-4A74-9740-AF54A2205CFE}"/>
          </ac:picMkLst>
        </pc:picChg>
        <pc:picChg chg="del">
          <ac:chgData name="RITIKA SHETTY - 70112000091" userId="S::ritika.shetty91@svkmmumbai.onmicrosoft.com::f0ed631c-fb08-44da-8de4-ffc852173028" providerId="AD" clId="Web-{5B1164AD-3D86-4A05-872C-9426C1A4295A}" dt="2021-10-16T18:08:44.153" v="464"/>
          <ac:picMkLst>
            <pc:docMk/>
            <pc:sldMk cId="0" sldId="267"/>
            <ac:picMk id="8196" creationId="{016DE6B7-3286-455C-A4F1-ABDA3F022D0E}"/>
          </ac:picMkLst>
        </pc:picChg>
        <pc:cxnChg chg="add del">
          <ac:chgData name="RITIKA SHETTY - 70112000091" userId="S::ritika.shetty91@svkmmumbai.onmicrosoft.com::f0ed631c-fb08-44da-8de4-ffc852173028" providerId="AD" clId="Web-{5B1164AD-3D86-4A05-872C-9426C1A4295A}" dt="2021-10-16T18:10:46.875" v="483"/>
          <ac:cxnSpMkLst>
            <pc:docMk/>
            <pc:sldMk cId="0" sldId="267"/>
            <ac:cxnSpMk id="76" creationId="{967F2066-0253-4771-A5F6-68111E1FE832}"/>
          </ac:cxnSpMkLst>
        </pc:cxnChg>
      </pc:sldChg>
      <pc:sldChg chg="addSp delSp modSp mod setBg modClrScheme chgLayout">
        <pc:chgData name="RITIKA SHETTY - 70112000091" userId="S::ritika.shetty91@svkmmumbai.onmicrosoft.com::f0ed631c-fb08-44da-8de4-ffc852173028" providerId="AD" clId="Web-{5B1164AD-3D86-4A05-872C-9426C1A4295A}" dt="2021-10-16T18:02:42.140" v="410" actId="1076"/>
        <pc:sldMkLst>
          <pc:docMk/>
          <pc:sldMk cId="0" sldId="274"/>
        </pc:sldMkLst>
        <pc:spChg chg="add mod">
          <ac:chgData name="RITIKA SHETTY - 70112000091" userId="S::ritika.shetty91@svkmmumbai.onmicrosoft.com::f0ed631c-fb08-44da-8de4-ffc852173028" providerId="AD" clId="Web-{5B1164AD-3D86-4A05-872C-9426C1A4295A}" dt="2021-10-16T18:02:26.874" v="404"/>
          <ac:spMkLst>
            <pc:docMk/>
            <pc:sldMk cId="0" sldId="274"/>
            <ac:spMk id="2" creationId="{2369DBC3-5C40-47EB-AA8D-9C5EEB86D81E}"/>
          </ac:spMkLst>
        </pc:spChg>
        <pc:spChg chg="add del">
          <ac:chgData name="RITIKA SHETTY - 70112000091" userId="S::ritika.shetty91@svkmmumbai.onmicrosoft.com::f0ed631c-fb08-44da-8de4-ffc852173028" providerId="AD" clId="Web-{5B1164AD-3D86-4A05-872C-9426C1A4295A}" dt="2021-10-16T18:02:26.874" v="404"/>
          <ac:spMkLst>
            <pc:docMk/>
            <pc:sldMk cId="0" sldId="274"/>
            <ac:spMk id="71" creationId="{2B566528-1B12-4246-9431-5C2D7D081168}"/>
          </ac:spMkLst>
        </pc:spChg>
        <pc:spChg chg="add">
          <ac:chgData name="RITIKA SHETTY - 70112000091" userId="S::ritika.shetty91@svkmmumbai.onmicrosoft.com::f0ed631c-fb08-44da-8de4-ffc852173028" providerId="AD" clId="Web-{5B1164AD-3D86-4A05-872C-9426C1A4295A}" dt="2021-10-16T18:02:26.874" v="404"/>
          <ac:spMkLst>
            <pc:docMk/>
            <pc:sldMk cId="0" sldId="274"/>
            <ac:spMk id="135" creationId="{2B97F24A-32CE-4C1C-A50D-3016B394DCFB}"/>
          </ac:spMkLst>
        </pc:spChg>
        <pc:spChg chg="add">
          <ac:chgData name="RITIKA SHETTY - 70112000091" userId="S::ritika.shetty91@svkmmumbai.onmicrosoft.com::f0ed631c-fb08-44da-8de4-ffc852173028" providerId="AD" clId="Web-{5B1164AD-3D86-4A05-872C-9426C1A4295A}" dt="2021-10-16T18:02:26.874" v="404"/>
          <ac:spMkLst>
            <pc:docMk/>
            <pc:sldMk cId="0" sldId="274"/>
            <ac:spMk id="137" creationId="{CD8B4F24-440B-49E9-B85D-733523DC064B}"/>
          </ac:spMkLst>
        </pc:spChg>
        <pc:spChg chg="mod ord">
          <ac:chgData name="RITIKA SHETTY - 70112000091" userId="S::ritika.shetty91@svkmmumbai.onmicrosoft.com::f0ed631c-fb08-44da-8de4-ffc852173028" providerId="AD" clId="Web-{5B1164AD-3D86-4A05-872C-9426C1A4295A}" dt="2021-10-16T18:02:26.874" v="404"/>
          <ac:spMkLst>
            <pc:docMk/>
            <pc:sldMk cId="0" sldId="274"/>
            <ac:spMk id="11266" creationId="{CC44FDCE-4F47-45CE-B7FB-B997FFBBCD74}"/>
          </ac:spMkLst>
        </pc:spChg>
        <pc:grpChg chg="add del">
          <ac:chgData name="RITIKA SHETTY - 70112000091" userId="S::ritika.shetty91@svkmmumbai.onmicrosoft.com::f0ed631c-fb08-44da-8de4-ffc852173028" providerId="AD" clId="Web-{5B1164AD-3D86-4A05-872C-9426C1A4295A}" dt="2021-10-16T18:02:26.874" v="404"/>
          <ac:grpSpMkLst>
            <pc:docMk/>
            <pc:sldMk cId="0" sldId="274"/>
            <ac:grpSpMk id="73" creationId="{828A5161-06F1-46CF-8AD7-844680A59E13}"/>
          </ac:grpSpMkLst>
        </pc:grpChg>
        <pc:grpChg chg="add del">
          <ac:chgData name="RITIKA SHETTY - 70112000091" userId="S::ritika.shetty91@svkmmumbai.onmicrosoft.com::f0ed631c-fb08-44da-8de4-ffc852173028" providerId="AD" clId="Web-{5B1164AD-3D86-4A05-872C-9426C1A4295A}" dt="2021-10-16T18:02:26.874" v="404"/>
          <ac:grpSpMkLst>
            <pc:docMk/>
            <pc:sldMk cId="0" sldId="274"/>
            <ac:grpSpMk id="77" creationId="{5995D10D-E9C9-47DB-AE7E-801FEF38F5C9}"/>
          </ac:grpSpMkLst>
        </pc:grpChg>
        <pc:picChg chg="add mod modCrop">
          <ac:chgData name="RITIKA SHETTY - 70112000091" userId="S::ritika.shetty91@svkmmumbai.onmicrosoft.com::f0ed631c-fb08-44da-8de4-ffc852173028" providerId="AD" clId="Web-{5B1164AD-3D86-4A05-872C-9426C1A4295A}" dt="2021-10-16T18:02:34.139" v="408" actId="1076"/>
          <ac:picMkLst>
            <pc:docMk/>
            <pc:sldMk cId="0" sldId="274"/>
            <ac:picMk id="3" creationId="{71797734-33C3-47D2-845B-DA185A6D4EF3}"/>
          </ac:picMkLst>
        </pc:picChg>
        <pc:picChg chg="add mod">
          <ac:chgData name="RITIKA SHETTY - 70112000091" userId="S::ritika.shetty91@svkmmumbai.onmicrosoft.com::f0ed631c-fb08-44da-8de4-ffc852173028" providerId="AD" clId="Web-{5B1164AD-3D86-4A05-872C-9426C1A4295A}" dt="2021-10-16T18:02:42.140" v="410" actId="1076"/>
          <ac:picMkLst>
            <pc:docMk/>
            <pc:sldMk cId="0" sldId="274"/>
            <ac:picMk id="4" creationId="{2914AC99-07F0-431F-AC90-A21924374B3A}"/>
          </ac:picMkLst>
        </pc:picChg>
        <pc:picChg chg="del">
          <ac:chgData name="RITIKA SHETTY - 70112000091" userId="S::ritika.shetty91@svkmmumbai.onmicrosoft.com::f0ed631c-fb08-44da-8de4-ffc852173028" providerId="AD" clId="Web-{5B1164AD-3D86-4A05-872C-9426C1A4295A}" dt="2021-10-16T18:01:40.904" v="393"/>
          <ac:picMkLst>
            <pc:docMk/>
            <pc:sldMk cId="0" sldId="274"/>
            <ac:picMk id="11267" creationId="{EAAEEB7B-7EB3-4844-9D8F-82D0C9CAEC14}"/>
          </ac:picMkLst>
        </pc:picChg>
      </pc:sldChg>
      <pc:sldChg chg="addSp delSp modSp">
        <pc:chgData name="RITIKA SHETTY - 70112000091" userId="S::ritika.shetty91@svkmmumbai.onmicrosoft.com::f0ed631c-fb08-44da-8de4-ffc852173028" providerId="AD" clId="Web-{5B1164AD-3D86-4A05-872C-9426C1A4295A}" dt="2021-10-16T18:05:04.987" v="418" actId="1076"/>
        <pc:sldMkLst>
          <pc:docMk/>
          <pc:sldMk cId="0" sldId="275"/>
        </pc:sldMkLst>
        <pc:spChg chg="add del mod">
          <ac:chgData name="RITIKA SHETTY - 70112000091" userId="S::ritika.shetty91@svkmmumbai.onmicrosoft.com::f0ed631c-fb08-44da-8de4-ffc852173028" providerId="AD" clId="Web-{5B1164AD-3D86-4A05-872C-9426C1A4295A}" dt="2021-10-16T17:40:45.094" v="65"/>
          <ac:spMkLst>
            <pc:docMk/>
            <pc:sldMk cId="0" sldId="275"/>
            <ac:spMk id="5" creationId="{C688207A-E19B-47BC-8A19-60CBE8C5A48D}"/>
          </ac:spMkLst>
        </pc:spChg>
        <pc:spChg chg="add del mod">
          <ac:chgData name="RITIKA SHETTY - 70112000091" userId="S::ritika.shetty91@svkmmumbai.onmicrosoft.com::f0ed631c-fb08-44da-8de4-ffc852173028" providerId="AD" clId="Web-{5B1164AD-3D86-4A05-872C-9426C1A4295A}" dt="2021-10-16T17:42:16.361" v="79"/>
          <ac:spMkLst>
            <pc:docMk/>
            <pc:sldMk cId="0" sldId="275"/>
            <ac:spMk id="9" creationId="{D8DC893C-822D-4194-AA4E-F3B1273638DA}"/>
          </ac:spMkLst>
        </pc:spChg>
        <pc:spChg chg="add del mod">
          <ac:chgData name="RITIKA SHETTY - 70112000091" userId="S::ritika.shetty91@svkmmumbai.onmicrosoft.com::f0ed631c-fb08-44da-8de4-ffc852173028" providerId="AD" clId="Web-{5B1164AD-3D86-4A05-872C-9426C1A4295A}" dt="2021-10-16T17:42:36.096" v="84"/>
          <ac:spMkLst>
            <pc:docMk/>
            <pc:sldMk cId="0" sldId="275"/>
            <ac:spMk id="24" creationId="{748F8279-3288-4171-BDE7-D43BDCF9A965}"/>
          </ac:spMkLst>
        </pc:spChg>
        <pc:spChg chg="mod ord">
          <ac:chgData name="RITIKA SHETTY - 70112000091" userId="S::ritika.shetty91@svkmmumbai.onmicrosoft.com::f0ed631c-fb08-44da-8de4-ffc852173028" providerId="AD" clId="Web-{5B1164AD-3D86-4A05-872C-9426C1A4295A}" dt="2021-10-16T17:41:22.876" v="68"/>
          <ac:spMkLst>
            <pc:docMk/>
            <pc:sldMk cId="0" sldId="275"/>
            <ac:spMk id="6146" creationId="{0D75C1CC-67AD-4B9C-8B1C-7FB6B089AA69}"/>
          </ac:spMkLst>
        </pc:spChg>
        <pc:spChg chg="del">
          <ac:chgData name="RITIKA SHETTY - 70112000091" userId="S::ritika.shetty91@svkmmumbai.onmicrosoft.com::f0ed631c-fb08-44da-8de4-ffc852173028" providerId="AD" clId="Web-{5B1164AD-3D86-4A05-872C-9426C1A4295A}" dt="2021-10-16T17:38:30.388" v="61"/>
          <ac:spMkLst>
            <pc:docMk/>
            <pc:sldMk cId="0" sldId="275"/>
            <ac:spMk id="6147" creationId="{4B387C3F-75D3-4B5A-9AD6-8C61CCCFA1D2}"/>
          </ac:spMkLst>
        </pc:spChg>
        <pc:graphicFrameChg chg="add del mod ord modGraphic">
          <ac:chgData name="RITIKA SHETTY - 70112000091" userId="S::ritika.shetty91@svkmmumbai.onmicrosoft.com::f0ed631c-fb08-44da-8de4-ffc852173028" providerId="AD" clId="Web-{5B1164AD-3D86-4A05-872C-9426C1A4295A}" dt="2021-10-16T17:39:44.780" v="64"/>
          <ac:graphicFrameMkLst>
            <pc:docMk/>
            <pc:sldMk cId="0" sldId="275"/>
            <ac:graphicFrameMk id="3" creationId="{D67CCBF7-76C6-41CB-9FC9-640ACB637655}"/>
          </ac:graphicFrameMkLst>
        </pc:graphicFrameChg>
        <pc:graphicFrameChg chg="add del mod ord modGraphic">
          <ac:chgData name="RITIKA SHETTY - 70112000091" userId="S::ritika.shetty91@svkmmumbai.onmicrosoft.com::f0ed631c-fb08-44da-8de4-ffc852173028" providerId="AD" clId="Web-{5B1164AD-3D86-4A05-872C-9426C1A4295A}" dt="2021-10-16T17:42:22.127" v="81"/>
          <ac:graphicFrameMkLst>
            <pc:docMk/>
            <pc:sldMk cId="0" sldId="275"/>
            <ac:graphicFrameMk id="10" creationId="{3C3E1591-0F48-41E2-BEF8-8CA5AA151783}"/>
          </ac:graphicFrameMkLst>
        </pc:graphicFrameChg>
        <pc:picChg chg="add del mod ord">
          <ac:chgData name="RITIKA SHETTY - 70112000091" userId="S::ritika.shetty91@svkmmumbai.onmicrosoft.com::f0ed631c-fb08-44da-8de4-ffc852173028" providerId="AD" clId="Web-{5B1164AD-3D86-4A05-872C-9426C1A4295A}" dt="2021-10-16T17:42:15.393" v="78"/>
          <ac:picMkLst>
            <pc:docMk/>
            <pc:sldMk cId="0" sldId="275"/>
            <ac:picMk id="6" creationId="{1FC27F41-D20B-4A1A-8313-01D4CE0BDF66}"/>
          </ac:picMkLst>
        </pc:picChg>
        <pc:picChg chg="add del mod">
          <ac:chgData name="RITIKA SHETTY - 70112000091" userId="S::ritika.shetty91@svkmmumbai.onmicrosoft.com::f0ed631c-fb08-44da-8de4-ffc852173028" providerId="AD" clId="Web-{5B1164AD-3D86-4A05-872C-9426C1A4295A}" dt="2021-10-16T18:04:33.173" v="412"/>
          <ac:picMkLst>
            <pc:docMk/>
            <pc:sldMk cId="0" sldId="275"/>
            <ac:picMk id="7" creationId="{B5ABADE0-F532-4125-8C22-07E6FF731900}"/>
          </ac:picMkLst>
        </pc:picChg>
        <pc:picChg chg="add mod">
          <ac:chgData name="RITIKA SHETTY - 70112000091" userId="S::ritika.shetty91@svkmmumbai.onmicrosoft.com::f0ed631c-fb08-44da-8de4-ffc852173028" providerId="AD" clId="Web-{5B1164AD-3D86-4A05-872C-9426C1A4295A}" dt="2021-10-16T18:04:58.377" v="417" actId="1076"/>
          <ac:picMkLst>
            <pc:docMk/>
            <pc:sldMk cId="0" sldId="275"/>
            <ac:picMk id="25" creationId="{965D03DC-0010-4AB1-9CAF-AC8A2D6ACC6C}"/>
          </ac:picMkLst>
        </pc:picChg>
        <pc:picChg chg="mod ord">
          <ac:chgData name="RITIKA SHETTY - 70112000091" userId="S::ritika.shetty91@svkmmumbai.onmicrosoft.com::f0ed631c-fb08-44da-8de4-ffc852173028" providerId="AD" clId="Web-{5B1164AD-3D86-4A05-872C-9426C1A4295A}" dt="2021-10-16T18:05:04.987" v="418" actId="1076"/>
          <ac:picMkLst>
            <pc:docMk/>
            <pc:sldMk cId="0" sldId="275"/>
            <ac:picMk id="6148" creationId="{E84E7088-77B7-4215-AB05-5B41FBC25BC0}"/>
          </ac:picMkLst>
        </pc:picChg>
      </pc:sldChg>
      <pc:sldChg chg="addSp delSp modSp new del mod setBg">
        <pc:chgData name="RITIKA SHETTY - 70112000091" userId="S::ritika.shetty91@svkmmumbai.onmicrosoft.com::f0ed631c-fb08-44da-8de4-ffc852173028" providerId="AD" clId="Web-{5B1164AD-3D86-4A05-872C-9426C1A4295A}" dt="2021-10-16T18:01:15.638" v="391"/>
        <pc:sldMkLst>
          <pc:docMk/>
          <pc:sldMk cId="1879000524" sldId="277"/>
        </pc:sldMkLst>
        <pc:spChg chg="mod ord">
          <ac:chgData name="RITIKA SHETTY - 70112000091" userId="S::ritika.shetty91@svkmmumbai.onmicrosoft.com::f0ed631c-fb08-44da-8de4-ffc852173028" providerId="AD" clId="Web-{5B1164AD-3D86-4A05-872C-9426C1A4295A}" dt="2021-10-16T18:01:03.716" v="390"/>
          <ac:spMkLst>
            <pc:docMk/>
            <pc:sldMk cId="1879000524" sldId="277"/>
            <ac:spMk id="2" creationId="{378A3EFA-7BFA-441E-89FE-11C05639848C}"/>
          </ac:spMkLst>
        </pc:spChg>
        <pc:spChg chg="add del mod">
          <ac:chgData name="RITIKA SHETTY - 70112000091" userId="S::ritika.shetty91@svkmmumbai.onmicrosoft.com::f0ed631c-fb08-44da-8de4-ffc852173028" providerId="AD" clId="Web-{5B1164AD-3D86-4A05-872C-9426C1A4295A}" dt="2021-10-16T17:58:27.681" v="377"/>
          <ac:spMkLst>
            <pc:docMk/>
            <pc:sldMk cId="1879000524" sldId="277"/>
            <ac:spMk id="3" creationId="{6B159F4A-22B3-458E-8941-653E7B6BA1FF}"/>
          </ac:spMkLst>
        </pc:spChg>
        <pc:spChg chg="add del mod">
          <ac:chgData name="RITIKA SHETTY - 70112000091" userId="S::ritika.shetty91@svkmmumbai.onmicrosoft.com::f0ed631c-fb08-44da-8de4-ffc852173028" providerId="AD" clId="Web-{5B1164AD-3D86-4A05-872C-9426C1A4295A}" dt="2021-10-16T17:58:56.650" v="382"/>
          <ac:spMkLst>
            <pc:docMk/>
            <pc:sldMk cId="1879000524" sldId="277"/>
            <ac:spMk id="4" creationId="{0E73EA5C-7759-4688-8F1B-54FC107BB7A5}"/>
          </ac:spMkLst>
        </pc:spChg>
        <pc:spChg chg="add del">
          <ac:chgData name="RITIKA SHETTY - 70112000091" userId="S::ritika.shetty91@svkmmumbai.onmicrosoft.com::f0ed631c-fb08-44da-8de4-ffc852173028" providerId="AD" clId="Web-{5B1164AD-3D86-4A05-872C-9426C1A4295A}" dt="2021-10-16T17:58:55.306" v="381"/>
          <ac:spMkLst>
            <pc:docMk/>
            <pc:sldMk cId="1879000524" sldId="277"/>
            <ac:spMk id="5" creationId="{684D4E83-342A-41CB-9BC5-0A0121A7CDEB}"/>
          </ac:spMkLst>
        </pc:spChg>
        <pc:spChg chg="add">
          <ac:chgData name="RITIKA SHETTY - 70112000091" userId="S::ritika.shetty91@svkmmumbai.onmicrosoft.com::f0ed631c-fb08-44da-8de4-ffc852173028" providerId="AD" clId="Web-{5B1164AD-3D86-4A05-872C-9426C1A4295A}" dt="2021-10-16T18:01:03.716" v="390"/>
          <ac:spMkLst>
            <pc:docMk/>
            <pc:sldMk cId="1879000524" sldId="277"/>
            <ac:spMk id="14" creationId="{B497CCB5-5FC2-473C-AFCC-2430CEF1DF71}"/>
          </ac:spMkLst>
        </pc:spChg>
        <pc:spChg chg="add">
          <ac:chgData name="RITIKA SHETTY - 70112000091" userId="S::ritika.shetty91@svkmmumbai.onmicrosoft.com::f0ed631c-fb08-44da-8de4-ffc852173028" providerId="AD" clId="Web-{5B1164AD-3D86-4A05-872C-9426C1A4295A}" dt="2021-10-16T18:01:03.716" v="390"/>
          <ac:spMkLst>
            <pc:docMk/>
            <pc:sldMk cId="1879000524" sldId="277"/>
            <ac:spMk id="16" creationId="{599C8C75-BFDF-44E7-A028-EEB5EDD58817}"/>
          </ac:spMkLst>
        </pc:spChg>
        <pc:picChg chg="add mod">
          <ac:chgData name="RITIKA SHETTY - 70112000091" userId="S::ritika.shetty91@svkmmumbai.onmicrosoft.com::f0ed631c-fb08-44da-8de4-ffc852173028" providerId="AD" clId="Web-{5B1164AD-3D86-4A05-872C-9426C1A4295A}" dt="2021-10-16T18:01:03.716" v="390"/>
          <ac:picMkLst>
            <pc:docMk/>
            <pc:sldMk cId="1879000524" sldId="277"/>
            <ac:picMk id="6" creationId="{00FB5509-0615-4663-8441-C83D29A086B7}"/>
          </ac:picMkLst>
        </pc:picChg>
        <pc:picChg chg="add mod">
          <ac:chgData name="RITIKA SHETTY - 70112000091" userId="S::ritika.shetty91@svkmmumbai.onmicrosoft.com::f0ed631c-fb08-44da-8de4-ffc852173028" providerId="AD" clId="Web-{5B1164AD-3D86-4A05-872C-9426C1A4295A}" dt="2021-10-16T18:01:03.716" v="390"/>
          <ac:picMkLst>
            <pc:docMk/>
            <pc:sldMk cId="1879000524" sldId="277"/>
            <ac:picMk id="7" creationId="{E4D7FC8F-21C4-40F8-A053-A41EAC52F796}"/>
          </ac:picMkLst>
        </pc:picChg>
        <pc:picChg chg="add mod ord">
          <ac:chgData name="RITIKA SHETTY - 70112000091" userId="S::ritika.shetty91@svkmmumbai.onmicrosoft.com::f0ed631c-fb08-44da-8de4-ffc852173028" providerId="AD" clId="Web-{5B1164AD-3D86-4A05-872C-9426C1A4295A}" dt="2021-10-16T18:01:03.716" v="390"/>
          <ac:picMkLst>
            <pc:docMk/>
            <pc:sldMk cId="1879000524" sldId="277"/>
            <ac:picMk id="8" creationId="{80624091-8BFB-4F2E-BC67-CEFA5E99F914}"/>
          </ac:picMkLst>
        </pc:picChg>
        <pc:picChg chg="add mod">
          <ac:chgData name="RITIKA SHETTY - 70112000091" userId="S::ritika.shetty91@svkmmumbai.onmicrosoft.com::f0ed631c-fb08-44da-8de4-ffc852173028" providerId="AD" clId="Web-{5B1164AD-3D86-4A05-872C-9426C1A4295A}" dt="2021-10-16T18:01:03.716" v="390"/>
          <ac:picMkLst>
            <pc:docMk/>
            <pc:sldMk cId="1879000524" sldId="277"/>
            <ac:picMk id="9" creationId="{91DA655F-F66E-4AD6-93C6-2717515778FB}"/>
          </ac:picMkLst>
        </pc:picChg>
      </pc:sldChg>
      <pc:sldChg chg="new del">
        <pc:chgData name="RITIKA SHETTY - 70112000091" userId="S::ritika.shetty91@svkmmumbai.onmicrosoft.com::f0ed631c-fb08-44da-8de4-ffc852173028" providerId="AD" clId="Web-{5B1164AD-3D86-4A05-872C-9426C1A4295A}" dt="2021-10-16T17:57:06.554" v="371"/>
        <pc:sldMkLst>
          <pc:docMk/>
          <pc:sldMk cId="4162579744" sldId="277"/>
        </pc:sldMkLst>
      </pc:sldChg>
    </pc:docChg>
  </pc:docChgLst>
  <pc:docChgLst>
    <pc:chgData name="SOHAM VASUDEO - 70112000079" userId="S::soham.vasudeo79@svkmmumbai.onmicrosoft.com::d55899d3-5caa-4866-8537-746ab5b09b31" providerId="AD" clId="Web-{A4C235A9-3002-4427-9208-0A6F77F197C2}"/>
    <pc:docChg chg="modSld">
      <pc:chgData name="SOHAM VASUDEO - 70112000079" userId="S::soham.vasudeo79@svkmmumbai.onmicrosoft.com::d55899d3-5caa-4866-8537-746ab5b09b31" providerId="AD" clId="Web-{A4C235A9-3002-4427-9208-0A6F77F197C2}" dt="2021-10-18T05:12:18.679" v="143"/>
      <pc:docMkLst>
        <pc:docMk/>
      </pc:docMkLst>
      <pc:sldChg chg="modSp modNotes">
        <pc:chgData name="SOHAM VASUDEO - 70112000079" userId="S::soham.vasudeo79@svkmmumbai.onmicrosoft.com::d55899d3-5caa-4866-8537-746ab5b09b31" providerId="AD" clId="Web-{A4C235A9-3002-4427-9208-0A6F77F197C2}" dt="2021-10-18T05:12:18.679" v="143"/>
        <pc:sldMkLst>
          <pc:docMk/>
          <pc:sldMk cId="0" sldId="276"/>
        </pc:sldMkLst>
        <pc:picChg chg="mod">
          <ac:chgData name="SOHAM VASUDEO - 70112000079" userId="S::soham.vasudeo79@svkmmumbai.onmicrosoft.com::d55899d3-5caa-4866-8537-746ab5b09b31" providerId="AD" clId="Web-{A4C235A9-3002-4427-9208-0A6F77F197C2}" dt="2021-10-18T05:06:05.234" v="69" actId="14100"/>
          <ac:picMkLst>
            <pc:docMk/>
            <pc:sldMk cId="0" sldId="276"/>
            <ac:picMk id="4" creationId="{2ECC2C68-0309-42B5-9025-7C32AB821C21}"/>
          </ac:picMkLst>
        </pc:picChg>
      </pc:sldChg>
    </pc:docChg>
  </pc:docChgLst>
  <pc:docChgLst>
    <pc:chgData name="SOHAM VASUDEO - 70112000079" userId="S::soham.vasudeo79@svkmmumbai.onmicrosoft.com::d55899d3-5caa-4866-8537-746ab5b09b31" providerId="AD" clId="Web-{E9D4F03E-B412-4F40-96F0-A675E4BC4AFA}"/>
    <pc:docChg chg="delSld modSld">
      <pc:chgData name="SOHAM VASUDEO - 70112000079" userId="S::soham.vasudeo79@svkmmumbai.onmicrosoft.com::d55899d3-5caa-4866-8537-746ab5b09b31" providerId="AD" clId="Web-{E9D4F03E-B412-4F40-96F0-A675E4BC4AFA}" dt="2021-10-18T04:39:43.431" v="27"/>
      <pc:docMkLst>
        <pc:docMk/>
      </pc:docMkLst>
      <pc:sldChg chg="modSp">
        <pc:chgData name="SOHAM VASUDEO - 70112000079" userId="S::soham.vasudeo79@svkmmumbai.onmicrosoft.com::d55899d3-5caa-4866-8537-746ab5b09b31" providerId="AD" clId="Web-{E9D4F03E-B412-4F40-96F0-A675E4BC4AFA}" dt="2021-10-18T04:39:43.431" v="27"/>
        <pc:sldMkLst>
          <pc:docMk/>
          <pc:sldMk cId="0" sldId="270"/>
        </pc:sldMkLst>
        <pc:spChg chg="mod">
          <ac:chgData name="SOHAM VASUDEO - 70112000079" userId="S::soham.vasudeo79@svkmmumbai.onmicrosoft.com::d55899d3-5caa-4866-8537-746ab5b09b31" providerId="AD" clId="Web-{E9D4F03E-B412-4F40-96F0-A675E4BC4AFA}" dt="2021-10-18T04:39:43.431" v="27"/>
          <ac:spMkLst>
            <pc:docMk/>
            <pc:sldMk cId="0" sldId="270"/>
            <ac:spMk id="9218" creationId="{BFA288B9-AB9A-447C-B978-E69204E4F7C3}"/>
          </ac:spMkLst>
        </pc:spChg>
      </pc:sldChg>
      <pc:sldChg chg="modSp">
        <pc:chgData name="SOHAM VASUDEO - 70112000079" userId="S::soham.vasudeo79@svkmmumbai.onmicrosoft.com::d55899d3-5caa-4866-8537-746ab5b09b31" providerId="AD" clId="Web-{E9D4F03E-B412-4F40-96F0-A675E4BC4AFA}" dt="2021-10-18T04:39:03.226" v="24" actId="20577"/>
        <pc:sldMkLst>
          <pc:docMk/>
          <pc:sldMk cId="0" sldId="272"/>
        </pc:sldMkLst>
        <pc:spChg chg="mod">
          <ac:chgData name="SOHAM VASUDEO - 70112000079" userId="S::soham.vasudeo79@svkmmumbai.onmicrosoft.com::d55899d3-5caa-4866-8537-746ab5b09b31" providerId="AD" clId="Web-{E9D4F03E-B412-4F40-96F0-A675E4BC4AFA}" dt="2021-10-18T04:39:03.226" v="24" actId="20577"/>
          <ac:spMkLst>
            <pc:docMk/>
            <pc:sldMk cId="0" sldId="272"/>
            <ac:spMk id="5123" creationId="{5A00FEF0-3E31-48F6-AB6A-439E06E90624}"/>
          </ac:spMkLst>
        </pc:spChg>
      </pc:sldChg>
      <pc:sldChg chg="modSp">
        <pc:chgData name="SOHAM VASUDEO - 70112000079" userId="S::soham.vasudeo79@svkmmumbai.onmicrosoft.com::d55899d3-5caa-4866-8537-746ab5b09b31" providerId="AD" clId="Web-{E9D4F03E-B412-4F40-96F0-A675E4BC4AFA}" dt="2021-10-18T04:39:26.774" v="26" actId="20577"/>
        <pc:sldMkLst>
          <pc:docMk/>
          <pc:sldMk cId="0" sldId="274"/>
        </pc:sldMkLst>
        <pc:spChg chg="mod">
          <ac:chgData name="SOHAM VASUDEO - 70112000079" userId="S::soham.vasudeo79@svkmmumbai.onmicrosoft.com::d55899d3-5caa-4866-8537-746ab5b09b31" providerId="AD" clId="Web-{E9D4F03E-B412-4F40-96F0-A675E4BC4AFA}" dt="2021-10-18T04:39:26.774" v="26" actId="20577"/>
          <ac:spMkLst>
            <pc:docMk/>
            <pc:sldMk cId="0" sldId="274"/>
            <ac:spMk id="2" creationId="{2369DBC3-5C40-47EB-AA8D-9C5EEB86D81E}"/>
          </ac:spMkLst>
        </pc:spChg>
      </pc:sldChg>
      <pc:sldChg chg="del">
        <pc:chgData name="SOHAM VASUDEO - 70112000079" userId="S::soham.vasudeo79@svkmmumbai.onmicrosoft.com::d55899d3-5caa-4866-8537-746ab5b09b31" providerId="AD" clId="Web-{E9D4F03E-B412-4F40-96F0-A675E4BC4AFA}" dt="2021-10-18T04:38:03.567" v="0"/>
        <pc:sldMkLst>
          <pc:docMk/>
          <pc:sldMk cId="1264431644" sldId="282"/>
        </pc:sldMkLst>
      </pc:sldChg>
    </pc:docChg>
  </pc:docChgLst>
  <pc:docChgLst>
    <pc:chgData name="RITIKA SHETTY - 70112000091" userId="S::ritika.shetty91@svkmmumbai.onmicrosoft.com::f0ed631c-fb08-44da-8de4-ffc852173028" providerId="AD" clId="Web-{D6DC3558-A27C-4247-BDFF-977AC3BA0737}"/>
    <pc:docChg chg="addSld modSld">
      <pc:chgData name="RITIKA SHETTY - 70112000091" userId="S::ritika.shetty91@svkmmumbai.onmicrosoft.com::f0ed631c-fb08-44da-8de4-ffc852173028" providerId="AD" clId="Web-{D6DC3558-A27C-4247-BDFF-977AC3BA0737}" dt="2021-10-18T04:56:21.879" v="163"/>
      <pc:docMkLst>
        <pc:docMk/>
      </pc:docMkLst>
      <pc:sldChg chg="modSp">
        <pc:chgData name="RITIKA SHETTY - 70112000091" userId="S::ritika.shetty91@svkmmumbai.onmicrosoft.com::f0ed631c-fb08-44da-8de4-ffc852173028" providerId="AD" clId="Web-{D6DC3558-A27C-4247-BDFF-977AC3BA0737}" dt="2021-10-18T04:27:14.825" v="33" actId="20577"/>
        <pc:sldMkLst>
          <pc:docMk/>
          <pc:sldMk cId="0" sldId="260"/>
        </pc:sldMkLst>
        <pc:spChg chg="mod">
          <ac:chgData name="RITIKA SHETTY - 70112000091" userId="S::ritika.shetty91@svkmmumbai.onmicrosoft.com::f0ed631c-fb08-44da-8de4-ffc852173028" providerId="AD" clId="Web-{D6DC3558-A27C-4247-BDFF-977AC3BA0737}" dt="2021-10-18T04:27:14.825" v="33" actId="20577"/>
          <ac:spMkLst>
            <pc:docMk/>
            <pc:sldMk cId="0" sldId="260"/>
            <ac:spMk id="4098" creationId="{8E7F71D3-D4F1-4938-BCC2-065BBE0DC4F4}"/>
          </ac:spMkLst>
        </pc:spChg>
      </pc:sldChg>
      <pc:sldChg chg="modSp">
        <pc:chgData name="RITIKA SHETTY - 70112000091" userId="S::ritika.shetty91@svkmmumbai.onmicrosoft.com::f0ed631c-fb08-44da-8de4-ffc852173028" providerId="AD" clId="Web-{D6DC3558-A27C-4247-BDFF-977AC3BA0737}" dt="2021-10-18T04:37:38.589" v="44" actId="20577"/>
        <pc:sldMkLst>
          <pc:docMk/>
          <pc:sldMk cId="0" sldId="264"/>
        </pc:sldMkLst>
        <pc:spChg chg="mod">
          <ac:chgData name="RITIKA SHETTY - 70112000091" userId="S::ritika.shetty91@svkmmumbai.onmicrosoft.com::f0ed631c-fb08-44da-8de4-ffc852173028" providerId="AD" clId="Web-{D6DC3558-A27C-4247-BDFF-977AC3BA0737}" dt="2021-10-18T04:37:38.589" v="44" actId="20577"/>
          <ac:spMkLst>
            <pc:docMk/>
            <pc:sldMk cId="0" sldId="264"/>
            <ac:spMk id="7170" creationId="{9017D0D8-594E-44E2-AA19-8C2827BB0061}"/>
          </ac:spMkLst>
        </pc:spChg>
      </pc:sldChg>
      <pc:sldChg chg="modSp">
        <pc:chgData name="RITIKA SHETTY - 70112000091" userId="S::ritika.shetty91@svkmmumbai.onmicrosoft.com::f0ed631c-fb08-44da-8de4-ffc852173028" providerId="AD" clId="Web-{D6DC3558-A27C-4247-BDFF-977AC3BA0737}" dt="2021-10-18T04:37:31.838" v="43" actId="20577"/>
        <pc:sldMkLst>
          <pc:docMk/>
          <pc:sldMk cId="0" sldId="267"/>
        </pc:sldMkLst>
        <pc:spChg chg="mod">
          <ac:chgData name="RITIKA SHETTY - 70112000091" userId="S::ritika.shetty91@svkmmumbai.onmicrosoft.com::f0ed631c-fb08-44da-8de4-ffc852173028" providerId="AD" clId="Web-{D6DC3558-A27C-4247-BDFF-977AC3BA0737}" dt="2021-10-18T04:37:31.838" v="43" actId="20577"/>
          <ac:spMkLst>
            <pc:docMk/>
            <pc:sldMk cId="0" sldId="267"/>
            <ac:spMk id="8194" creationId="{C3359827-1BEA-4EC8-929D-8084BAABADB1}"/>
          </ac:spMkLst>
        </pc:spChg>
      </pc:sldChg>
      <pc:sldChg chg="addSp delSp modSp mod setBg setClrOvrMap">
        <pc:chgData name="RITIKA SHETTY - 70112000091" userId="S::ritika.shetty91@svkmmumbai.onmicrosoft.com::f0ed631c-fb08-44da-8de4-ffc852173028" providerId="AD" clId="Web-{D6DC3558-A27C-4247-BDFF-977AC3BA0737}" dt="2021-10-18T04:45:43.646" v="70" actId="1076"/>
        <pc:sldMkLst>
          <pc:docMk/>
          <pc:sldMk cId="0" sldId="270"/>
        </pc:sldMkLst>
        <pc:spChg chg="add del">
          <ac:chgData name="RITIKA SHETTY - 70112000091" userId="S::ritika.shetty91@svkmmumbai.onmicrosoft.com::f0ed631c-fb08-44da-8de4-ffc852173028" providerId="AD" clId="Web-{D6DC3558-A27C-4247-BDFF-977AC3BA0737}" dt="2021-10-18T04:45:00.567" v="58"/>
          <ac:spMkLst>
            <pc:docMk/>
            <pc:sldMk cId="0" sldId="270"/>
            <ac:spMk id="2" creationId="{F7EB428D-961A-48ED-8D6D-8785A0146567}"/>
          </ac:spMkLst>
        </pc:spChg>
        <pc:spChg chg="add del">
          <ac:chgData name="RITIKA SHETTY - 70112000091" userId="S::ritika.shetty91@svkmmumbai.onmicrosoft.com::f0ed631c-fb08-44da-8de4-ffc852173028" providerId="AD" clId="Web-{D6DC3558-A27C-4247-BDFF-977AC3BA0737}" dt="2021-10-18T04:45:07.895" v="64"/>
          <ac:spMkLst>
            <pc:docMk/>
            <pc:sldMk cId="0" sldId="270"/>
            <ac:spMk id="73" creationId="{EE1FC7B4-E4A7-4452-B413-1A623E3A7230}"/>
          </ac:spMkLst>
        </pc:spChg>
        <pc:spChg chg="add del">
          <ac:chgData name="RITIKA SHETTY - 70112000091" userId="S::ritika.shetty91@svkmmumbai.onmicrosoft.com::f0ed631c-fb08-44da-8de4-ffc852173028" providerId="AD" clId="Web-{D6DC3558-A27C-4247-BDFF-977AC3BA0737}" dt="2021-10-18T04:45:07.895" v="64"/>
          <ac:spMkLst>
            <pc:docMk/>
            <pc:sldMk cId="0" sldId="270"/>
            <ac:spMk id="75" creationId="{E0709AF0-24F0-4486-B189-BE6386BDB198}"/>
          </ac:spMkLst>
        </pc:spChg>
        <pc:spChg chg="add del">
          <ac:chgData name="RITIKA SHETTY - 70112000091" userId="S::ritika.shetty91@svkmmumbai.onmicrosoft.com::f0ed631c-fb08-44da-8de4-ffc852173028" providerId="AD" clId="Web-{D6DC3558-A27C-4247-BDFF-977AC3BA0737}" dt="2021-10-18T04:45:07.895" v="64"/>
          <ac:spMkLst>
            <pc:docMk/>
            <pc:sldMk cId="0" sldId="270"/>
            <ac:spMk id="77" creationId="{FBE3B62F-5853-4A3C-B050-6186351A7176}"/>
          </ac:spMkLst>
        </pc:spChg>
        <pc:spChg chg="add del">
          <ac:chgData name="RITIKA SHETTY - 70112000091" userId="S::ritika.shetty91@svkmmumbai.onmicrosoft.com::f0ed631c-fb08-44da-8de4-ffc852173028" providerId="AD" clId="Web-{D6DC3558-A27C-4247-BDFF-977AC3BA0737}" dt="2021-10-18T04:45:03.770" v="61"/>
          <ac:spMkLst>
            <pc:docMk/>
            <pc:sldMk cId="0" sldId="270"/>
            <ac:spMk id="137" creationId="{743AA782-23D1-4521-8CAD-47662984AA08}"/>
          </ac:spMkLst>
        </pc:spChg>
        <pc:spChg chg="add del">
          <ac:chgData name="RITIKA SHETTY - 70112000091" userId="S::ritika.shetty91@svkmmumbai.onmicrosoft.com::f0ed631c-fb08-44da-8de4-ffc852173028" providerId="AD" clId="Web-{D6DC3558-A27C-4247-BDFF-977AC3BA0737}" dt="2021-10-18T04:45:03.770" v="61"/>
          <ac:spMkLst>
            <pc:docMk/>
            <pc:sldMk cId="0" sldId="270"/>
            <ac:spMk id="139" creationId="{71877DBC-BB60-40F0-AC93-2ACDBAAE60CE}"/>
          </ac:spMkLst>
        </pc:spChg>
        <pc:spChg chg="add del">
          <ac:chgData name="RITIKA SHETTY - 70112000091" userId="S::ritika.shetty91@svkmmumbai.onmicrosoft.com::f0ed631c-fb08-44da-8de4-ffc852173028" providerId="AD" clId="Web-{D6DC3558-A27C-4247-BDFF-977AC3BA0737}" dt="2021-10-18T04:40:06.295" v="54"/>
          <ac:spMkLst>
            <pc:docMk/>
            <pc:sldMk cId="0" sldId="270"/>
            <ac:spMk id="192" creationId="{AD72D4D1-076F-49D3-9889-EFC4F6D7CA66}"/>
          </ac:spMkLst>
        </pc:spChg>
        <pc:spChg chg="mod">
          <ac:chgData name="RITIKA SHETTY - 70112000091" userId="S::ritika.shetty91@svkmmumbai.onmicrosoft.com::f0ed631c-fb08-44da-8de4-ffc852173028" providerId="AD" clId="Web-{D6DC3558-A27C-4247-BDFF-977AC3BA0737}" dt="2021-10-18T04:45:39.427" v="69" actId="20577"/>
          <ac:spMkLst>
            <pc:docMk/>
            <pc:sldMk cId="0" sldId="270"/>
            <ac:spMk id="9218" creationId="{BFA288B9-AB9A-447C-B978-E69204E4F7C3}"/>
          </ac:spMkLst>
        </pc:spChg>
        <pc:spChg chg="mod">
          <ac:chgData name="RITIKA SHETTY - 70112000091" userId="S::ritika.shetty91@svkmmumbai.onmicrosoft.com::f0ed631c-fb08-44da-8de4-ffc852173028" providerId="AD" clId="Web-{D6DC3558-A27C-4247-BDFF-977AC3BA0737}" dt="2021-10-18T04:45:43.646" v="70" actId="1076"/>
          <ac:spMkLst>
            <pc:docMk/>
            <pc:sldMk cId="0" sldId="270"/>
            <ac:spMk id="9219" creationId="{C3567C31-A879-4FB9-BF46-9EADF31104E3}"/>
          </ac:spMkLst>
        </pc:spChg>
        <pc:picChg chg="add del mod">
          <ac:chgData name="RITIKA SHETTY - 70112000091" userId="S::ritika.shetty91@svkmmumbai.onmicrosoft.com::f0ed631c-fb08-44da-8de4-ffc852173028" providerId="AD" clId="Web-{D6DC3558-A27C-4247-BDFF-977AC3BA0737}" dt="2021-10-18T04:45:07.895" v="64"/>
          <ac:picMkLst>
            <pc:docMk/>
            <pc:sldMk cId="0" sldId="270"/>
            <ac:picMk id="9220" creationId="{B6CCF32B-BE23-468F-9215-817D249C2C81}"/>
          </ac:picMkLst>
        </pc:picChg>
        <pc:cxnChg chg="add del">
          <ac:chgData name="RITIKA SHETTY - 70112000091" userId="S::ritika.shetty91@svkmmumbai.onmicrosoft.com::f0ed631c-fb08-44da-8de4-ffc852173028" providerId="AD" clId="Web-{D6DC3558-A27C-4247-BDFF-977AC3BA0737}" dt="2021-10-18T04:40:06.295" v="54"/>
          <ac:cxnSpMkLst>
            <pc:docMk/>
            <pc:sldMk cId="0" sldId="270"/>
            <ac:cxnSpMk id="193" creationId="{2D72A2C9-F3CA-4216-8BAD-FA4C970C3C4E}"/>
          </ac:cxnSpMkLst>
        </pc:cxnChg>
      </pc:sldChg>
      <pc:sldChg chg="addSp delSp modSp mod setBg">
        <pc:chgData name="RITIKA SHETTY - 70112000091" userId="S::ritika.shetty91@svkmmumbai.onmicrosoft.com::f0ed631c-fb08-44da-8de4-ffc852173028" providerId="AD" clId="Web-{D6DC3558-A27C-4247-BDFF-977AC3BA0737}" dt="2021-10-18T04:37:53.620" v="46" actId="20577"/>
        <pc:sldMkLst>
          <pc:docMk/>
          <pc:sldMk cId="0" sldId="272"/>
        </pc:sldMkLst>
        <pc:spChg chg="add del">
          <ac:chgData name="RITIKA SHETTY - 70112000091" userId="S::ritika.shetty91@svkmmumbai.onmicrosoft.com::f0ed631c-fb08-44da-8de4-ffc852173028" providerId="AD" clId="Web-{D6DC3558-A27C-4247-BDFF-977AC3BA0737}" dt="2021-10-18T04:26:10.495" v="14"/>
          <ac:spMkLst>
            <pc:docMk/>
            <pc:sldMk cId="0" sldId="272"/>
            <ac:spMk id="73" creationId="{1557A916-FDD1-44A1-A7A1-70009FD6BE46}"/>
          </ac:spMkLst>
        </pc:spChg>
        <pc:spChg chg="add del">
          <ac:chgData name="RITIKA SHETTY - 70112000091" userId="S::ritika.shetty91@svkmmumbai.onmicrosoft.com::f0ed631c-fb08-44da-8de4-ffc852173028" providerId="AD" clId="Web-{D6DC3558-A27C-4247-BDFF-977AC3BA0737}" dt="2021-10-18T04:26:10.495" v="14"/>
          <ac:spMkLst>
            <pc:docMk/>
            <pc:sldMk cId="0" sldId="272"/>
            <ac:spMk id="75" creationId="{4B874C19-9B23-4B12-823E-D67615A9B3AC}"/>
          </ac:spMkLst>
        </pc:spChg>
        <pc:spChg chg="add">
          <ac:chgData name="RITIKA SHETTY - 70112000091" userId="S::ritika.shetty91@svkmmumbai.onmicrosoft.com::f0ed631c-fb08-44da-8de4-ffc852173028" providerId="AD" clId="Web-{D6DC3558-A27C-4247-BDFF-977AC3BA0737}" dt="2021-10-18T04:26:10.495" v="14"/>
          <ac:spMkLst>
            <pc:docMk/>
            <pc:sldMk cId="0" sldId="272"/>
            <ac:spMk id="137" creationId="{DD38EE57-B708-47C9-A4A4-E25F09FAB029}"/>
          </ac:spMkLst>
        </pc:spChg>
        <pc:spChg chg="mod">
          <ac:chgData name="RITIKA SHETTY - 70112000091" userId="S::ritika.shetty91@svkmmumbai.onmicrosoft.com::f0ed631c-fb08-44da-8de4-ffc852173028" providerId="AD" clId="Web-{D6DC3558-A27C-4247-BDFF-977AC3BA0737}" dt="2021-10-18T04:37:53.620" v="46" actId="20577"/>
          <ac:spMkLst>
            <pc:docMk/>
            <pc:sldMk cId="0" sldId="272"/>
            <ac:spMk id="5122" creationId="{DBCDAA7C-A066-4218-9789-71C5F942AE20}"/>
          </ac:spMkLst>
        </pc:spChg>
        <pc:spChg chg="mod">
          <ac:chgData name="RITIKA SHETTY - 70112000091" userId="S::ritika.shetty91@svkmmumbai.onmicrosoft.com::f0ed631c-fb08-44da-8de4-ffc852173028" providerId="AD" clId="Web-{D6DC3558-A27C-4247-BDFF-977AC3BA0737}" dt="2021-10-18T04:26:10.495" v="14"/>
          <ac:spMkLst>
            <pc:docMk/>
            <pc:sldMk cId="0" sldId="272"/>
            <ac:spMk id="5123" creationId="{5A00FEF0-3E31-48F6-AB6A-439E06E90624}"/>
          </ac:spMkLst>
        </pc:spChg>
        <pc:grpChg chg="add">
          <ac:chgData name="RITIKA SHETTY - 70112000091" userId="S::ritika.shetty91@svkmmumbai.onmicrosoft.com::f0ed631c-fb08-44da-8de4-ffc852173028" providerId="AD" clId="Web-{D6DC3558-A27C-4247-BDFF-977AC3BA0737}" dt="2021-10-18T04:26:10.495" v="14"/>
          <ac:grpSpMkLst>
            <pc:docMk/>
            <pc:sldMk cId="0" sldId="272"/>
            <ac:grpSpMk id="139" creationId="{57A28182-58A5-4DBB-8F64-BD944BCA8154}"/>
          </ac:grpSpMkLst>
        </pc:grpChg>
        <pc:picChg chg="mod">
          <ac:chgData name="RITIKA SHETTY - 70112000091" userId="S::ritika.shetty91@svkmmumbai.onmicrosoft.com::f0ed631c-fb08-44da-8de4-ffc852173028" providerId="AD" clId="Web-{D6DC3558-A27C-4247-BDFF-977AC3BA0737}" dt="2021-10-18T04:26:23.589" v="16" actId="1076"/>
          <ac:picMkLst>
            <pc:docMk/>
            <pc:sldMk cId="0" sldId="272"/>
            <ac:picMk id="5124" creationId="{3FE32B91-4433-479B-A3BA-F4BCB491DC8D}"/>
          </ac:picMkLst>
        </pc:picChg>
      </pc:sldChg>
      <pc:sldChg chg="modSp">
        <pc:chgData name="RITIKA SHETTY - 70112000091" userId="S::ritika.shetty91@svkmmumbai.onmicrosoft.com::f0ed631c-fb08-44da-8de4-ffc852173028" providerId="AD" clId="Web-{D6DC3558-A27C-4247-BDFF-977AC3BA0737}" dt="2021-10-18T04:37:20.979" v="42" actId="20577"/>
        <pc:sldMkLst>
          <pc:docMk/>
          <pc:sldMk cId="0" sldId="274"/>
        </pc:sldMkLst>
        <pc:spChg chg="mod">
          <ac:chgData name="RITIKA SHETTY - 70112000091" userId="S::ritika.shetty91@svkmmumbai.onmicrosoft.com::f0ed631c-fb08-44da-8de4-ffc852173028" providerId="AD" clId="Web-{D6DC3558-A27C-4247-BDFF-977AC3BA0737}" dt="2021-10-18T04:37:20.979" v="42" actId="20577"/>
          <ac:spMkLst>
            <pc:docMk/>
            <pc:sldMk cId="0" sldId="274"/>
            <ac:spMk id="11266" creationId="{CC44FDCE-4F47-45CE-B7FB-B997FFBBCD74}"/>
          </ac:spMkLst>
        </pc:spChg>
      </pc:sldChg>
      <pc:sldChg chg="modSp">
        <pc:chgData name="RITIKA SHETTY - 70112000091" userId="S::ritika.shetty91@svkmmumbai.onmicrosoft.com::f0ed631c-fb08-44da-8de4-ffc852173028" providerId="AD" clId="Web-{D6DC3558-A27C-4247-BDFF-977AC3BA0737}" dt="2021-10-18T04:37:46.495" v="45" actId="20577"/>
        <pc:sldMkLst>
          <pc:docMk/>
          <pc:sldMk cId="0" sldId="275"/>
        </pc:sldMkLst>
        <pc:spChg chg="mod">
          <ac:chgData name="RITIKA SHETTY - 70112000091" userId="S::ritika.shetty91@svkmmumbai.onmicrosoft.com::f0ed631c-fb08-44da-8de4-ffc852173028" providerId="AD" clId="Web-{D6DC3558-A27C-4247-BDFF-977AC3BA0737}" dt="2021-10-18T04:37:46.495" v="45" actId="20577"/>
          <ac:spMkLst>
            <pc:docMk/>
            <pc:sldMk cId="0" sldId="275"/>
            <ac:spMk id="6146" creationId="{0D75C1CC-67AD-4B9C-8B1C-7FB6B089AA69}"/>
          </ac:spMkLst>
        </pc:spChg>
        <pc:picChg chg="mod">
          <ac:chgData name="RITIKA SHETTY - 70112000091" userId="S::ritika.shetty91@svkmmumbai.onmicrosoft.com::f0ed631c-fb08-44da-8de4-ffc852173028" providerId="AD" clId="Web-{D6DC3558-A27C-4247-BDFF-977AC3BA0737}" dt="2021-10-18T04:28:03.560" v="38" actId="14100"/>
          <ac:picMkLst>
            <pc:docMk/>
            <pc:sldMk cId="0" sldId="275"/>
            <ac:picMk id="25" creationId="{965D03DC-0010-4AB1-9CAF-AC8A2D6ACC6C}"/>
          </ac:picMkLst>
        </pc:picChg>
        <pc:picChg chg="mod">
          <ac:chgData name="RITIKA SHETTY - 70112000091" userId="S::ritika.shetty91@svkmmumbai.onmicrosoft.com::f0ed631c-fb08-44da-8de4-ffc852173028" providerId="AD" clId="Web-{D6DC3558-A27C-4247-BDFF-977AC3BA0737}" dt="2021-10-18T04:36:00.821" v="41" actId="1076"/>
          <ac:picMkLst>
            <pc:docMk/>
            <pc:sldMk cId="0" sldId="275"/>
            <ac:picMk id="6148" creationId="{E84E7088-77B7-4215-AB05-5B41FBC25BC0}"/>
          </ac:picMkLst>
        </pc:picChg>
      </pc:sldChg>
      <pc:sldChg chg="addSp delSp modSp mod setBg">
        <pc:chgData name="RITIKA SHETTY - 70112000091" userId="S::ritika.shetty91@svkmmumbai.onmicrosoft.com::f0ed631c-fb08-44da-8de4-ffc852173028" providerId="AD" clId="Web-{D6DC3558-A27C-4247-BDFF-977AC3BA0737}" dt="2021-10-18T04:52:37.421" v="162" actId="1076"/>
        <pc:sldMkLst>
          <pc:docMk/>
          <pc:sldMk cId="0" sldId="276"/>
        </pc:sldMkLst>
        <pc:spChg chg="add">
          <ac:chgData name="RITIKA SHETTY - 70112000091" userId="S::ritika.shetty91@svkmmumbai.onmicrosoft.com::f0ed631c-fb08-44da-8de4-ffc852173028" providerId="AD" clId="Web-{D6DC3558-A27C-4247-BDFF-977AC3BA0737}" dt="2021-10-18T04:52:22.608" v="158"/>
          <ac:spMkLst>
            <pc:docMk/>
            <pc:sldMk cId="0" sldId="276"/>
            <ac:spMk id="71" creationId="{BCED4D40-4B67-4331-AC48-79B82B4A47D8}"/>
          </ac:spMkLst>
        </pc:spChg>
        <pc:spChg chg="add">
          <ac:chgData name="RITIKA SHETTY - 70112000091" userId="S::ritika.shetty91@svkmmumbai.onmicrosoft.com::f0ed631c-fb08-44da-8de4-ffc852173028" providerId="AD" clId="Web-{D6DC3558-A27C-4247-BDFF-977AC3BA0737}" dt="2021-10-18T04:52:22.608" v="158"/>
          <ac:spMkLst>
            <pc:docMk/>
            <pc:sldMk cId="0" sldId="276"/>
            <ac:spMk id="73" creationId="{670CEDEF-4F34-412E-84EE-329C1E936AF5}"/>
          </ac:spMkLst>
        </pc:spChg>
        <pc:spChg chg="mod">
          <ac:chgData name="RITIKA SHETTY - 70112000091" userId="S::ritika.shetty91@svkmmumbai.onmicrosoft.com::f0ed631c-fb08-44da-8de4-ffc852173028" providerId="AD" clId="Web-{D6DC3558-A27C-4247-BDFF-977AC3BA0737}" dt="2021-10-18T04:52:22.608" v="158"/>
          <ac:spMkLst>
            <pc:docMk/>
            <pc:sldMk cId="0" sldId="276"/>
            <ac:spMk id="12290" creationId="{86215E9B-04FD-44EF-8393-83B9CD498F26}"/>
          </ac:spMkLst>
        </pc:spChg>
        <pc:picChg chg="add mod">
          <ac:chgData name="RITIKA SHETTY - 70112000091" userId="S::ritika.shetty91@svkmmumbai.onmicrosoft.com::f0ed631c-fb08-44da-8de4-ffc852173028" providerId="AD" clId="Web-{D6DC3558-A27C-4247-BDFF-977AC3BA0737}" dt="2021-10-18T04:52:37.421" v="162" actId="1076"/>
          <ac:picMkLst>
            <pc:docMk/>
            <pc:sldMk cId="0" sldId="276"/>
            <ac:picMk id="2" creationId="{ACE54A0B-C7AB-4BDD-A4D9-57CEED2672F3}"/>
          </ac:picMkLst>
        </pc:picChg>
        <pc:picChg chg="mod">
          <ac:chgData name="RITIKA SHETTY - 70112000091" userId="S::ritika.shetty91@svkmmumbai.onmicrosoft.com::f0ed631c-fb08-44da-8de4-ffc852173028" providerId="AD" clId="Web-{D6DC3558-A27C-4247-BDFF-977AC3BA0737}" dt="2021-10-18T04:52:27.186" v="159" actId="1076"/>
          <ac:picMkLst>
            <pc:docMk/>
            <pc:sldMk cId="0" sldId="276"/>
            <ac:picMk id="4" creationId="{2ECC2C68-0309-42B5-9025-7C32AB821C21}"/>
          </ac:picMkLst>
        </pc:picChg>
        <pc:picChg chg="del">
          <ac:chgData name="RITIKA SHETTY - 70112000091" userId="S::ritika.shetty91@svkmmumbai.onmicrosoft.com::f0ed631c-fb08-44da-8de4-ffc852173028" providerId="AD" clId="Web-{D6DC3558-A27C-4247-BDFF-977AC3BA0737}" dt="2021-10-18T04:52:17.280" v="157"/>
          <ac:picMkLst>
            <pc:docMk/>
            <pc:sldMk cId="0" sldId="276"/>
            <ac:picMk id="12292" creationId="{8E1E73EB-CD3C-42B6-AD4D-D1DEF1369DD7}"/>
          </ac:picMkLst>
        </pc:picChg>
      </pc:sldChg>
      <pc:sldChg chg="modSp">
        <pc:chgData name="RITIKA SHETTY - 70112000091" userId="S::ritika.shetty91@svkmmumbai.onmicrosoft.com::f0ed631c-fb08-44da-8de4-ffc852173028" providerId="AD" clId="Web-{D6DC3558-A27C-4247-BDFF-977AC3BA0737}" dt="2021-10-18T04:48:04.759" v="90" actId="20577"/>
        <pc:sldMkLst>
          <pc:docMk/>
          <pc:sldMk cId="4174801845" sldId="277"/>
        </pc:sldMkLst>
        <pc:spChg chg="mod">
          <ac:chgData name="RITIKA SHETTY - 70112000091" userId="S::ritika.shetty91@svkmmumbai.onmicrosoft.com::f0ed631c-fb08-44da-8de4-ffc852173028" providerId="AD" clId="Web-{D6DC3558-A27C-4247-BDFF-977AC3BA0737}" dt="2021-10-18T04:46:59.288" v="80"/>
          <ac:spMkLst>
            <pc:docMk/>
            <pc:sldMk cId="4174801845" sldId="277"/>
            <ac:spMk id="6" creationId="{2B1D2AD6-77CE-4C05-9A94-543C74BE85C0}"/>
          </ac:spMkLst>
        </pc:spChg>
        <pc:spChg chg="mod">
          <ac:chgData name="RITIKA SHETTY - 70112000091" userId="S::ritika.shetty91@svkmmumbai.onmicrosoft.com::f0ed631c-fb08-44da-8de4-ffc852173028" providerId="AD" clId="Web-{D6DC3558-A27C-4247-BDFF-977AC3BA0737}" dt="2021-10-18T04:46:40.554" v="76" actId="20577"/>
          <ac:spMkLst>
            <pc:docMk/>
            <pc:sldMk cId="4174801845" sldId="277"/>
            <ac:spMk id="8" creationId="{37C6CD3C-7A57-446F-AA57-ABC35E58F40B}"/>
          </ac:spMkLst>
        </pc:spChg>
        <pc:spChg chg="mod">
          <ac:chgData name="RITIKA SHETTY - 70112000091" userId="S::ritika.shetty91@svkmmumbai.onmicrosoft.com::f0ed631c-fb08-44da-8de4-ffc852173028" providerId="AD" clId="Web-{D6DC3558-A27C-4247-BDFF-977AC3BA0737}" dt="2021-10-18T04:48:04.759" v="90" actId="20577"/>
          <ac:spMkLst>
            <pc:docMk/>
            <pc:sldMk cId="4174801845" sldId="277"/>
            <ac:spMk id="9" creationId="{33A464C2-AEDD-417F-9EF2-E36705609C1E}"/>
          </ac:spMkLst>
        </pc:spChg>
        <pc:spChg chg="mod">
          <ac:chgData name="RITIKA SHETTY - 70112000091" userId="S::ritika.shetty91@svkmmumbai.onmicrosoft.com::f0ed631c-fb08-44da-8de4-ffc852173028" providerId="AD" clId="Web-{D6DC3558-A27C-4247-BDFF-977AC3BA0737}" dt="2021-10-18T04:47:32.570" v="87"/>
          <ac:spMkLst>
            <pc:docMk/>
            <pc:sldMk cId="4174801845" sldId="277"/>
            <ac:spMk id="10" creationId="{8FB4DAE8-5592-45D4-9130-7961E6899DF9}"/>
          </ac:spMkLst>
        </pc:spChg>
        <pc:spChg chg="mod">
          <ac:chgData name="RITIKA SHETTY - 70112000091" userId="S::ritika.shetty91@svkmmumbai.onmicrosoft.com::f0ed631c-fb08-44da-8de4-ffc852173028" providerId="AD" clId="Web-{D6DC3558-A27C-4247-BDFF-977AC3BA0737}" dt="2021-10-18T04:47:28.914" v="86"/>
          <ac:spMkLst>
            <pc:docMk/>
            <pc:sldMk cId="4174801845" sldId="277"/>
            <ac:spMk id="13" creationId="{A9D3024F-6936-4FA1-89B7-46D23AC49AEC}"/>
          </ac:spMkLst>
        </pc:spChg>
        <pc:spChg chg="mod">
          <ac:chgData name="RITIKA SHETTY - 70112000091" userId="S::ritika.shetty91@svkmmumbai.onmicrosoft.com::f0ed631c-fb08-44da-8de4-ffc852173028" providerId="AD" clId="Web-{D6DC3558-A27C-4247-BDFF-977AC3BA0737}" dt="2021-10-18T04:46:05.897" v="72" actId="20577"/>
          <ac:spMkLst>
            <pc:docMk/>
            <pc:sldMk cId="4174801845" sldId="277"/>
            <ac:spMk id="9218" creationId="{BFA288B9-AB9A-447C-B978-E69204E4F7C3}"/>
          </ac:spMkLst>
        </pc:spChg>
      </pc:sldChg>
      <pc:sldChg chg="modSp">
        <pc:chgData name="RITIKA SHETTY - 70112000091" userId="S::ritika.shetty91@svkmmumbai.onmicrosoft.com::f0ed631c-fb08-44da-8de4-ffc852173028" providerId="AD" clId="Web-{D6DC3558-A27C-4247-BDFF-977AC3BA0737}" dt="2021-10-18T04:49:07.760" v="111" actId="20577"/>
        <pc:sldMkLst>
          <pc:docMk/>
          <pc:sldMk cId="1617600742" sldId="278"/>
        </pc:sldMkLst>
        <pc:spChg chg="mod">
          <ac:chgData name="RITIKA SHETTY - 70112000091" userId="S::ritika.shetty91@svkmmumbai.onmicrosoft.com::f0ed631c-fb08-44da-8de4-ffc852173028" providerId="AD" clId="Web-{D6DC3558-A27C-4247-BDFF-977AC3BA0737}" dt="2021-10-18T04:48:27.994" v="100"/>
          <ac:spMkLst>
            <pc:docMk/>
            <pc:sldMk cId="1617600742" sldId="278"/>
            <ac:spMk id="6" creationId="{2B1D2AD6-77CE-4C05-9A94-543C74BE85C0}"/>
          </ac:spMkLst>
        </pc:spChg>
        <pc:spChg chg="mod">
          <ac:chgData name="RITIKA SHETTY - 70112000091" userId="S::ritika.shetty91@svkmmumbai.onmicrosoft.com::f0ed631c-fb08-44da-8de4-ffc852173028" providerId="AD" clId="Web-{D6DC3558-A27C-4247-BDFF-977AC3BA0737}" dt="2021-10-18T04:49:00.932" v="109" actId="20577"/>
          <ac:spMkLst>
            <pc:docMk/>
            <pc:sldMk cId="1617600742" sldId="278"/>
            <ac:spMk id="9" creationId="{33A464C2-AEDD-417F-9EF2-E36705609C1E}"/>
          </ac:spMkLst>
        </pc:spChg>
        <pc:spChg chg="mod">
          <ac:chgData name="RITIKA SHETTY - 70112000091" userId="S::ritika.shetty91@svkmmumbai.onmicrosoft.com::f0ed631c-fb08-44da-8de4-ffc852173028" providerId="AD" clId="Web-{D6DC3558-A27C-4247-BDFF-977AC3BA0737}" dt="2021-10-18T04:49:04.916" v="110" actId="20577"/>
          <ac:spMkLst>
            <pc:docMk/>
            <pc:sldMk cId="1617600742" sldId="278"/>
            <ac:spMk id="10" creationId="{8FB4DAE8-5592-45D4-9130-7961E6899DF9}"/>
          </ac:spMkLst>
        </pc:spChg>
        <pc:spChg chg="mod">
          <ac:chgData name="RITIKA SHETTY - 70112000091" userId="S::ritika.shetty91@svkmmumbai.onmicrosoft.com::f0ed631c-fb08-44da-8de4-ffc852173028" providerId="AD" clId="Web-{D6DC3558-A27C-4247-BDFF-977AC3BA0737}" dt="2021-10-18T04:49:07.760" v="111" actId="20577"/>
          <ac:spMkLst>
            <pc:docMk/>
            <pc:sldMk cId="1617600742" sldId="278"/>
            <ac:spMk id="11" creationId="{9C3CDF88-3F29-4EBF-AC15-F577B25AD359}"/>
          </ac:spMkLst>
        </pc:spChg>
        <pc:spChg chg="mod">
          <ac:chgData name="RITIKA SHETTY - 70112000091" userId="S::ritika.shetty91@svkmmumbai.onmicrosoft.com::f0ed631c-fb08-44da-8de4-ffc852173028" providerId="AD" clId="Web-{D6DC3558-A27C-4247-BDFF-977AC3BA0737}" dt="2021-10-18T04:48:26.118" v="99"/>
          <ac:spMkLst>
            <pc:docMk/>
            <pc:sldMk cId="1617600742" sldId="278"/>
            <ac:spMk id="13" creationId="{A9D3024F-6936-4FA1-89B7-46D23AC49AEC}"/>
          </ac:spMkLst>
        </pc:spChg>
        <pc:spChg chg="mod">
          <ac:chgData name="RITIKA SHETTY - 70112000091" userId="S::ritika.shetty91@svkmmumbai.onmicrosoft.com::f0ed631c-fb08-44da-8de4-ffc852173028" providerId="AD" clId="Web-{D6DC3558-A27C-4247-BDFF-977AC3BA0737}" dt="2021-10-18T04:48:41.306" v="102" actId="1076"/>
          <ac:spMkLst>
            <pc:docMk/>
            <pc:sldMk cId="1617600742" sldId="278"/>
            <ac:spMk id="9218" creationId="{BFA288B9-AB9A-447C-B978-E69204E4F7C3}"/>
          </ac:spMkLst>
        </pc:spChg>
      </pc:sldChg>
      <pc:sldChg chg="modSp">
        <pc:chgData name="RITIKA SHETTY - 70112000091" userId="S::ritika.shetty91@svkmmumbai.onmicrosoft.com::f0ed631c-fb08-44da-8de4-ffc852173028" providerId="AD" clId="Web-{D6DC3558-A27C-4247-BDFF-977AC3BA0737}" dt="2021-10-18T04:50:24.059" v="129" actId="20577"/>
        <pc:sldMkLst>
          <pc:docMk/>
          <pc:sldMk cId="2851089856" sldId="279"/>
        </pc:sldMkLst>
        <pc:spChg chg="mod">
          <ac:chgData name="RITIKA SHETTY - 70112000091" userId="S::ritika.shetty91@svkmmumbai.onmicrosoft.com::f0ed631c-fb08-44da-8de4-ffc852173028" providerId="AD" clId="Web-{D6DC3558-A27C-4247-BDFF-977AC3BA0737}" dt="2021-10-18T04:49:42.401" v="123"/>
          <ac:spMkLst>
            <pc:docMk/>
            <pc:sldMk cId="2851089856" sldId="279"/>
            <ac:spMk id="6" creationId="{2B1D2AD6-77CE-4C05-9A94-543C74BE85C0}"/>
          </ac:spMkLst>
        </pc:spChg>
        <pc:spChg chg="mod">
          <ac:chgData name="RITIKA SHETTY - 70112000091" userId="S::ritika.shetty91@svkmmumbai.onmicrosoft.com::f0ed631c-fb08-44da-8de4-ffc852173028" providerId="AD" clId="Web-{D6DC3558-A27C-4247-BDFF-977AC3BA0737}" dt="2021-10-18T04:50:24.059" v="129" actId="20577"/>
          <ac:spMkLst>
            <pc:docMk/>
            <pc:sldMk cId="2851089856" sldId="279"/>
            <ac:spMk id="9" creationId="{33A464C2-AEDD-417F-9EF2-E36705609C1E}"/>
          </ac:spMkLst>
        </pc:spChg>
        <pc:spChg chg="mod">
          <ac:chgData name="RITIKA SHETTY - 70112000091" userId="S::ritika.shetty91@svkmmumbai.onmicrosoft.com::f0ed631c-fb08-44da-8de4-ffc852173028" providerId="AD" clId="Web-{D6DC3558-A27C-4247-BDFF-977AC3BA0737}" dt="2021-10-18T04:50:08.105" v="126" actId="20577"/>
          <ac:spMkLst>
            <pc:docMk/>
            <pc:sldMk cId="2851089856" sldId="279"/>
            <ac:spMk id="10" creationId="{8FB4DAE8-5592-45D4-9130-7961E6899DF9}"/>
          </ac:spMkLst>
        </pc:spChg>
        <pc:spChg chg="mod">
          <ac:chgData name="RITIKA SHETTY - 70112000091" userId="S::ritika.shetty91@svkmmumbai.onmicrosoft.com::f0ed631c-fb08-44da-8de4-ffc852173028" providerId="AD" clId="Web-{D6DC3558-A27C-4247-BDFF-977AC3BA0737}" dt="2021-10-18T04:50:12.355" v="127" actId="20577"/>
          <ac:spMkLst>
            <pc:docMk/>
            <pc:sldMk cId="2851089856" sldId="279"/>
            <ac:spMk id="11" creationId="{9C3CDF88-3F29-4EBF-AC15-F577B25AD359}"/>
          </ac:spMkLst>
        </pc:spChg>
        <pc:spChg chg="mod">
          <ac:chgData name="RITIKA SHETTY - 70112000091" userId="S::ritika.shetty91@svkmmumbai.onmicrosoft.com::f0ed631c-fb08-44da-8de4-ffc852173028" providerId="AD" clId="Web-{D6DC3558-A27C-4247-BDFF-977AC3BA0737}" dt="2021-10-18T04:49:40.542" v="122"/>
          <ac:spMkLst>
            <pc:docMk/>
            <pc:sldMk cId="2851089856" sldId="279"/>
            <ac:spMk id="13" creationId="{A9D3024F-6936-4FA1-89B7-46D23AC49AEC}"/>
          </ac:spMkLst>
        </pc:spChg>
        <pc:spChg chg="mod">
          <ac:chgData name="RITIKA SHETTY - 70112000091" userId="S::ritika.shetty91@svkmmumbai.onmicrosoft.com::f0ed631c-fb08-44da-8de4-ffc852173028" providerId="AD" clId="Web-{D6DC3558-A27C-4247-BDFF-977AC3BA0737}" dt="2021-10-18T04:49:21.182" v="113" actId="1076"/>
          <ac:spMkLst>
            <pc:docMk/>
            <pc:sldMk cId="2851089856" sldId="279"/>
            <ac:spMk id="9218" creationId="{BFA288B9-AB9A-447C-B978-E69204E4F7C3}"/>
          </ac:spMkLst>
        </pc:spChg>
      </pc:sldChg>
      <pc:sldChg chg="modSp">
        <pc:chgData name="RITIKA SHETTY - 70112000091" userId="S::ritika.shetty91@svkmmumbai.onmicrosoft.com::f0ed631c-fb08-44da-8de4-ffc852173028" providerId="AD" clId="Web-{D6DC3558-A27C-4247-BDFF-977AC3BA0737}" dt="2021-10-18T04:50:56.841" v="142"/>
        <pc:sldMkLst>
          <pc:docMk/>
          <pc:sldMk cId="1412501738" sldId="280"/>
        </pc:sldMkLst>
        <pc:spChg chg="mod">
          <ac:chgData name="RITIKA SHETTY - 70112000091" userId="S::ritika.shetty91@svkmmumbai.onmicrosoft.com::f0ed631c-fb08-44da-8de4-ffc852173028" providerId="AD" clId="Web-{D6DC3558-A27C-4247-BDFF-977AC3BA0737}" dt="2021-10-18T04:50:56.841" v="142"/>
          <ac:spMkLst>
            <pc:docMk/>
            <pc:sldMk cId="1412501738" sldId="280"/>
            <ac:spMk id="6" creationId="{2B1D2AD6-77CE-4C05-9A94-543C74BE85C0}"/>
          </ac:spMkLst>
        </pc:spChg>
        <pc:spChg chg="mod">
          <ac:chgData name="RITIKA SHETTY - 70112000091" userId="S::ritika.shetty91@svkmmumbai.onmicrosoft.com::f0ed631c-fb08-44da-8de4-ffc852173028" providerId="AD" clId="Web-{D6DC3558-A27C-4247-BDFF-977AC3BA0737}" dt="2021-10-18T04:50:45.918" v="136"/>
          <ac:spMkLst>
            <pc:docMk/>
            <pc:sldMk cId="1412501738" sldId="280"/>
            <ac:spMk id="9" creationId="{33A464C2-AEDD-417F-9EF2-E36705609C1E}"/>
          </ac:spMkLst>
        </pc:spChg>
        <pc:spChg chg="mod">
          <ac:chgData name="RITIKA SHETTY - 70112000091" userId="S::ritika.shetty91@svkmmumbai.onmicrosoft.com::f0ed631c-fb08-44da-8de4-ffc852173028" providerId="AD" clId="Web-{D6DC3558-A27C-4247-BDFF-977AC3BA0737}" dt="2021-10-18T04:50:43.262" v="134"/>
          <ac:spMkLst>
            <pc:docMk/>
            <pc:sldMk cId="1412501738" sldId="280"/>
            <ac:spMk id="10" creationId="{8FB4DAE8-5592-45D4-9130-7961E6899DF9}"/>
          </ac:spMkLst>
        </pc:spChg>
        <pc:spChg chg="mod">
          <ac:chgData name="RITIKA SHETTY - 70112000091" userId="S::ritika.shetty91@svkmmumbai.onmicrosoft.com::f0ed631c-fb08-44da-8de4-ffc852173028" providerId="AD" clId="Web-{D6DC3558-A27C-4247-BDFF-977AC3BA0737}" dt="2021-10-18T04:50:40.481" v="132"/>
          <ac:spMkLst>
            <pc:docMk/>
            <pc:sldMk cId="1412501738" sldId="280"/>
            <ac:spMk id="11" creationId="{9C3CDF88-3F29-4EBF-AC15-F577B25AD359}"/>
          </ac:spMkLst>
        </pc:spChg>
        <pc:spChg chg="mod">
          <ac:chgData name="RITIKA SHETTY - 70112000091" userId="S::ritika.shetty91@svkmmumbai.onmicrosoft.com::f0ed631c-fb08-44da-8de4-ffc852173028" providerId="AD" clId="Web-{D6DC3558-A27C-4247-BDFF-977AC3BA0737}" dt="2021-10-18T04:50:54.684" v="141"/>
          <ac:spMkLst>
            <pc:docMk/>
            <pc:sldMk cId="1412501738" sldId="280"/>
            <ac:spMk id="13" creationId="{A9D3024F-6936-4FA1-89B7-46D23AC49AEC}"/>
          </ac:spMkLst>
        </pc:spChg>
        <pc:spChg chg="mod">
          <ac:chgData name="RITIKA SHETTY - 70112000091" userId="S::ritika.shetty91@svkmmumbai.onmicrosoft.com::f0ed631c-fb08-44da-8de4-ffc852173028" providerId="AD" clId="Web-{D6DC3558-A27C-4247-BDFF-977AC3BA0737}" dt="2021-10-18T04:50:33.856" v="130" actId="20577"/>
          <ac:spMkLst>
            <pc:docMk/>
            <pc:sldMk cId="1412501738" sldId="280"/>
            <ac:spMk id="9218" creationId="{BFA288B9-AB9A-447C-B978-E69204E4F7C3}"/>
          </ac:spMkLst>
        </pc:spChg>
      </pc:sldChg>
      <pc:sldChg chg="modSp">
        <pc:chgData name="RITIKA SHETTY - 70112000091" userId="S::ritika.shetty91@svkmmumbai.onmicrosoft.com::f0ed631c-fb08-44da-8de4-ffc852173028" providerId="AD" clId="Web-{D6DC3558-A27C-4247-BDFF-977AC3BA0737}" dt="2021-10-18T04:51:44.764" v="153" actId="20577"/>
        <pc:sldMkLst>
          <pc:docMk/>
          <pc:sldMk cId="2318134126" sldId="281"/>
        </pc:sldMkLst>
        <pc:spChg chg="mod">
          <ac:chgData name="RITIKA SHETTY - 70112000091" userId="S::ritika.shetty91@svkmmumbai.onmicrosoft.com::f0ed631c-fb08-44da-8de4-ffc852173028" providerId="AD" clId="Web-{D6DC3558-A27C-4247-BDFF-977AC3BA0737}" dt="2021-10-18T04:51:24.122" v="150"/>
          <ac:spMkLst>
            <pc:docMk/>
            <pc:sldMk cId="2318134126" sldId="281"/>
            <ac:spMk id="6" creationId="{2B1D2AD6-77CE-4C05-9A94-543C74BE85C0}"/>
          </ac:spMkLst>
        </pc:spChg>
        <pc:spChg chg="mod">
          <ac:chgData name="RITIKA SHETTY - 70112000091" userId="S::ritika.shetty91@svkmmumbai.onmicrosoft.com::f0ed631c-fb08-44da-8de4-ffc852173028" providerId="AD" clId="Web-{D6DC3558-A27C-4247-BDFF-977AC3BA0737}" dt="2021-10-18T04:51:44.764" v="153" actId="20577"/>
          <ac:spMkLst>
            <pc:docMk/>
            <pc:sldMk cId="2318134126" sldId="281"/>
            <ac:spMk id="10" creationId="{8FB4DAE8-5592-45D4-9130-7961E6899DF9}"/>
          </ac:spMkLst>
        </pc:spChg>
        <pc:spChg chg="mod">
          <ac:chgData name="RITIKA SHETTY - 70112000091" userId="S::ritika.shetty91@svkmmumbai.onmicrosoft.com::f0ed631c-fb08-44da-8de4-ffc852173028" providerId="AD" clId="Web-{D6DC3558-A27C-4247-BDFF-977AC3BA0737}" dt="2021-10-18T04:51:34.326" v="151" actId="20577"/>
          <ac:spMkLst>
            <pc:docMk/>
            <pc:sldMk cId="2318134126" sldId="281"/>
            <ac:spMk id="11" creationId="{9C3CDF88-3F29-4EBF-AC15-F577B25AD359}"/>
          </ac:spMkLst>
        </pc:spChg>
        <pc:spChg chg="mod">
          <ac:chgData name="RITIKA SHETTY - 70112000091" userId="S::ritika.shetty91@svkmmumbai.onmicrosoft.com::f0ed631c-fb08-44da-8de4-ffc852173028" providerId="AD" clId="Web-{D6DC3558-A27C-4247-BDFF-977AC3BA0737}" dt="2021-10-18T04:51:09.622" v="144" actId="20577"/>
          <ac:spMkLst>
            <pc:docMk/>
            <pc:sldMk cId="2318134126" sldId="281"/>
            <ac:spMk id="9218" creationId="{BFA288B9-AB9A-447C-B978-E69204E4F7C3}"/>
          </ac:spMkLst>
        </pc:spChg>
      </pc:sldChg>
      <pc:sldChg chg="new">
        <pc:chgData name="RITIKA SHETTY - 70112000091" userId="S::ritika.shetty91@svkmmumbai.onmicrosoft.com::f0ed631c-fb08-44da-8de4-ffc852173028" providerId="AD" clId="Web-{D6DC3558-A27C-4247-BDFF-977AC3BA0737}" dt="2021-10-18T04:56:21.879" v="163"/>
        <pc:sldMkLst>
          <pc:docMk/>
          <pc:sldMk cId="3514934444" sldId="282"/>
        </pc:sldMkLst>
      </pc:sldChg>
    </pc:docChg>
  </pc:docChgLst>
  <pc:docChgLst>
    <pc:chgData name="RITIKA SHETTY - 70112000091" userId="S::ritika.shetty91@svkmmumbai.onmicrosoft.com::f0ed631c-fb08-44da-8de4-ffc852173028" providerId="AD" clId="Web-{AE1F76F9-7819-4D85-BF3E-E851C2FD91F4}"/>
    <pc:docChg chg="modSld">
      <pc:chgData name="RITIKA SHETTY - 70112000091" userId="S::ritika.shetty91@svkmmumbai.onmicrosoft.com::f0ed631c-fb08-44da-8de4-ffc852173028" providerId="AD" clId="Web-{AE1F76F9-7819-4D85-BF3E-E851C2FD91F4}" dt="2021-10-17T08:40:29.084" v="129"/>
      <pc:docMkLst>
        <pc:docMk/>
      </pc:docMkLst>
      <pc:sldChg chg="modSp">
        <pc:chgData name="RITIKA SHETTY - 70112000091" userId="S::ritika.shetty91@svkmmumbai.onmicrosoft.com::f0ed631c-fb08-44da-8de4-ffc852173028" providerId="AD" clId="Web-{AE1F76F9-7819-4D85-BF3E-E851C2FD91F4}" dt="2021-10-17T08:28:11.130" v="2" actId="20577"/>
        <pc:sldMkLst>
          <pc:docMk/>
          <pc:sldMk cId="0" sldId="259"/>
        </pc:sldMkLst>
        <pc:spChg chg="mod">
          <ac:chgData name="RITIKA SHETTY - 70112000091" userId="S::ritika.shetty91@svkmmumbai.onmicrosoft.com::f0ed631c-fb08-44da-8de4-ffc852173028" providerId="AD" clId="Web-{AE1F76F9-7819-4D85-BF3E-E851C2FD91F4}" dt="2021-10-17T08:28:11.130" v="2" actId="20577"/>
          <ac:spMkLst>
            <pc:docMk/>
            <pc:sldMk cId="0" sldId="259"/>
            <ac:spMk id="3074" creationId="{2FCFF5CD-B8D3-4F7C-863F-941F503AB58A}"/>
          </ac:spMkLst>
        </pc:spChg>
      </pc:sldChg>
      <pc:sldChg chg="modSp">
        <pc:chgData name="RITIKA SHETTY - 70112000091" userId="S::ritika.shetty91@svkmmumbai.onmicrosoft.com::f0ed631c-fb08-44da-8de4-ffc852173028" providerId="AD" clId="Web-{AE1F76F9-7819-4D85-BF3E-E851C2FD91F4}" dt="2021-10-17T08:28:55.774" v="8" actId="20577"/>
        <pc:sldMkLst>
          <pc:docMk/>
          <pc:sldMk cId="0" sldId="260"/>
        </pc:sldMkLst>
        <pc:spChg chg="mod">
          <ac:chgData name="RITIKA SHETTY - 70112000091" userId="S::ritika.shetty91@svkmmumbai.onmicrosoft.com::f0ed631c-fb08-44da-8de4-ffc852173028" providerId="AD" clId="Web-{AE1F76F9-7819-4D85-BF3E-E851C2FD91F4}" dt="2021-10-17T08:28:55.774" v="8" actId="20577"/>
          <ac:spMkLst>
            <pc:docMk/>
            <pc:sldMk cId="0" sldId="260"/>
            <ac:spMk id="4098" creationId="{8E7F71D3-D4F1-4938-BCC2-065BBE0DC4F4}"/>
          </ac:spMkLst>
        </pc:spChg>
      </pc:sldChg>
      <pc:sldChg chg="modSp">
        <pc:chgData name="RITIKA SHETTY - 70112000091" userId="S::ritika.shetty91@svkmmumbai.onmicrosoft.com::f0ed631c-fb08-44da-8de4-ffc852173028" providerId="AD" clId="Web-{AE1F76F9-7819-4D85-BF3E-E851C2FD91F4}" dt="2021-10-17T08:31:21.884" v="45" actId="1076"/>
        <pc:sldMkLst>
          <pc:docMk/>
          <pc:sldMk cId="0" sldId="267"/>
        </pc:sldMkLst>
        <pc:spChg chg="mod">
          <ac:chgData name="RITIKA SHETTY - 70112000091" userId="S::ritika.shetty91@svkmmumbai.onmicrosoft.com::f0ed631c-fb08-44da-8de4-ffc852173028" providerId="AD" clId="Web-{AE1F76F9-7819-4D85-BF3E-E851C2FD91F4}" dt="2021-10-17T08:31:21.884" v="45" actId="1076"/>
          <ac:spMkLst>
            <pc:docMk/>
            <pc:sldMk cId="0" sldId="267"/>
            <ac:spMk id="8195" creationId="{2C821F2D-D8BE-4814-8A7A-BE6327C4EB30}"/>
          </ac:spMkLst>
        </pc:spChg>
      </pc:sldChg>
      <pc:sldChg chg="delSp modSp">
        <pc:chgData name="RITIKA SHETTY - 70112000091" userId="S::ritika.shetty91@svkmmumbai.onmicrosoft.com::f0ed631c-fb08-44da-8de4-ffc852173028" providerId="AD" clId="Web-{AE1F76F9-7819-4D85-BF3E-E851C2FD91F4}" dt="2021-10-17T08:40:29.084" v="129"/>
        <pc:sldMkLst>
          <pc:docMk/>
          <pc:sldMk cId="0" sldId="269"/>
        </pc:sldMkLst>
        <pc:spChg chg="del">
          <ac:chgData name="RITIKA SHETTY - 70112000091" userId="S::ritika.shetty91@svkmmumbai.onmicrosoft.com::f0ed631c-fb08-44da-8de4-ffc852173028" providerId="AD" clId="Web-{AE1F76F9-7819-4D85-BF3E-E851C2FD91F4}" dt="2021-10-17T08:40:29.084" v="129"/>
          <ac:spMkLst>
            <pc:docMk/>
            <pc:sldMk cId="0" sldId="269"/>
            <ac:spMk id="3" creationId="{D21FD83E-D6B7-4944-BAC3-5A13D14DA415}"/>
          </ac:spMkLst>
        </pc:spChg>
        <pc:spChg chg="mod">
          <ac:chgData name="RITIKA SHETTY - 70112000091" userId="S::ritika.shetty91@svkmmumbai.onmicrosoft.com::f0ed631c-fb08-44da-8de4-ffc852173028" providerId="AD" clId="Web-{AE1F76F9-7819-4D85-BF3E-E851C2FD91F4}" dt="2021-10-17T08:40:26.991" v="128" actId="20577"/>
          <ac:spMkLst>
            <pc:docMk/>
            <pc:sldMk cId="0" sldId="269"/>
            <ac:spMk id="14338" creationId="{7A9525B9-53C0-41AE-AE3B-405F18749383}"/>
          </ac:spMkLst>
        </pc:spChg>
      </pc:sldChg>
      <pc:sldChg chg="modSp">
        <pc:chgData name="RITIKA SHETTY - 70112000091" userId="S::ritika.shetty91@svkmmumbai.onmicrosoft.com::f0ed631c-fb08-44da-8de4-ffc852173028" providerId="AD" clId="Web-{AE1F76F9-7819-4D85-BF3E-E851C2FD91F4}" dt="2021-10-17T08:39:21.099" v="126" actId="20577"/>
        <pc:sldMkLst>
          <pc:docMk/>
          <pc:sldMk cId="0" sldId="270"/>
        </pc:sldMkLst>
        <pc:spChg chg="mod">
          <ac:chgData name="RITIKA SHETTY - 70112000091" userId="S::ritika.shetty91@svkmmumbai.onmicrosoft.com::f0ed631c-fb08-44da-8de4-ffc852173028" providerId="AD" clId="Web-{AE1F76F9-7819-4D85-BF3E-E851C2FD91F4}" dt="2021-10-17T08:39:21.099" v="126" actId="20577"/>
          <ac:spMkLst>
            <pc:docMk/>
            <pc:sldMk cId="0" sldId="270"/>
            <ac:spMk id="9219" creationId="{C3567C31-A879-4FB9-BF46-9EADF31104E3}"/>
          </ac:spMkLst>
        </pc:spChg>
      </pc:sldChg>
      <pc:sldChg chg="modSp">
        <pc:chgData name="RITIKA SHETTY - 70112000091" userId="S::ritika.shetty91@svkmmumbai.onmicrosoft.com::f0ed631c-fb08-44da-8de4-ffc852173028" providerId="AD" clId="Web-{AE1F76F9-7819-4D85-BF3E-E851C2FD91F4}" dt="2021-10-17T08:29:54.788" v="37" actId="1076"/>
        <pc:sldMkLst>
          <pc:docMk/>
          <pc:sldMk cId="0" sldId="272"/>
        </pc:sldMkLst>
        <pc:spChg chg="mod">
          <ac:chgData name="RITIKA SHETTY - 70112000091" userId="S::ritika.shetty91@svkmmumbai.onmicrosoft.com::f0ed631c-fb08-44da-8de4-ffc852173028" providerId="AD" clId="Web-{AE1F76F9-7819-4D85-BF3E-E851C2FD91F4}" dt="2021-10-17T08:29:43.147" v="34" actId="20577"/>
          <ac:spMkLst>
            <pc:docMk/>
            <pc:sldMk cId="0" sldId="272"/>
            <ac:spMk id="5122" creationId="{DBCDAA7C-A066-4218-9789-71C5F942AE20}"/>
          </ac:spMkLst>
        </pc:spChg>
        <pc:spChg chg="mod">
          <ac:chgData name="RITIKA SHETTY - 70112000091" userId="S::ritika.shetty91@svkmmumbai.onmicrosoft.com::f0ed631c-fb08-44da-8de4-ffc852173028" providerId="AD" clId="Web-{AE1F76F9-7819-4D85-BF3E-E851C2FD91F4}" dt="2021-10-17T08:29:54.788" v="37" actId="1076"/>
          <ac:spMkLst>
            <pc:docMk/>
            <pc:sldMk cId="0" sldId="272"/>
            <ac:spMk id="5123" creationId="{5A00FEF0-3E31-48F6-AB6A-439E06E90624}"/>
          </ac:spMkLst>
        </pc:spChg>
      </pc:sldChg>
    </pc:docChg>
  </pc:docChgLst>
  <pc:docChgLst>
    <pc:chgData name="SOHAM VASUDEO - 70112000079" userId="S::soham.vasudeo79@svkmmumbai.onmicrosoft.com::d55899d3-5caa-4866-8537-746ab5b09b31" providerId="AD" clId="Web-{2379998A-9F7D-4FC6-98E4-BE3721D1BC21}"/>
    <pc:docChg chg="modSld sldOrd">
      <pc:chgData name="SOHAM VASUDEO - 70112000079" userId="S::soham.vasudeo79@svkmmumbai.onmicrosoft.com::d55899d3-5caa-4866-8537-746ab5b09b31" providerId="AD" clId="Web-{2379998A-9F7D-4FC6-98E4-BE3721D1BC21}" dt="2021-10-18T05:21:10.340" v="26"/>
      <pc:docMkLst>
        <pc:docMk/>
      </pc:docMkLst>
      <pc:sldChg chg="ord">
        <pc:chgData name="SOHAM VASUDEO - 70112000079" userId="S::soham.vasudeo79@svkmmumbai.onmicrosoft.com::d55899d3-5caa-4866-8537-746ab5b09b31" providerId="AD" clId="Web-{2379998A-9F7D-4FC6-98E4-BE3721D1BC21}" dt="2021-10-18T05:21:10.340" v="26"/>
        <pc:sldMkLst>
          <pc:docMk/>
          <pc:sldMk cId="0" sldId="274"/>
        </pc:sldMkLst>
      </pc:sldChg>
      <pc:sldChg chg="delSp modSp">
        <pc:chgData name="SOHAM VASUDEO - 70112000079" userId="S::soham.vasudeo79@svkmmumbai.onmicrosoft.com::d55899d3-5caa-4866-8537-746ab5b09b31" providerId="AD" clId="Web-{2379998A-9F7D-4FC6-98E4-BE3721D1BC21}" dt="2021-10-18T05:19:36.151" v="25" actId="1076"/>
        <pc:sldMkLst>
          <pc:docMk/>
          <pc:sldMk cId="3514934444" sldId="282"/>
        </pc:sldMkLst>
        <pc:spChg chg="del">
          <ac:chgData name="SOHAM VASUDEO - 70112000079" userId="S::soham.vasudeo79@svkmmumbai.onmicrosoft.com::d55899d3-5caa-4866-8537-746ab5b09b31" providerId="AD" clId="Web-{2379998A-9F7D-4FC6-98E4-BE3721D1BC21}" dt="2021-10-18T05:18:09.086" v="0"/>
          <ac:spMkLst>
            <pc:docMk/>
            <pc:sldMk cId="3514934444" sldId="282"/>
            <ac:spMk id="2" creationId="{F776454A-A862-462D-A51F-6CE8E867FE05}"/>
          </ac:spMkLst>
        </pc:spChg>
        <pc:picChg chg="mod">
          <ac:chgData name="SOHAM VASUDEO - 70112000079" userId="S::soham.vasudeo79@svkmmumbai.onmicrosoft.com::d55899d3-5caa-4866-8537-746ab5b09b31" providerId="AD" clId="Web-{2379998A-9F7D-4FC6-98E4-BE3721D1BC21}" dt="2021-10-18T05:19:14.041" v="19" actId="1076"/>
          <ac:picMkLst>
            <pc:docMk/>
            <pc:sldMk cId="3514934444" sldId="282"/>
            <ac:picMk id="4" creationId="{72839100-913E-487E-941B-581F8D5AFB64}"/>
          </ac:picMkLst>
        </pc:picChg>
        <pc:picChg chg="del">
          <ac:chgData name="SOHAM VASUDEO - 70112000079" userId="S::soham.vasudeo79@svkmmumbai.onmicrosoft.com::d55899d3-5caa-4866-8537-746ab5b09b31" providerId="AD" clId="Web-{2379998A-9F7D-4FC6-98E4-BE3721D1BC21}" dt="2021-10-18T05:18:14.915" v="2"/>
          <ac:picMkLst>
            <pc:docMk/>
            <pc:sldMk cId="3514934444" sldId="282"/>
            <ac:picMk id="5" creationId="{63810373-E8B4-4E05-9253-F82307965360}"/>
          </ac:picMkLst>
        </pc:picChg>
        <pc:picChg chg="mod">
          <ac:chgData name="SOHAM VASUDEO - 70112000079" userId="S::soham.vasudeo79@svkmmumbai.onmicrosoft.com::d55899d3-5caa-4866-8537-746ab5b09b31" providerId="AD" clId="Web-{2379998A-9F7D-4FC6-98E4-BE3721D1BC21}" dt="2021-10-18T05:18:34.993" v="10" actId="1076"/>
          <ac:picMkLst>
            <pc:docMk/>
            <pc:sldMk cId="3514934444" sldId="282"/>
            <ac:picMk id="6" creationId="{3864F422-A96F-4BF1-A2BA-C500A00557A7}"/>
          </ac:picMkLst>
        </pc:picChg>
        <pc:picChg chg="mod">
          <ac:chgData name="SOHAM VASUDEO - 70112000079" userId="S::soham.vasudeo79@svkmmumbai.onmicrosoft.com::d55899d3-5caa-4866-8537-746ab5b09b31" providerId="AD" clId="Web-{2379998A-9F7D-4FC6-98E4-BE3721D1BC21}" dt="2021-10-18T05:19:17.541" v="21" actId="14100"/>
          <ac:picMkLst>
            <pc:docMk/>
            <pc:sldMk cId="3514934444" sldId="282"/>
            <ac:picMk id="9" creationId="{14E3FF4D-678F-4FDA-A8EB-4501A6B2467A}"/>
          </ac:picMkLst>
        </pc:picChg>
        <pc:picChg chg="mod">
          <ac:chgData name="SOHAM VASUDEO - 70112000079" userId="S::soham.vasudeo79@svkmmumbai.onmicrosoft.com::d55899d3-5caa-4866-8537-746ab5b09b31" providerId="AD" clId="Web-{2379998A-9F7D-4FC6-98E4-BE3721D1BC21}" dt="2021-10-18T05:19:36.151" v="25" actId="1076"/>
          <ac:picMkLst>
            <pc:docMk/>
            <pc:sldMk cId="3514934444" sldId="282"/>
            <ac:picMk id="11" creationId="{0BC64D20-7E17-4E2B-A1F3-29E53DB31EBC}"/>
          </ac:picMkLst>
        </pc:picChg>
      </pc:sldChg>
    </pc:docChg>
  </pc:docChgLst>
  <pc:docChgLst>
    <pc:chgData name="SOHAM VASUDEO - 70112000079" userId="S::soham.vasudeo79@svkmmumbai.onmicrosoft.com::d55899d3-5caa-4866-8537-746ab5b09b31" providerId="AD" clId="Web-{50D37300-8EB1-4739-BFBB-F468AC871727}"/>
    <pc:docChg chg="addSld delSld modSld sldOrd">
      <pc:chgData name="SOHAM VASUDEO - 70112000079" userId="S::soham.vasudeo79@svkmmumbai.onmicrosoft.com::d55899d3-5caa-4866-8537-746ab5b09b31" providerId="AD" clId="Web-{50D37300-8EB1-4739-BFBB-F468AC871727}" dt="2021-10-17T15:17:09.874" v="469"/>
      <pc:docMkLst>
        <pc:docMk/>
      </pc:docMkLst>
      <pc:sldChg chg="del">
        <pc:chgData name="SOHAM VASUDEO - 70112000079" userId="S::soham.vasudeo79@svkmmumbai.onmicrosoft.com::d55899d3-5caa-4866-8537-746ab5b09b31" providerId="AD" clId="Web-{50D37300-8EB1-4739-BFBB-F468AC871727}" dt="2021-10-17T15:16:46.045" v="467"/>
        <pc:sldMkLst>
          <pc:docMk/>
          <pc:sldMk cId="0" sldId="268"/>
        </pc:sldMkLst>
      </pc:sldChg>
      <pc:sldChg chg="modSp">
        <pc:chgData name="SOHAM VASUDEO - 70112000079" userId="S::soham.vasudeo79@svkmmumbai.onmicrosoft.com::d55899d3-5caa-4866-8537-746ab5b09b31" providerId="AD" clId="Web-{50D37300-8EB1-4739-BFBB-F468AC871727}" dt="2021-10-17T15:11:29.069" v="433" actId="20577"/>
        <pc:sldMkLst>
          <pc:docMk/>
          <pc:sldMk cId="0" sldId="270"/>
        </pc:sldMkLst>
        <pc:spChg chg="mod">
          <ac:chgData name="SOHAM VASUDEO - 70112000079" userId="S::soham.vasudeo79@svkmmumbai.onmicrosoft.com::d55899d3-5caa-4866-8537-746ab5b09b31" providerId="AD" clId="Web-{50D37300-8EB1-4739-BFBB-F468AC871727}" dt="2021-10-17T15:11:29.069" v="433" actId="20577"/>
          <ac:spMkLst>
            <pc:docMk/>
            <pc:sldMk cId="0" sldId="270"/>
            <ac:spMk id="9219" creationId="{C3567C31-A879-4FB9-BF46-9EADF31104E3}"/>
          </ac:spMkLst>
        </pc:spChg>
      </pc:sldChg>
      <pc:sldChg chg="del">
        <pc:chgData name="SOHAM VASUDEO - 70112000079" userId="S::soham.vasudeo79@svkmmumbai.onmicrosoft.com::d55899d3-5caa-4866-8537-746ab5b09b31" providerId="AD" clId="Web-{50D37300-8EB1-4739-BFBB-F468AC871727}" dt="2021-10-17T15:16:54.046" v="468"/>
        <pc:sldMkLst>
          <pc:docMk/>
          <pc:sldMk cId="0" sldId="273"/>
        </pc:sldMkLst>
      </pc:sldChg>
      <pc:sldChg chg="ord">
        <pc:chgData name="SOHAM VASUDEO - 70112000079" userId="S::soham.vasudeo79@svkmmumbai.onmicrosoft.com::d55899d3-5caa-4866-8537-746ab5b09b31" providerId="AD" clId="Web-{50D37300-8EB1-4739-BFBB-F468AC871727}" dt="2021-10-17T15:17:09.874" v="469"/>
        <pc:sldMkLst>
          <pc:docMk/>
          <pc:sldMk cId="0" sldId="274"/>
        </pc:sldMkLst>
      </pc:sldChg>
      <pc:sldChg chg="addSp delSp modSp">
        <pc:chgData name="SOHAM VASUDEO - 70112000079" userId="S::soham.vasudeo79@svkmmumbai.onmicrosoft.com::d55899d3-5caa-4866-8537-746ab5b09b31" providerId="AD" clId="Web-{50D37300-8EB1-4739-BFBB-F468AC871727}" dt="2021-10-17T15:16:31.592" v="466" actId="1076"/>
        <pc:sldMkLst>
          <pc:docMk/>
          <pc:sldMk cId="0" sldId="276"/>
        </pc:sldMkLst>
        <pc:spChg chg="add del mod">
          <ac:chgData name="SOHAM VASUDEO - 70112000079" userId="S::soham.vasudeo79@svkmmumbai.onmicrosoft.com::d55899d3-5caa-4866-8537-746ab5b09b31" providerId="AD" clId="Web-{50D37300-8EB1-4739-BFBB-F468AC871727}" dt="2021-10-17T15:12:30.181" v="462"/>
          <ac:spMkLst>
            <pc:docMk/>
            <pc:sldMk cId="0" sldId="276"/>
            <ac:spMk id="3" creationId="{AB2ED18F-619E-4E7C-8DB1-4CE96F0A80C0}"/>
          </ac:spMkLst>
        </pc:spChg>
        <pc:spChg chg="add del mod">
          <ac:chgData name="SOHAM VASUDEO - 70112000079" userId="S::soham.vasudeo79@svkmmumbai.onmicrosoft.com::d55899d3-5caa-4866-8537-746ab5b09b31" providerId="AD" clId="Web-{50D37300-8EB1-4739-BFBB-F468AC871727}" dt="2021-10-17T15:12:27.930" v="461"/>
          <ac:spMkLst>
            <pc:docMk/>
            <pc:sldMk cId="0" sldId="276"/>
            <ac:spMk id="12291" creationId="{B62128DB-A700-442F-8D85-BCFECD193BCD}"/>
          </ac:spMkLst>
        </pc:spChg>
        <pc:picChg chg="add mod">
          <ac:chgData name="SOHAM VASUDEO - 70112000079" userId="S::soham.vasudeo79@svkmmumbai.onmicrosoft.com::d55899d3-5caa-4866-8537-746ab5b09b31" providerId="AD" clId="Web-{50D37300-8EB1-4739-BFBB-F468AC871727}" dt="2021-10-17T15:16:31.592" v="466" actId="1076"/>
          <ac:picMkLst>
            <pc:docMk/>
            <pc:sldMk cId="0" sldId="276"/>
            <ac:picMk id="4" creationId="{2ECC2C68-0309-42B5-9025-7C32AB821C21}"/>
          </ac:picMkLst>
        </pc:picChg>
      </pc:sldChg>
      <pc:sldChg chg="addSp delSp modSp add replId">
        <pc:chgData name="SOHAM VASUDEO - 70112000079" userId="S::soham.vasudeo79@svkmmumbai.onmicrosoft.com::d55899d3-5caa-4866-8537-746ab5b09b31" providerId="AD" clId="Web-{50D37300-8EB1-4739-BFBB-F468AC871727}" dt="2021-10-17T15:01:06.164" v="126" actId="20577"/>
        <pc:sldMkLst>
          <pc:docMk/>
          <pc:sldMk cId="4174801845" sldId="277"/>
        </pc:sldMkLst>
        <pc:spChg chg="add del mod">
          <ac:chgData name="SOHAM VASUDEO - 70112000079" userId="S::soham.vasudeo79@svkmmumbai.onmicrosoft.com::d55899d3-5caa-4866-8537-746ab5b09b31" providerId="AD" clId="Web-{50D37300-8EB1-4739-BFBB-F468AC871727}" dt="2021-10-17T14:54:56.781" v="10"/>
          <ac:spMkLst>
            <pc:docMk/>
            <pc:sldMk cId="4174801845" sldId="277"/>
            <ac:spMk id="3" creationId="{6B42B5BB-18D3-42AD-BA94-47ED071CE4F2}"/>
          </ac:spMkLst>
        </pc:spChg>
        <pc:spChg chg="add del mod">
          <ac:chgData name="SOHAM VASUDEO - 70112000079" userId="S::soham.vasudeo79@svkmmumbai.onmicrosoft.com::d55899d3-5caa-4866-8537-746ab5b09b31" providerId="AD" clId="Web-{50D37300-8EB1-4739-BFBB-F468AC871727}" dt="2021-10-17T14:56:15.939" v="23"/>
          <ac:spMkLst>
            <pc:docMk/>
            <pc:sldMk cId="4174801845" sldId="277"/>
            <ac:spMk id="4" creationId="{D83C5E1A-FF8B-4461-B30F-AEBF06A15FBF}"/>
          </ac:spMkLst>
        </pc:spChg>
        <pc:spChg chg="add mod">
          <ac:chgData name="SOHAM VASUDEO - 70112000079" userId="S::soham.vasudeo79@svkmmumbai.onmicrosoft.com::d55899d3-5caa-4866-8537-746ab5b09b31" providerId="AD" clId="Web-{50D37300-8EB1-4739-BFBB-F468AC871727}" dt="2021-10-17T14:59:27.334" v="36" actId="1076"/>
          <ac:spMkLst>
            <pc:docMk/>
            <pc:sldMk cId="4174801845" sldId="277"/>
            <ac:spMk id="6" creationId="{2B1D2AD6-77CE-4C05-9A94-543C74BE85C0}"/>
          </ac:spMkLst>
        </pc:spChg>
        <pc:spChg chg="add mod">
          <ac:chgData name="SOHAM VASUDEO - 70112000079" userId="S::soham.vasudeo79@svkmmumbai.onmicrosoft.com::d55899d3-5caa-4866-8537-746ab5b09b31" providerId="AD" clId="Web-{50D37300-8EB1-4739-BFBB-F468AC871727}" dt="2021-10-17T15:01:06.164" v="126" actId="20577"/>
          <ac:spMkLst>
            <pc:docMk/>
            <pc:sldMk cId="4174801845" sldId="277"/>
            <ac:spMk id="8" creationId="{37C6CD3C-7A57-446F-AA57-ABC35E58F40B}"/>
          </ac:spMkLst>
        </pc:spChg>
        <pc:spChg chg="add mod">
          <ac:chgData name="SOHAM VASUDEO - 70112000079" userId="S::soham.vasudeo79@svkmmumbai.onmicrosoft.com::d55899d3-5caa-4866-8537-746ab5b09b31" providerId="AD" clId="Web-{50D37300-8EB1-4739-BFBB-F468AC871727}" dt="2021-10-17T15:00:49.320" v="101" actId="20577"/>
          <ac:spMkLst>
            <pc:docMk/>
            <pc:sldMk cId="4174801845" sldId="277"/>
            <ac:spMk id="9" creationId="{33A464C2-AEDD-417F-9EF2-E36705609C1E}"/>
          </ac:spMkLst>
        </pc:spChg>
        <pc:spChg chg="add mod">
          <ac:chgData name="SOHAM VASUDEO - 70112000079" userId="S::soham.vasudeo79@svkmmumbai.onmicrosoft.com::d55899d3-5caa-4866-8537-746ab5b09b31" providerId="AD" clId="Web-{50D37300-8EB1-4739-BFBB-F468AC871727}" dt="2021-10-17T15:00:51.476" v="104" actId="20577"/>
          <ac:spMkLst>
            <pc:docMk/>
            <pc:sldMk cId="4174801845" sldId="277"/>
            <ac:spMk id="10" creationId="{8FB4DAE8-5592-45D4-9130-7961E6899DF9}"/>
          </ac:spMkLst>
        </pc:spChg>
        <pc:spChg chg="add mod">
          <ac:chgData name="SOHAM VASUDEO - 70112000079" userId="S::soham.vasudeo79@svkmmumbai.onmicrosoft.com::d55899d3-5caa-4866-8537-746ab5b09b31" providerId="AD" clId="Web-{50D37300-8EB1-4739-BFBB-F468AC871727}" dt="2021-10-17T14:59:23.880" v="35" actId="1076"/>
          <ac:spMkLst>
            <pc:docMk/>
            <pc:sldMk cId="4174801845" sldId="277"/>
            <ac:spMk id="13" creationId="{A9D3024F-6936-4FA1-89B7-46D23AC49AEC}"/>
          </ac:spMkLst>
        </pc:spChg>
        <pc:spChg chg="mod">
          <ac:chgData name="SOHAM VASUDEO - 70112000079" userId="S::soham.vasudeo79@svkmmumbai.onmicrosoft.com::d55899d3-5caa-4866-8537-746ab5b09b31" providerId="AD" clId="Web-{50D37300-8EB1-4739-BFBB-F468AC871727}" dt="2021-10-17T14:56:23.579" v="25" actId="1076"/>
          <ac:spMkLst>
            <pc:docMk/>
            <pc:sldMk cId="4174801845" sldId="277"/>
            <ac:spMk id="9218" creationId="{BFA288B9-AB9A-447C-B978-E69204E4F7C3}"/>
          </ac:spMkLst>
        </pc:spChg>
        <pc:spChg chg="del mod">
          <ac:chgData name="SOHAM VASUDEO - 70112000079" userId="S::soham.vasudeo79@svkmmumbai.onmicrosoft.com::d55899d3-5caa-4866-8537-746ab5b09b31" providerId="AD" clId="Web-{50D37300-8EB1-4739-BFBB-F468AC871727}" dt="2021-10-17T14:54:48.452" v="6"/>
          <ac:spMkLst>
            <pc:docMk/>
            <pc:sldMk cId="4174801845" sldId="277"/>
            <ac:spMk id="9219" creationId="{C3567C31-A879-4FB9-BF46-9EADF31104E3}"/>
          </ac:spMkLst>
        </pc:spChg>
        <pc:cxnChg chg="add del mod">
          <ac:chgData name="SOHAM VASUDEO - 70112000079" userId="S::soham.vasudeo79@svkmmumbai.onmicrosoft.com::d55899d3-5caa-4866-8537-746ab5b09b31" providerId="AD" clId="Web-{50D37300-8EB1-4739-BFBB-F468AC871727}" dt="2021-10-17T14:59:00.755" v="31"/>
          <ac:cxnSpMkLst>
            <pc:docMk/>
            <pc:sldMk cId="4174801845" sldId="277"/>
            <ac:cxnSpMk id="5" creationId="{E597A5CA-F305-43F2-B658-9422655947E8}"/>
          </ac:cxnSpMkLst>
        </pc:cxnChg>
      </pc:sldChg>
      <pc:sldChg chg="addSp delSp modSp add replId">
        <pc:chgData name="SOHAM VASUDEO - 70112000079" userId="S::soham.vasudeo79@svkmmumbai.onmicrosoft.com::d55899d3-5caa-4866-8537-746ab5b09b31" providerId="AD" clId="Web-{50D37300-8EB1-4739-BFBB-F468AC871727}" dt="2021-10-17T15:03:02.245" v="196" actId="20577"/>
        <pc:sldMkLst>
          <pc:docMk/>
          <pc:sldMk cId="1617600742" sldId="278"/>
        </pc:sldMkLst>
        <pc:spChg chg="del mod">
          <ac:chgData name="SOHAM VASUDEO - 70112000079" userId="S::soham.vasudeo79@svkmmumbai.onmicrosoft.com::d55899d3-5caa-4866-8537-746ab5b09b31" providerId="AD" clId="Web-{50D37300-8EB1-4739-BFBB-F468AC871727}" dt="2021-10-17T15:01:42.274" v="135"/>
          <ac:spMkLst>
            <pc:docMk/>
            <pc:sldMk cId="1617600742" sldId="278"/>
            <ac:spMk id="8" creationId="{37C6CD3C-7A57-446F-AA57-ABC35E58F40B}"/>
          </ac:spMkLst>
        </pc:spChg>
        <pc:spChg chg="mod">
          <ac:chgData name="SOHAM VASUDEO - 70112000079" userId="S::soham.vasudeo79@svkmmumbai.onmicrosoft.com::d55899d3-5caa-4866-8537-746ab5b09b31" providerId="AD" clId="Web-{50D37300-8EB1-4739-BFBB-F468AC871727}" dt="2021-10-17T15:03:02.245" v="196" actId="20577"/>
          <ac:spMkLst>
            <pc:docMk/>
            <pc:sldMk cId="1617600742" sldId="278"/>
            <ac:spMk id="9" creationId="{33A464C2-AEDD-417F-9EF2-E36705609C1E}"/>
          </ac:spMkLst>
        </pc:spChg>
        <pc:spChg chg="mod">
          <ac:chgData name="SOHAM VASUDEO - 70112000079" userId="S::soham.vasudeo79@svkmmumbai.onmicrosoft.com::d55899d3-5caa-4866-8537-746ab5b09b31" providerId="AD" clId="Web-{50D37300-8EB1-4739-BFBB-F468AC871727}" dt="2021-10-17T15:02:27.182" v="166" actId="20577"/>
          <ac:spMkLst>
            <pc:docMk/>
            <pc:sldMk cId="1617600742" sldId="278"/>
            <ac:spMk id="10" creationId="{8FB4DAE8-5592-45D4-9130-7961E6899DF9}"/>
          </ac:spMkLst>
        </pc:spChg>
        <pc:spChg chg="add mod">
          <ac:chgData name="SOHAM VASUDEO - 70112000079" userId="S::soham.vasudeo79@svkmmumbai.onmicrosoft.com::d55899d3-5caa-4866-8537-746ab5b09b31" providerId="AD" clId="Web-{50D37300-8EB1-4739-BFBB-F468AC871727}" dt="2021-10-17T15:02:19.057" v="159" actId="20577"/>
          <ac:spMkLst>
            <pc:docMk/>
            <pc:sldMk cId="1617600742" sldId="278"/>
            <ac:spMk id="11" creationId="{9C3CDF88-3F29-4EBF-AC15-F577B25AD359}"/>
          </ac:spMkLst>
        </pc:spChg>
      </pc:sldChg>
      <pc:sldChg chg="modSp add replId">
        <pc:chgData name="SOHAM VASUDEO - 70112000079" userId="S::soham.vasudeo79@svkmmumbai.onmicrosoft.com::d55899d3-5caa-4866-8537-746ab5b09b31" providerId="AD" clId="Web-{50D37300-8EB1-4739-BFBB-F468AC871727}" dt="2021-10-17T15:06:38.703" v="272" actId="20577"/>
        <pc:sldMkLst>
          <pc:docMk/>
          <pc:sldMk cId="2851089856" sldId="279"/>
        </pc:sldMkLst>
        <pc:spChg chg="mod">
          <ac:chgData name="SOHAM VASUDEO - 70112000079" userId="S::soham.vasudeo79@svkmmumbai.onmicrosoft.com::d55899d3-5caa-4866-8537-746ab5b09b31" providerId="AD" clId="Web-{50D37300-8EB1-4739-BFBB-F468AC871727}" dt="2021-10-17T15:06:38.703" v="272" actId="20577"/>
          <ac:spMkLst>
            <pc:docMk/>
            <pc:sldMk cId="2851089856" sldId="279"/>
            <ac:spMk id="9" creationId="{33A464C2-AEDD-417F-9EF2-E36705609C1E}"/>
          </ac:spMkLst>
        </pc:spChg>
        <pc:spChg chg="mod">
          <ac:chgData name="SOHAM VASUDEO - 70112000079" userId="S::soham.vasudeo79@svkmmumbai.onmicrosoft.com::d55899d3-5caa-4866-8537-746ab5b09b31" providerId="AD" clId="Web-{50D37300-8EB1-4739-BFBB-F468AC871727}" dt="2021-10-17T15:04:41.935" v="250" actId="20577"/>
          <ac:spMkLst>
            <pc:docMk/>
            <pc:sldMk cId="2851089856" sldId="279"/>
            <ac:spMk id="10" creationId="{8FB4DAE8-5592-45D4-9130-7961E6899DF9}"/>
          </ac:spMkLst>
        </pc:spChg>
        <pc:spChg chg="mod">
          <ac:chgData name="SOHAM VASUDEO - 70112000079" userId="S::soham.vasudeo79@svkmmumbai.onmicrosoft.com::d55899d3-5caa-4866-8537-746ab5b09b31" providerId="AD" clId="Web-{50D37300-8EB1-4739-BFBB-F468AC871727}" dt="2021-10-17T15:04:12.061" v="238" actId="20577"/>
          <ac:spMkLst>
            <pc:docMk/>
            <pc:sldMk cId="2851089856" sldId="279"/>
            <ac:spMk id="11" creationId="{9C3CDF88-3F29-4EBF-AC15-F577B25AD359}"/>
          </ac:spMkLst>
        </pc:spChg>
      </pc:sldChg>
      <pc:sldChg chg="modSp add replId">
        <pc:chgData name="SOHAM VASUDEO - 70112000079" userId="S::soham.vasudeo79@svkmmumbai.onmicrosoft.com::d55899d3-5caa-4866-8537-746ab5b09b31" providerId="AD" clId="Web-{50D37300-8EB1-4739-BFBB-F468AC871727}" dt="2021-10-17T15:08:39.487" v="375" actId="20577"/>
        <pc:sldMkLst>
          <pc:docMk/>
          <pc:sldMk cId="1412501738" sldId="280"/>
        </pc:sldMkLst>
        <pc:spChg chg="mod">
          <ac:chgData name="SOHAM VASUDEO - 70112000079" userId="S::soham.vasudeo79@svkmmumbai.onmicrosoft.com::d55899d3-5caa-4866-8537-746ab5b09b31" providerId="AD" clId="Web-{50D37300-8EB1-4739-BFBB-F468AC871727}" dt="2021-10-17T15:08:39.487" v="375" actId="20577"/>
          <ac:spMkLst>
            <pc:docMk/>
            <pc:sldMk cId="1412501738" sldId="280"/>
            <ac:spMk id="9" creationId="{33A464C2-AEDD-417F-9EF2-E36705609C1E}"/>
          </ac:spMkLst>
        </pc:spChg>
        <pc:spChg chg="mod">
          <ac:chgData name="SOHAM VASUDEO - 70112000079" userId="S::soham.vasudeo79@svkmmumbai.onmicrosoft.com::d55899d3-5caa-4866-8537-746ab5b09b31" providerId="AD" clId="Web-{50D37300-8EB1-4739-BFBB-F468AC871727}" dt="2021-10-17T15:08:14.658" v="335" actId="20577"/>
          <ac:spMkLst>
            <pc:docMk/>
            <pc:sldMk cId="1412501738" sldId="280"/>
            <ac:spMk id="10" creationId="{8FB4DAE8-5592-45D4-9130-7961E6899DF9}"/>
          </ac:spMkLst>
        </pc:spChg>
        <pc:spChg chg="mod">
          <ac:chgData name="SOHAM VASUDEO - 70112000079" userId="S::soham.vasudeo79@svkmmumbai.onmicrosoft.com::d55899d3-5caa-4866-8537-746ab5b09b31" providerId="AD" clId="Web-{50D37300-8EB1-4739-BFBB-F468AC871727}" dt="2021-10-17T15:07:43.033" v="310" actId="20577"/>
          <ac:spMkLst>
            <pc:docMk/>
            <pc:sldMk cId="1412501738" sldId="280"/>
            <ac:spMk id="11" creationId="{9C3CDF88-3F29-4EBF-AC15-F577B25AD359}"/>
          </ac:spMkLst>
        </pc:spChg>
      </pc:sldChg>
      <pc:sldChg chg="delSp modSp add replId">
        <pc:chgData name="SOHAM VASUDEO - 70112000079" userId="S::soham.vasudeo79@svkmmumbai.onmicrosoft.com::d55899d3-5caa-4866-8537-746ab5b09b31" providerId="AD" clId="Web-{50D37300-8EB1-4739-BFBB-F468AC871727}" dt="2021-10-17T15:11:16.882" v="429" actId="1076"/>
        <pc:sldMkLst>
          <pc:docMk/>
          <pc:sldMk cId="2318134126" sldId="281"/>
        </pc:sldMkLst>
        <pc:spChg chg="mod">
          <ac:chgData name="SOHAM VASUDEO - 70112000079" userId="S::soham.vasudeo79@svkmmumbai.onmicrosoft.com::d55899d3-5caa-4866-8537-746ab5b09b31" providerId="AD" clId="Web-{50D37300-8EB1-4739-BFBB-F468AC871727}" dt="2021-10-17T15:11:16.882" v="428" actId="1076"/>
          <ac:spMkLst>
            <pc:docMk/>
            <pc:sldMk cId="2318134126" sldId="281"/>
            <ac:spMk id="6" creationId="{2B1D2AD6-77CE-4C05-9A94-543C74BE85C0}"/>
          </ac:spMkLst>
        </pc:spChg>
        <pc:spChg chg="del mod">
          <ac:chgData name="SOHAM VASUDEO - 70112000079" userId="S::soham.vasudeo79@svkmmumbai.onmicrosoft.com::d55899d3-5caa-4866-8537-746ab5b09b31" providerId="AD" clId="Web-{50D37300-8EB1-4739-BFBB-F468AC871727}" dt="2021-10-17T15:11:05.709" v="425"/>
          <ac:spMkLst>
            <pc:docMk/>
            <pc:sldMk cId="2318134126" sldId="281"/>
            <ac:spMk id="9" creationId="{33A464C2-AEDD-417F-9EF2-E36705609C1E}"/>
          </ac:spMkLst>
        </pc:spChg>
        <pc:spChg chg="mod">
          <ac:chgData name="SOHAM VASUDEO - 70112000079" userId="S::soham.vasudeo79@svkmmumbai.onmicrosoft.com::d55899d3-5caa-4866-8537-746ab5b09b31" providerId="AD" clId="Web-{50D37300-8EB1-4739-BFBB-F468AC871727}" dt="2021-10-17T15:11:16.866" v="427" actId="1076"/>
          <ac:spMkLst>
            <pc:docMk/>
            <pc:sldMk cId="2318134126" sldId="281"/>
            <ac:spMk id="10" creationId="{8FB4DAE8-5592-45D4-9130-7961E6899DF9}"/>
          </ac:spMkLst>
        </pc:spChg>
        <pc:spChg chg="mod">
          <ac:chgData name="SOHAM VASUDEO - 70112000079" userId="S::soham.vasudeo79@svkmmumbai.onmicrosoft.com::d55899d3-5caa-4866-8537-746ab5b09b31" providerId="AD" clId="Web-{50D37300-8EB1-4739-BFBB-F468AC871727}" dt="2021-10-17T15:11:16.882" v="429" actId="1076"/>
          <ac:spMkLst>
            <pc:docMk/>
            <pc:sldMk cId="2318134126" sldId="281"/>
            <ac:spMk id="11" creationId="{9C3CDF88-3F29-4EBF-AC15-F577B25AD359}"/>
          </ac:spMkLst>
        </pc:spChg>
        <pc:spChg chg="del">
          <ac:chgData name="SOHAM VASUDEO - 70112000079" userId="S::soham.vasudeo79@svkmmumbai.onmicrosoft.com::d55899d3-5caa-4866-8537-746ab5b09b31" providerId="AD" clId="Web-{50D37300-8EB1-4739-BFBB-F468AC871727}" dt="2021-10-17T15:11:07.514" v="426"/>
          <ac:spMkLst>
            <pc:docMk/>
            <pc:sldMk cId="2318134126" sldId="281"/>
            <ac:spMk id="13" creationId="{A9D3024F-6936-4FA1-89B7-46D23AC49AEC}"/>
          </ac:spMkLst>
        </pc:spChg>
      </pc:sldChg>
    </pc:docChg>
  </pc:docChgLst>
  <pc:docChgLst>
    <pc:chgData name="RITIKA SHETTY - 70112000091" userId="S::ritika.shetty91@svkmmumbai.onmicrosoft.com::f0ed631c-fb08-44da-8de4-ffc852173028" providerId="AD" clId="Web-{F06D4B2D-4799-4354-811B-8EA5D10CBDFA}"/>
    <pc:docChg chg="modSld">
      <pc:chgData name="RITIKA SHETTY - 70112000091" userId="S::ritika.shetty91@svkmmumbai.onmicrosoft.com::f0ed631c-fb08-44da-8de4-ffc852173028" providerId="AD" clId="Web-{F06D4B2D-4799-4354-811B-8EA5D10CBDFA}" dt="2021-10-18T05:30:41.666" v="77" actId="20577"/>
      <pc:docMkLst>
        <pc:docMk/>
      </pc:docMkLst>
      <pc:sldChg chg="modSp">
        <pc:chgData name="RITIKA SHETTY - 70112000091" userId="S::ritika.shetty91@svkmmumbai.onmicrosoft.com::f0ed631c-fb08-44da-8de4-ffc852173028" providerId="AD" clId="Web-{F06D4B2D-4799-4354-811B-8EA5D10CBDFA}" dt="2021-10-18T05:30:41.666" v="77" actId="20577"/>
        <pc:sldMkLst>
          <pc:docMk/>
          <pc:sldMk cId="0" sldId="269"/>
        </pc:sldMkLst>
        <pc:spChg chg="mod">
          <ac:chgData name="RITIKA SHETTY - 70112000091" userId="S::ritika.shetty91@svkmmumbai.onmicrosoft.com::f0ed631c-fb08-44da-8de4-ffc852173028" providerId="AD" clId="Web-{F06D4B2D-4799-4354-811B-8EA5D10CBDFA}" dt="2021-10-18T05:30:41.666" v="77" actId="20577"/>
          <ac:spMkLst>
            <pc:docMk/>
            <pc:sldMk cId="0" sldId="269"/>
            <ac:spMk id="14338" creationId="{7A9525B9-53C0-41AE-AE3B-405F18749383}"/>
          </ac:spMkLst>
        </pc:spChg>
      </pc:sldChg>
      <pc:sldChg chg="addSp delSp modSp">
        <pc:chgData name="RITIKA SHETTY - 70112000091" userId="S::ritika.shetty91@svkmmumbai.onmicrosoft.com::f0ed631c-fb08-44da-8de4-ffc852173028" providerId="AD" clId="Web-{F06D4B2D-4799-4354-811B-8EA5D10CBDFA}" dt="2021-10-18T05:27:00.412" v="55" actId="1076"/>
        <pc:sldMkLst>
          <pc:docMk/>
          <pc:sldMk cId="0" sldId="272"/>
        </pc:sldMkLst>
        <pc:spChg chg="add del">
          <ac:chgData name="RITIKA SHETTY - 70112000091" userId="S::ritika.shetty91@svkmmumbai.onmicrosoft.com::f0ed631c-fb08-44da-8de4-ffc852173028" providerId="AD" clId="Web-{F06D4B2D-4799-4354-811B-8EA5D10CBDFA}" dt="2021-10-18T05:23:40.268" v="8"/>
          <ac:spMkLst>
            <pc:docMk/>
            <pc:sldMk cId="0" sldId="272"/>
            <ac:spMk id="2" creationId="{6D388196-D73B-4F4E-8CAB-E8A530B1F938}"/>
          </ac:spMkLst>
        </pc:spChg>
        <pc:spChg chg="add del">
          <ac:chgData name="RITIKA SHETTY - 70112000091" userId="S::ritika.shetty91@svkmmumbai.onmicrosoft.com::f0ed631c-fb08-44da-8de4-ffc852173028" providerId="AD" clId="Web-{F06D4B2D-4799-4354-811B-8EA5D10CBDFA}" dt="2021-10-18T05:23:37.956" v="7"/>
          <ac:spMkLst>
            <pc:docMk/>
            <pc:sldMk cId="0" sldId="272"/>
            <ac:spMk id="3" creationId="{A1476E22-422A-432A-97E5-AC8D754B602B}"/>
          </ac:spMkLst>
        </pc:spChg>
        <pc:spChg chg="add del">
          <ac:chgData name="RITIKA SHETTY - 70112000091" userId="S::ritika.shetty91@svkmmumbai.onmicrosoft.com::f0ed631c-fb08-44da-8de4-ffc852173028" providerId="AD" clId="Web-{F06D4B2D-4799-4354-811B-8EA5D10CBDFA}" dt="2021-10-18T05:23:09.049" v="3"/>
          <ac:spMkLst>
            <pc:docMk/>
            <pc:sldMk cId="0" sldId="272"/>
            <ac:spMk id="4" creationId="{959E2A38-5BC9-43F9-9B17-C82DCA7830AB}"/>
          </ac:spMkLst>
        </pc:spChg>
        <pc:spChg chg="mod">
          <ac:chgData name="RITIKA SHETTY - 70112000091" userId="S::ritika.shetty91@svkmmumbai.onmicrosoft.com::f0ed631c-fb08-44da-8de4-ffc852173028" providerId="AD" clId="Web-{F06D4B2D-4799-4354-811B-8EA5D10CBDFA}" dt="2021-10-18T05:27:00.412" v="55" actId="1076"/>
          <ac:spMkLst>
            <pc:docMk/>
            <pc:sldMk cId="0" sldId="272"/>
            <ac:spMk id="5123" creationId="{5A00FEF0-3E31-48F6-AB6A-439E06E90624}"/>
          </ac:spMkLst>
        </pc:spChg>
      </pc:sldChg>
      <pc:sldChg chg="modSp">
        <pc:chgData name="RITIKA SHETTY - 70112000091" userId="S::ritika.shetty91@svkmmumbai.onmicrosoft.com::f0ed631c-fb08-44da-8de4-ffc852173028" providerId="AD" clId="Web-{F06D4B2D-4799-4354-811B-8EA5D10CBDFA}" dt="2021-10-18T05:24:34.769" v="14" actId="14100"/>
        <pc:sldMkLst>
          <pc:docMk/>
          <pc:sldMk cId="0" sldId="275"/>
        </pc:sldMkLst>
        <pc:picChg chg="mod">
          <ac:chgData name="RITIKA SHETTY - 70112000091" userId="S::ritika.shetty91@svkmmumbai.onmicrosoft.com::f0ed631c-fb08-44da-8de4-ffc852173028" providerId="AD" clId="Web-{F06D4B2D-4799-4354-811B-8EA5D10CBDFA}" dt="2021-10-18T05:24:34.769" v="14" actId="14100"/>
          <ac:picMkLst>
            <pc:docMk/>
            <pc:sldMk cId="0" sldId="275"/>
            <ac:picMk id="25" creationId="{965D03DC-0010-4AB1-9CAF-AC8A2D6ACC6C}"/>
          </ac:picMkLst>
        </pc:picChg>
      </pc:sldChg>
      <pc:sldChg chg="addSp delSp modSp">
        <pc:chgData name="RITIKA SHETTY - 70112000091" userId="S::ritika.shetty91@svkmmumbai.onmicrosoft.com::f0ed631c-fb08-44da-8de4-ffc852173028" providerId="AD" clId="Web-{F06D4B2D-4799-4354-811B-8EA5D10CBDFA}" dt="2021-10-18T05:29:12.133" v="76" actId="20577"/>
        <pc:sldMkLst>
          <pc:docMk/>
          <pc:sldMk cId="3514934444" sldId="282"/>
        </pc:sldMkLst>
        <pc:spChg chg="add del mod">
          <ac:chgData name="RITIKA SHETTY - 70112000091" userId="S::ritika.shetty91@svkmmumbai.onmicrosoft.com::f0ed631c-fb08-44da-8de4-ffc852173028" providerId="AD" clId="Web-{F06D4B2D-4799-4354-811B-8EA5D10CBDFA}" dt="2021-10-18T05:25:45.723" v="20"/>
          <ac:spMkLst>
            <pc:docMk/>
            <pc:sldMk cId="3514934444" sldId="282"/>
            <ac:spMk id="2" creationId="{A5B9DF24-8ECD-4923-BE10-8EBC640524A7}"/>
          </ac:spMkLst>
        </pc:spChg>
        <pc:spChg chg="add mod">
          <ac:chgData name="RITIKA SHETTY - 70112000091" userId="S::ritika.shetty91@svkmmumbai.onmicrosoft.com::f0ed631c-fb08-44da-8de4-ffc852173028" providerId="AD" clId="Web-{F06D4B2D-4799-4354-811B-8EA5D10CBDFA}" dt="2021-10-18T05:29:12.133" v="76" actId="20577"/>
          <ac:spMkLst>
            <pc:docMk/>
            <pc:sldMk cId="3514934444" sldId="282"/>
            <ac:spMk id="3" creationId="{5781B9EB-6AEB-4D4D-B8CD-EE6558507EDE}"/>
          </ac:spMkLst>
        </pc:spChg>
        <pc:picChg chg="mod">
          <ac:chgData name="RITIKA SHETTY - 70112000091" userId="S::ritika.shetty91@svkmmumbai.onmicrosoft.com::f0ed631c-fb08-44da-8de4-ffc852173028" providerId="AD" clId="Web-{F06D4B2D-4799-4354-811B-8EA5D10CBDFA}" dt="2021-10-18T05:25:36.426" v="18" actId="1076"/>
          <ac:picMkLst>
            <pc:docMk/>
            <pc:sldMk cId="3514934444" sldId="282"/>
            <ac:picMk id="9" creationId="{14E3FF4D-678F-4FDA-A8EB-4501A6B246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05E11-CFDD-442C-800C-BE9FF39537EA}" type="datetimeFigureOut">
              <a:rPr lang="en-US"/>
              <a:t>10/25/2021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B6B52-B7CC-4676-915F-35C328E0946A}" type="slidenum">
              <a:rPr lang="en-US"/>
              <a:t>‹#›</a:t>
            </a:fld>
            <a:endParaRPr lang="en-US"/>
          </a:p>
        </p:txBody>
      </p:sp>
    </p:spTree>
    <p:extLst>
      <p:ext uri="{BB962C8B-B14F-4D97-AF65-F5344CB8AC3E}">
        <p14:creationId xmlns:p14="http://schemas.microsoft.com/office/powerpoint/2010/main" val="88750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dirty="0">
                <a:solidFill>
                  <a:srgbClr val="000000"/>
                </a:solidFill>
                <a:effectLst/>
                <a:latin typeface="Calibri" panose="020F0502020204030204" pitchFamily="34" charset="0"/>
              </a:rPr>
              <a:t>The world has witnessed the COVID-19 (corona virus disease 2019) pandemic that has affected many lives across the globe. The spread of this virus has exponentially risen. Therefore, on 11th March 2020, the World Health Organization (WHO) announced COVID-19 as a “Global Pandemic” </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Due to the outbreak of COVID-19, an unavoidable situation stirred up, whereby authorities of various continents and countries had to put restrictions on the movement of people and non-essential activities. Some of these restrictions included imposing lockdowns, maintaining social distancing, work from home in academics, and business continuity plans.</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en-US" sz="1800" b="0" i="0" u="none" strike="noStrike" dirty="0">
                <a:solidFill>
                  <a:srgbClr val="000000"/>
                </a:solidFill>
                <a:effectLst/>
                <a:latin typeface="Calibri" panose="020F0502020204030204" pitchFamily="34" charset="0"/>
              </a:rPr>
              <a:t>In our mini project we are trying to implement models for the COVID-19 data that we were </a:t>
            </a:r>
            <a:r>
              <a:rPr lang="en-US" sz="1800" b="0" i="0" u="none" strike="noStrike" dirty="0" err="1">
                <a:solidFill>
                  <a:srgbClr val="000000"/>
                </a:solidFill>
                <a:effectLst/>
                <a:latin typeface="Calibri" panose="020F0502020204030204" pitchFamily="34" charset="0"/>
              </a:rPr>
              <a:t>povided</a:t>
            </a:r>
            <a:r>
              <a:rPr lang="en-US" sz="1800" b="0" i="0" u="none" strike="noStrike" dirty="0">
                <a:solidFill>
                  <a:srgbClr val="000000"/>
                </a:solidFill>
                <a:effectLst/>
                <a:latin typeface="Calibri" panose="020F0502020204030204" pitchFamily="34" charset="0"/>
              </a:rPr>
              <a:t> with and </a:t>
            </a:r>
            <a:r>
              <a:rPr lang="en-US" sz="1800" b="0" i="0" u="none" strike="noStrike" dirty="0" err="1">
                <a:solidFill>
                  <a:srgbClr val="000000"/>
                </a:solidFill>
                <a:effectLst/>
                <a:latin typeface="Calibri" panose="020F0502020204030204" pitchFamily="34" charset="0"/>
              </a:rPr>
              <a:t>tryting</a:t>
            </a:r>
            <a:r>
              <a:rPr lang="en-US" sz="1800" b="0" i="0" u="none" strike="noStrike" dirty="0">
                <a:solidFill>
                  <a:srgbClr val="000000"/>
                </a:solidFill>
                <a:effectLst/>
                <a:latin typeface="Calibri" panose="020F0502020204030204" pitchFamily="34" charset="0"/>
              </a:rPr>
              <a:t> to write a suitable Python code for analysis and Data </a:t>
            </a:r>
            <a:r>
              <a:rPr lang="en-US" sz="1800" b="0" i="0" u="none" strike="noStrike" dirty="0" err="1">
                <a:solidFill>
                  <a:srgbClr val="000000"/>
                </a:solidFill>
                <a:effectLst/>
                <a:latin typeface="Calibri" panose="020F0502020204030204" pitchFamily="34" charset="0"/>
              </a:rPr>
              <a:t>Visualisation</a:t>
            </a:r>
            <a:r>
              <a:rPr lang="en-US" sz="1800" b="0" i="0" u="none" strike="noStrike" dirty="0">
                <a:solidFill>
                  <a:srgbClr val="000000"/>
                </a:solidFill>
                <a:effectLst/>
                <a:latin typeface="Calibri" panose="020F0502020204030204" pitchFamily="34" charset="0"/>
              </a:rPr>
              <a:t> of the data provided.</a:t>
            </a:r>
            <a:endParaRPr lang="en-US" b="0" i="0" dirty="0">
              <a:solidFill>
                <a:srgbClr val="444444"/>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EDB6B52-B7CC-4676-915F-35C328E0946A}" type="slidenum">
              <a:rPr lang="en-US" smtClean="0"/>
              <a:t>3</a:t>
            </a:fld>
            <a:endParaRPr lang="en-US"/>
          </a:p>
        </p:txBody>
      </p:sp>
    </p:spTree>
    <p:extLst>
      <p:ext uri="{BB962C8B-B14F-4D97-AF65-F5344CB8AC3E}">
        <p14:creationId xmlns:p14="http://schemas.microsoft.com/office/powerpoint/2010/main" val="298016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Upon cleaning and sorting the data we did some exploratory data analysis in which we visually represented </a:t>
            </a:r>
          </a:p>
        </p:txBody>
      </p:sp>
      <p:sp>
        <p:nvSpPr>
          <p:cNvPr id="4" name="Slide Number Placeholder 3"/>
          <p:cNvSpPr>
            <a:spLocks noGrp="1"/>
          </p:cNvSpPr>
          <p:nvPr>
            <p:ph type="sldNum" sz="quarter" idx="5"/>
          </p:nvPr>
        </p:nvSpPr>
        <p:spPr/>
        <p:txBody>
          <a:bodyPr/>
          <a:lstStyle/>
          <a:p>
            <a:fld id="{0EDB6B52-B7CC-4676-915F-35C328E0946A}" type="slidenum">
              <a:rPr lang="en-US"/>
              <a:t>14</a:t>
            </a:fld>
            <a:endParaRPr lang="en-US"/>
          </a:p>
        </p:txBody>
      </p:sp>
    </p:spTree>
    <p:extLst>
      <p:ext uri="{BB962C8B-B14F-4D97-AF65-F5344CB8AC3E}">
        <p14:creationId xmlns:p14="http://schemas.microsoft.com/office/powerpoint/2010/main" val="145442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2969A56-FC39-445F-9266-53A05461ACC6}"/>
              </a:ext>
            </a:extLst>
          </p:cNvPr>
          <p:cNvSpPr>
            <a:spLocks noGrp="1"/>
          </p:cNvSpPr>
          <p:nvPr>
            <p:ph type="dt" sz="half" idx="10"/>
          </p:nvPr>
        </p:nvSpPr>
        <p:spPr/>
        <p:txBody>
          <a:bodyPr/>
          <a:lstStyle>
            <a:lvl1pPr>
              <a:defRPr/>
            </a:lvl1pPr>
          </a:lstStyle>
          <a:p>
            <a:pPr>
              <a:defRPr/>
            </a:pPr>
            <a:fld id="{A307FD9A-2E75-4AD2-9897-2998CCA81B63}" type="datetimeFigureOut">
              <a:rPr lang="en-US"/>
              <a:pPr>
                <a:defRPr/>
              </a:pPr>
              <a:t>10/25/2021</a:t>
            </a:fld>
            <a:endParaRPr lang="en-US"/>
          </a:p>
        </p:txBody>
      </p:sp>
      <p:sp>
        <p:nvSpPr>
          <p:cNvPr id="5" name="Footer Placeholder 4">
            <a:extLst>
              <a:ext uri="{FF2B5EF4-FFF2-40B4-BE49-F238E27FC236}">
                <a16:creationId xmlns:a16="http://schemas.microsoft.com/office/drawing/2014/main" id="{09269D4B-6048-47B8-9BF9-E4D0053A49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EF908A-68F7-4D6F-BC33-3D9725704080}"/>
              </a:ext>
            </a:extLst>
          </p:cNvPr>
          <p:cNvSpPr>
            <a:spLocks noGrp="1"/>
          </p:cNvSpPr>
          <p:nvPr>
            <p:ph type="sldNum" sz="quarter" idx="12"/>
          </p:nvPr>
        </p:nvSpPr>
        <p:spPr/>
        <p:txBody>
          <a:bodyPr/>
          <a:lstStyle>
            <a:lvl1pPr>
              <a:defRPr/>
            </a:lvl1pPr>
          </a:lstStyle>
          <a:p>
            <a:pPr>
              <a:defRPr/>
            </a:pPr>
            <a:fld id="{86AE39E1-C10F-4297-A9A5-F6BB16463F5F}" type="slidenum">
              <a:rPr lang="en-US" altLang="en-US"/>
              <a:pPr>
                <a:defRPr/>
              </a:pPr>
              <a:t>‹#›</a:t>
            </a:fld>
            <a:endParaRPr lang="en-US" altLang="en-US"/>
          </a:p>
        </p:txBody>
      </p:sp>
    </p:spTree>
    <p:extLst>
      <p:ext uri="{BB962C8B-B14F-4D97-AF65-F5344CB8AC3E}">
        <p14:creationId xmlns:p14="http://schemas.microsoft.com/office/powerpoint/2010/main" val="65648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1A78-A91A-4494-B2C3-5D914C5587C2}"/>
              </a:ext>
            </a:extLst>
          </p:cNvPr>
          <p:cNvSpPr>
            <a:spLocks noGrp="1"/>
          </p:cNvSpPr>
          <p:nvPr>
            <p:ph type="dt" sz="half" idx="10"/>
          </p:nvPr>
        </p:nvSpPr>
        <p:spPr/>
        <p:txBody>
          <a:bodyPr/>
          <a:lstStyle>
            <a:lvl1pPr>
              <a:defRPr/>
            </a:lvl1pPr>
          </a:lstStyle>
          <a:p>
            <a:pPr>
              <a:defRPr/>
            </a:pPr>
            <a:fld id="{6D338393-214D-46DA-A541-8822825366B5}" type="datetimeFigureOut">
              <a:rPr lang="en-US"/>
              <a:pPr>
                <a:defRPr/>
              </a:pPr>
              <a:t>10/25/2021</a:t>
            </a:fld>
            <a:endParaRPr lang="en-US"/>
          </a:p>
        </p:txBody>
      </p:sp>
      <p:sp>
        <p:nvSpPr>
          <p:cNvPr id="5" name="Footer Placeholder 4">
            <a:extLst>
              <a:ext uri="{FF2B5EF4-FFF2-40B4-BE49-F238E27FC236}">
                <a16:creationId xmlns:a16="http://schemas.microsoft.com/office/drawing/2014/main" id="{FD6016EE-A4E9-497C-9A0D-8E06520C0D3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C9FDCBB-9129-4F27-AC32-20EAD667EADC}"/>
              </a:ext>
            </a:extLst>
          </p:cNvPr>
          <p:cNvSpPr>
            <a:spLocks noGrp="1"/>
          </p:cNvSpPr>
          <p:nvPr>
            <p:ph type="sldNum" sz="quarter" idx="12"/>
          </p:nvPr>
        </p:nvSpPr>
        <p:spPr/>
        <p:txBody>
          <a:bodyPr/>
          <a:lstStyle>
            <a:lvl1pPr>
              <a:defRPr/>
            </a:lvl1pPr>
          </a:lstStyle>
          <a:p>
            <a:pPr>
              <a:defRPr/>
            </a:pPr>
            <a:fld id="{2DC6FCDF-18D4-406D-8341-0607D07EEFD2}" type="slidenum">
              <a:rPr lang="en-US" altLang="en-US"/>
              <a:pPr>
                <a:defRPr/>
              </a:pPr>
              <a:t>‹#›</a:t>
            </a:fld>
            <a:endParaRPr lang="en-US" altLang="en-US"/>
          </a:p>
        </p:txBody>
      </p:sp>
    </p:spTree>
    <p:extLst>
      <p:ext uri="{BB962C8B-B14F-4D97-AF65-F5344CB8AC3E}">
        <p14:creationId xmlns:p14="http://schemas.microsoft.com/office/powerpoint/2010/main" val="158032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AABED-4D68-4184-8889-C57E4DD8C728}"/>
              </a:ext>
            </a:extLst>
          </p:cNvPr>
          <p:cNvSpPr>
            <a:spLocks noGrp="1"/>
          </p:cNvSpPr>
          <p:nvPr>
            <p:ph type="dt" sz="half" idx="10"/>
          </p:nvPr>
        </p:nvSpPr>
        <p:spPr/>
        <p:txBody>
          <a:bodyPr/>
          <a:lstStyle>
            <a:lvl1pPr>
              <a:defRPr/>
            </a:lvl1pPr>
          </a:lstStyle>
          <a:p>
            <a:pPr>
              <a:defRPr/>
            </a:pPr>
            <a:fld id="{4E05ECFA-BFCF-4286-AC45-3215E75A866B}" type="datetimeFigureOut">
              <a:rPr lang="en-US"/>
              <a:pPr>
                <a:defRPr/>
              </a:pPr>
              <a:t>10/25/2021</a:t>
            </a:fld>
            <a:endParaRPr lang="en-US"/>
          </a:p>
        </p:txBody>
      </p:sp>
      <p:sp>
        <p:nvSpPr>
          <p:cNvPr id="5" name="Footer Placeholder 4">
            <a:extLst>
              <a:ext uri="{FF2B5EF4-FFF2-40B4-BE49-F238E27FC236}">
                <a16:creationId xmlns:a16="http://schemas.microsoft.com/office/drawing/2014/main" id="{C2E68DF7-9220-420B-807D-96F78D70713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458224-5F4A-47C6-B45F-2C6FE5F400E1}"/>
              </a:ext>
            </a:extLst>
          </p:cNvPr>
          <p:cNvSpPr>
            <a:spLocks noGrp="1"/>
          </p:cNvSpPr>
          <p:nvPr>
            <p:ph type="sldNum" sz="quarter" idx="12"/>
          </p:nvPr>
        </p:nvSpPr>
        <p:spPr/>
        <p:txBody>
          <a:bodyPr/>
          <a:lstStyle>
            <a:lvl1pPr>
              <a:defRPr/>
            </a:lvl1pPr>
          </a:lstStyle>
          <a:p>
            <a:pPr>
              <a:defRPr/>
            </a:pPr>
            <a:fld id="{CE2221DF-73C3-4103-A260-4A90CD383957}" type="slidenum">
              <a:rPr lang="en-US" altLang="en-US"/>
              <a:pPr>
                <a:defRPr/>
              </a:pPr>
              <a:t>‹#›</a:t>
            </a:fld>
            <a:endParaRPr lang="en-US" altLang="en-US"/>
          </a:p>
        </p:txBody>
      </p:sp>
    </p:spTree>
    <p:extLst>
      <p:ext uri="{BB962C8B-B14F-4D97-AF65-F5344CB8AC3E}">
        <p14:creationId xmlns:p14="http://schemas.microsoft.com/office/powerpoint/2010/main" val="193537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E3670-0CD8-469F-831A-B226C3BC3EB4}"/>
              </a:ext>
            </a:extLst>
          </p:cNvPr>
          <p:cNvSpPr>
            <a:spLocks noGrp="1"/>
          </p:cNvSpPr>
          <p:nvPr>
            <p:ph type="dt" sz="half" idx="10"/>
          </p:nvPr>
        </p:nvSpPr>
        <p:spPr/>
        <p:txBody>
          <a:bodyPr/>
          <a:lstStyle>
            <a:lvl1pPr>
              <a:defRPr/>
            </a:lvl1pPr>
          </a:lstStyle>
          <a:p>
            <a:pPr>
              <a:defRPr/>
            </a:pPr>
            <a:fld id="{FFF61E14-CA8D-4C1F-A3A4-713E05A98915}" type="datetimeFigureOut">
              <a:rPr lang="en-US"/>
              <a:pPr>
                <a:defRPr/>
              </a:pPr>
              <a:t>10/25/2021</a:t>
            </a:fld>
            <a:endParaRPr lang="en-US"/>
          </a:p>
        </p:txBody>
      </p:sp>
      <p:sp>
        <p:nvSpPr>
          <p:cNvPr id="5" name="Footer Placeholder 4">
            <a:extLst>
              <a:ext uri="{FF2B5EF4-FFF2-40B4-BE49-F238E27FC236}">
                <a16:creationId xmlns:a16="http://schemas.microsoft.com/office/drawing/2014/main" id="{F708FF6D-17F3-42DB-A2C5-BF84D5AAF4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0C8C12-C9AF-41C5-B4DB-679CC55F57B8}"/>
              </a:ext>
            </a:extLst>
          </p:cNvPr>
          <p:cNvSpPr>
            <a:spLocks noGrp="1"/>
          </p:cNvSpPr>
          <p:nvPr>
            <p:ph type="sldNum" sz="quarter" idx="12"/>
          </p:nvPr>
        </p:nvSpPr>
        <p:spPr/>
        <p:txBody>
          <a:bodyPr/>
          <a:lstStyle>
            <a:lvl1pPr>
              <a:defRPr/>
            </a:lvl1pPr>
          </a:lstStyle>
          <a:p>
            <a:pPr>
              <a:defRPr/>
            </a:pPr>
            <a:fld id="{0611B099-3C2B-4005-9445-298DF0B03C82}" type="slidenum">
              <a:rPr lang="en-US" altLang="en-US"/>
              <a:pPr>
                <a:defRPr/>
              </a:pPr>
              <a:t>‹#›</a:t>
            </a:fld>
            <a:endParaRPr lang="en-US" altLang="en-US"/>
          </a:p>
        </p:txBody>
      </p:sp>
    </p:spTree>
    <p:extLst>
      <p:ext uri="{BB962C8B-B14F-4D97-AF65-F5344CB8AC3E}">
        <p14:creationId xmlns:p14="http://schemas.microsoft.com/office/powerpoint/2010/main" val="8167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146923-2B5F-4823-9F62-AEDF132F1F9A}"/>
              </a:ext>
            </a:extLst>
          </p:cNvPr>
          <p:cNvSpPr>
            <a:spLocks noGrp="1"/>
          </p:cNvSpPr>
          <p:nvPr>
            <p:ph type="dt" sz="half" idx="10"/>
          </p:nvPr>
        </p:nvSpPr>
        <p:spPr/>
        <p:txBody>
          <a:bodyPr/>
          <a:lstStyle>
            <a:lvl1pPr>
              <a:defRPr/>
            </a:lvl1pPr>
          </a:lstStyle>
          <a:p>
            <a:pPr>
              <a:defRPr/>
            </a:pPr>
            <a:fld id="{EE98A569-67B5-4212-95AB-12D1921C75C1}" type="datetimeFigureOut">
              <a:rPr lang="en-US"/>
              <a:pPr>
                <a:defRPr/>
              </a:pPr>
              <a:t>10/25/2021</a:t>
            </a:fld>
            <a:endParaRPr lang="en-US"/>
          </a:p>
        </p:txBody>
      </p:sp>
      <p:sp>
        <p:nvSpPr>
          <p:cNvPr id="5" name="Footer Placeholder 4">
            <a:extLst>
              <a:ext uri="{FF2B5EF4-FFF2-40B4-BE49-F238E27FC236}">
                <a16:creationId xmlns:a16="http://schemas.microsoft.com/office/drawing/2014/main" id="{999B532A-FFD0-43DE-9D00-5A1587A128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9DDAF4-1C0E-41EB-8E99-3F4E8A8CF4C6}"/>
              </a:ext>
            </a:extLst>
          </p:cNvPr>
          <p:cNvSpPr>
            <a:spLocks noGrp="1"/>
          </p:cNvSpPr>
          <p:nvPr>
            <p:ph type="sldNum" sz="quarter" idx="12"/>
          </p:nvPr>
        </p:nvSpPr>
        <p:spPr/>
        <p:txBody>
          <a:bodyPr/>
          <a:lstStyle>
            <a:lvl1pPr>
              <a:defRPr/>
            </a:lvl1pPr>
          </a:lstStyle>
          <a:p>
            <a:pPr>
              <a:defRPr/>
            </a:pPr>
            <a:fld id="{C12317CA-AA34-41D3-8720-B14654C73055}" type="slidenum">
              <a:rPr lang="en-US" altLang="en-US"/>
              <a:pPr>
                <a:defRPr/>
              </a:pPr>
              <a:t>‹#›</a:t>
            </a:fld>
            <a:endParaRPr lang="en-US" altLang="en-US"/>
          </a:p>
        </p:txBody>
      </p:sp>
    </p:spTree>
    <p:extLst>
      <p:ext uri="{BB962C8B-B14F-4D97-AF65-F5344CB8AC3E}">
        <p14:creationId xmlns:p14="http://schemas.microsoft.com/office/powerpoint/2010/main" val="411502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2B2B04A-AEA0-428A-A205-7591B39DC33B}"/>
              </a:ext>
            </a:extLst>
          </p:cNvPr>
          <p:cNvSpPr>
            <a:spLocks noGrp="1"/>
          </p:cNvSpPr>
          <p:nvPr>
            <p:ph type="dt" sz="half" idx="10"/>
          </p:nvPr>
        </p:nvSpPr>
        <p:spPr/>
        <p:txBody>
          <a:bodyPr/>
          <a:lstStyle>
            <a:lvl1pPr>
              <a:defRPr/>
            </a:lvl1pPr>
          </a:lstStyle>
          <a:p>
            <a:pPr>
              <a:defRPr/>
            </a:pPr>
            <a:fld id="{FFB5F681-CA78-4702-A9A1-16522E031543}" type="datetimeFigureOut">
              <a:rPr lang="en-US"/>
              <a:pPr>
                <a:defRPr/>
              </a:pPr>
              <a:t>10/25/2021</a:t>
            </a:fld>
            <a:endParaRPr lang="en-US"/>
          </a:p>
        </p:txBody>
      </p:sp>
      <p:sp>
        <p:nvSpPr>
          <p:cNvPr id="6" name="Footer Placeholder 4">
            <a:extLst>
              <a:ext uri="{FF2B5EF4-FFF2-40B4-BE49-F238E27FC236}">
                <a16:creationId xmlns:a16="http://schemas.microsoft.com/office/drawing/2014/main" id="{C300B0E2-E95B-41E7-A759-AECC3A75F5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4F20980-4133-4D38-ABF7-07692F8B909F}"/>
              </a:ext>
            </a:extLst>
          </p:cNvPr>
          <p:cNvSpPr>
            <a:spLocks noGrp="1"/>
          </p:cNvSpPr>
          <p:nvPr>
            <p:ph type="sldNum" sz="quarter" idx="12"/>
          </p:nvPr>
        </p:nvSpPr>
        <p:spPr/>
        <p:txBody>
          <a:bodyPr/>
          <a:lstStyle>
            <a:lvl1pPr>
              <a:defRPr/>
            </a:lvl1pPr>
          </a:lstStyle>
          <a:p>
            <a:pPr>
              <a:defRPr/>
            </a:pPr>
            <a:fld id="{81C004D4-CEBC-483D-8DAE-68D4160A1461}" type="slidenum">
              <a:rPr lang="en-US" altLang="en-US"/>
              <a:pPr>
                <a:defRPr/>
              </a:pPr>
              <a:t>‹#›</a:t>
            </a:fld>
            <a:endParaRPr lang="en-US" altLang="en-US"/>
          </a:p>
        </p:txBody>
      </p:sp>
    </p:spTree>
    <p:extLst>
      <p:ext uri="{BB962C8B-B14F-4D97-AF65-F5344CB8AC3E}">
        <p14:creationId xmlns:p14="http://schemas.microsoft.com/office/powerpoint/2010/main" val="334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57DF737-1CE3-46A9-94A2-248DB3C59620}"/>
              </a:ext>
            </a:extLst>
          </p:cNvPr>
          <p:cNvSpPr>
            <a:spLocks noGrp="1"/>
          </p:cNvSpPr>
          <p:nvPr>
            <p:ph type="dt" sz="half" idx="10"/>
          </p:nvPr>
        </p:nvSpPr>
        <p:spPr/>
        <p:txBody>
          <a:bodyPr/>
          <a:lstStyle>
            <a:lvl1pPr>
              <a:defRPr/>
            </a:lvl1pPr>
          </a:lstStyle>
          <a:p>
            <a:pPr>
              <a:defRPr/>
            </a:pPr>
            <a:fld id="{FB685AC2-A034-44D8-9C60-C6487FF5518A}" type="datetimeFigureOut">
              <a:rPr lang="en-US"/>
              <a:pPr>
                <a:defRPr/>
              </a:pPr>
              <a:t>10/25/2021</a:t>
            </a:fld>
            <a:endParaRPr lang="en-US"/>
          </a:p>
        </p:txBody>
      </p:sp>
      <p:sp>
        <p:nvSpPr>
          <p:cNvPr id="8" name="Footer Placeholder 4">
            <a:extLst>
              <a:ext uri="{FF2B5EF4-FFF2-40B4-BE49-F238E27FC236}">
                <a16:creationId xmlns:a16="http://schemas.microsoft.com/office/drawing/2014/main" id="{3E09CC5C-A249-4B7A-987D-FF2BCE5C6E5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64EDE4D-932D-48C9-97A8-BDF0CB5BB8DE}"/>
              </a:ext>
            </a:extLst>
          </p:cNvPr>
          <p:cNvSpPr>
            <a:spLocks noGrp="1"/>
          </p:cNvSpPr>
          <p:nvPr>
            <p:ph type="sldNum" sz="quarter" idx="12"/>
          </p:nvPr>
        </p:nvSpPr>
        <p:spPr/>
        <p:txBody>
          <a:bodyPr/>
          <a:lstStyle>
            <a:lvl1pPr>
              <a:defRPr/>
            </a:lvl1pPr>
          </a:lstStyle>
          <a:p>
            <a:pPr>
              <a:defRPr/>
            </a:pPr>
            <a:fld id="{5B439168-A637-459A-B4EF-1B124F46603C}" type="slidenum">
              <a:rPr lang="en-US" altLang="en-US"/>
              <a:pPr>
                <a:defRPr/>
              </a:pPr>
              <a:t>‹#›</a:t>
            </a:fld>
            <a:endParaRPr lang="en-US" altLang="en-US"/>
          </a:p>
        </p:txBody>
      </p:sp>
    </p:spTree>
    <p:extLst>
      <p:ext uri="{BB962C8B-B14F-4D97-AF65-F5344CB8AC3E}">
        <p14:creationId xmlns:p14="http://schemas.microsoft.com/office/powerpoint/2010/main" val="15907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3415A2F-56D5-4353-A849-5F747D993F85}"/>
              </a:ext>
            </a:extLst>
          </p:cNvPr>
          <p:cNvSpPr>
            <a:spLocks noGrp="1"/>
          </p:cNvSpPr>
          <p:nvPr>
            <p:ph type="dt" sz="half" idx="10"/>
          </p:nvPr>
        </p:nvSpPr>
        <p:spPr/>
        <p:txBody>
          <a:bodyPr/>
          <a:lstStyle>
            <a:lvl1pPr>
              <a:defRPr/>
            </a:lvl1pPr>
          </a:lstStyle>
          <a:p>
            <a:pPr>
              <a:defRPr/>
            </a:pPr>
            <a:fld id="{C51DA742-0AD1-44E7-8A1B-A67559C6CF48}" type="datetimeFigureOut">
              <a:rPr lang="en-US"/>
              <a:pPr>
                <a:defRPr/>
              </a:pPr>
              <a:t>10/25/2021</a:t>
            </a:fld>
            <a:endParaRPr lang="en-US"/>
          </a:p>
        </p:txBody>
      </p:sp>
      <p:sp>
        <p:nvSpPr>
          <p:cNvPr id="4" name="Footer Placeholder 4">
            <a:extLst>
              <a:ext uri="{FF2B5EF4-FFF2-40B4-BE49-F238E27FC236}">
                <a16:creationId xmlns:a16="http://schemas.microsoft.com/office/drawing/2014/main" id="{BDB3F7E5-F1CD-4FE8-8368-A5505F305D2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C7E8AF6-5214-4CD5-A6CE-6151D69D72FE}"/>
              </a:ext>
            </a:extLst>
          </p:cNvPr>
          <p:cNvSpPr>
            <a:spLocks noGrp="1"/>
          </p:cNvSpPr>
          <p:nvPr>
            <p:ph type="sldNum" sz="quarter" idx="12"/>
          </p:nvPr>
        </p:nvSpPr>
        <p:spPr/>
        <p:txBody>
          <a:bodyPr/>
          <a:lstStyle>
            <a:lvl1pPr>
              <a:defRPr/>
            </a:lvl1pPr>
          </a:lstStyle>
          <a:p>
            <a:pPr>
              <a:defRPr/>
            </a:pPr>
            <a:fld id="{FBEC77E8-433E-45BB-9756-C5F7EF8D2C66}" type="slidenum">
              <a:rPr lang="en-US" altLang="en-US"/>
              <a:pPr>
                <a:defRPr/>
              </a:pPr>
              <a:t>‹#›</a:t>
            </a:fld>
            <a:endParaRPr lang="en-US" altLang="en-US"/>
          </a:p>
        </p:txBody>
      </p:sp>
    </p:spTree>
    <p:extLst>
      <p:ext uri="{BB962C8B-B14F-4D97-AF65-F5344CB8AC3E}">
        <p14:creationId xmlns:p14="http://schemas.microsoft.com/office/powerpoint/2010/main" val="42503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C545615-1F06-4AF8-9466-51B7B982DD89}"/>
              </a:ext>
            </a:extLst>
          </p:cNvPr>
          <p:cNvSpPr>
            <a:spLocks noGrp="1"/>
          </p:cNvSpPr>
          <p:nvPr>
            <p:ph type="dt" sz="half" idx="10"/>
          </p:nvPr>
        </p:nvSpPr>
        <p:spPr/>
        <p:txBody>
          <a:bodyPr/>
          <a:lstStyle>
            <a:lvl1pPr>
              <a:defRPr/>
            </a:lvl1pPr>
          </a:lstStyle>
          <a:p>
            <a:pPr>
              <a:defRPr/>
            </a:pPr>
            <a:fld id="{7DAD66EE-D155-4631-86A6-C9596CB0721A}" type="datetimeFigureOut">
              <a:rPr lang="en-US"/>
              <a:pPr>
                <a:defRPr/>
              </a:pPr>
              <a:t>10/25/2021</a:t>
            </a:fld>
            <a:endParaRPr lang="en-US"/>
          </a:p>
        </p:txBody>
      </p:sp>
      <p:sp>
        <p:nvSpPr>
          <p:cNvPr id="3" name="Footer Placeholder 4">
            <a:extLst>
              <a:ext uri="{FF2B5EF4-FFF2-40B4-BE49-F238E27FC236}">
                <a16:creationId xmlns:a16="http://schemas.microsoft.com/office/drawing/2014/main" id="{40BB2D3E-1663-4F09-934C-F14029FABA0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BD35926-8FDD-43C6-9652-5B168C9563BB}"/>
              </a:ext>
            </a:extLst>
          </p:cNvPr>
          <p:cNvSpPr>
            <a:spLocks noGrp="1"/>
          </p:cNvSpPr>
          <p:nvPr>
            <p:ph type="sldNum" sz="quarter" idx="12"/>
          </p:nvPr>
        </p:nvSpPr>
        <p:spPr/>
        <p:txBody>
          <a:bodyPr/>
          <a:lstStyle>
            <a:lvl1pPr>
              <a:defRPr/>
            </a:lvl1pPr>
          </a:lstStyle>
          <a:p>
            <a:pPr>
              <a:defRPr/>
            </a:pPr>
            <a:fld id="{2E68B99C-D12F-430F-988E-2D1DB9600B9F}" type="slidenum">
              <a:rPr lang="en-US" altLang="en-US"/>
              <a:pPr>
                <a:defRPr/>
              </a:pPr>
              <a:t>‹#›</a:t>
            </a:fld>
            <a:endParaRPr lang="en-US" altLang="en-US"/>
          </a:p>
        </p:txBody>
      </p:sp>
    </p:spTree>
    <p:extLst>
      <p:ext uri="{BB962C8B-B14F-4D97-AF65-F5344CB8AC3E}">
        <p14:creationId xmlns:p14="http://schemas.microsoft.com/office/powerpoint/2010/main" val="26703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AE37FCB-988F-442D-BEA6-1D77DAF85D74}"/>
              </a:ext>
            </a:extLst>
          </p:cNvPr>
          <p:cNvSpPr>
            <a:spLocks noGrp="1"/>
          </p:cNvSpPr>
          <p:nvPr>
            <p:ph type="dt" sz="half" idx="10"/>
          </p:nvPr>
        </p:nvSpPr>
        <p:spPr/>
        <p:txBody>
          <a:bodyPr/>
          <a:lstStyle>
            <a:lvl1pPr>
              <a:defRPr/>
            </a:lvl1pPr>
          </a:lstStyle>
          <a:p>
            <a:pPr>
              <a:defRPr/>
            </a:pPr>
            <a:fld id="{8DBEC201-6C6C-408B-ABB9-EEC68D36235D}" type="datetimeFigureOut">
              <a:rPr lang="en-US"/>
              <a:pPr>
                <a:defRPr/>
              </a:pPr>
              <a:t>10/25/2021</a:t>
            </a:fld>
            <a:endParaRPr lang="en-US"/>
          </a:p>
        </p:txBody>
      </p:sp>
      <p:sp>
        <p:nvSpPr>
          <p:cNvPr id="6" name="Footer Placeholder 4">
            <a:extLst>
              <a:ext uri="{FF2B5EF4-FFF2-40B4-BE49-F238E27FC236}">
                <a16:creationId xmlns:a16="http://schemas.microsoft.com/office/drawing/2014/main" id="{F665D545-1BCF-4F00-A945-4F0C857F7B8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FD3405B-DD29-4D8B-BCDE-3D8CA1783924}"/>
              </a:ext>
            </a:extLst>
          </p:cNvPr>
          <p:cNvSpPr>
            <a:spLocks noGrp="1"/>
          </p:cNvSpPr>
          <p:nvPr>
            <p:ph type="sldNum" sz="quarter" idx="12"/>
          </p:nvPr>
        </p:nvSpPr>
        <p:spPr/>
        <p:txBody>
          <a:bodyPr/>
          <a:lstStyle>
            <a:lvl1pPr>
              <a:defRPr/>
            </a:lvl1pPr>
          </a:lstStyle>
          <a:p>
            <a:pPr>
              <a:defRPr/>
            </a:pPr>
            <a:fld id="{0A8CD6F9-5981-4503-94D5-B99B4FD8D16E}" type="slidenum">
              <a:rPr lang="en-US" altLang="en-US"/>
              <a:pPr>
                <a:defRPr/>
              </a:pPr>
              <a:t>‹#›</a:t>
            </a:fld>
            <a:endParaRPr lang="en-US" altLang="en-US"/>
          </a:p>
        </p:txBody>
      </p:sp>
    </p:spTree>
    <p:extLst>
      <p:ext uri="{BB962C8B-B14F-4D97-AF65-F5344CB8AC3E}">
        <p14:creationId xmlns:p14="http://schemas.microsoft.com/office/powerpoint/2010/main" val="33266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099D781-DC8D-4E54-AE67-BFA3A73B583A}"/>
              </a:ext>
            </a:extLst>
          </p:cNvPr>
          <p:cNvSpPr>
            <a:spLocks noGrp="1"/>
          </p:cNvSpPr>
          <p:nvPr>
            <p:ph type="dt" sz="half" idx="10"/>
          </p:nvPr>
        </p:nvSpPr>
        <p:spPr/>
        <p:txBody>
          <a:bodyPr/>
          <a:lstStyle>
            <a:lvl1pPr>
              <a:defRPr/>
            </a:lvl1pPr>
          </a:lstStyle>
          <a:p>
            <a:pPr>
              <a:defRPr/>
            </a:pPr>
            <a:fld id="{CC8BD6EA-DFF2-40D4-A87E-51F15392A8CC}" type="datetimeFigureOut">
              <a:rPr lang="en-US"/>
              <a:pPr>
                <a:defRPr/>
              </a:pPr>
              <a:t>10/25/2021</a:t>
            </a:fld>
            <a:endParaRPr lang="en-US"/>
          </a:p>
        </p:txBody>
      </p:sp>
      <p:sp>
        <p:nvSpPr>
          <p:cNvPr id="6" name="Footer Placeholder 4">
            <a:extLst>
              <a:ext uri="{FF2B5EF4-FFF2-40B4-BE49-F238E27FC236}">
                <a16:creationId xmlns:a16="http://schemas.microsoft.com/office/drawing/2014/main" id="{DC8BD288-10BD-4CA1-A837-10DCF877043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EBDEC7-F1C4-4045-949E-62DF72DB5902}"/>
              </a:ext>
            </a:extLst>
          </p:cNvPr>
          <p:cNvSpPr>
            <a:spLocks noGrp="1"/>
          </p:cNvSpPr>
          <p:nvPr>
            <p:ph type="sldNum" sz="quarter" idx="12"/>
          </p:nvPr>
        </p:nvSpPr>
        <p:spPr/>
        <p:txBody>
          <a:bodyPr/>
          <a:lstStyle>
            <a:lvl1pPr>
              <a:defRPr/>
            </a:lvl1pPr>
          </a:lstStyle>
          <a:p>
            <a:pPr>
              <a:defRPr/>
            </a:pPr>
            <a:fld id="{D5A5563D-7C11-4868-B5A7-46E84979842B}" type="slidenum">
              <a:rPr lang="en-US" altLang="en-US"/>
              <a:pPr>
                <a:defRPr/>
              </a:pPr>
              <a:t>‹#›</a:t>
            </a:fld>
            <a:endParaRPr lang="en-US" altLang="en-US"/>
          </a:p>
        </p:txBody>
      </p:sp>
    </p:spTree>
    <p:extLst>
      <p:ext uri="{BB962C8B-B14F-4D97-AF65-F5344CB8AC3E}">
        <p14:creationId xmlns:p14="http://schemas.microsoft.com/office/powerpoint/2010/main" val="423687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473ECF7-A9DB-4317-808C-FDA419495EA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C00139C-BBA6-41DF-8D9C-835CEB56CFB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2D8050A-42B3-4DE6-A9A0-ED2F961F99E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F22BEF49-3551-4596-BBA6-19CA2BB213EC}" type="datetimeFigureOut">
              <a:rPr lang="en-US"/>
              <a:pPr>
                <a:defRPr/>
              </a:pPr>
              <a:t>10/25/2021</a:t>
            </a:fld>
            <a:endParaRPr lang="en-US"/>
          </a:p>
        </p:txBody>
      </p:sp>
      <p:sp>
        <p:nvSpPr>
          <p:cNvPr id="5" name="Footer Placeholder 4">
            <a:extLst>
              <a:ext uri="{FF2B5EF4-FFF2-40B4-BE49-F238E27FC236}">
                <a16:creationId xmlns:a16="http://schemas.microsoft.com/office/drawing/2014/main" id="{52D57449-1699-4AEF-9F72-E00CAD717F7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2FED1C3-003E-414F-801D-CA035183DCA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C8008FF-BE58-49E2-8037-446E32698E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abs/pii/S0377123720300770?via%3Dihub" TargetMode="External"/><Relationship Id="rId2" Type="http://schemas.openxmlformats.org/officeDocument/2006/relationships/hyperlink" Target="https://www.sciencedirect.com/science/article/abs/pii/S0048969720323342?via%3Dihub" TargetMode="Externa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a:extLst>
              <a:ext uri="{FF2B5EF4-FFF2-40B4-BE49-F238E27FC236}">
                <a16:creationId xmlns:a16="http://schemas.microsoft.com/office/drawing/2014/main" id="{2FCFF5CD-B8D3-4F7C-863F-941F503AB58A}"/>
              </a:ext>
            </a:extLst>
          </p:cNvPr>
          <p:cNvSpPr txBox="1">
            <a:spLocks noChangeArrowheads="1"/>
          </p:cNvSpPr>
          <p:nvPr/>
        </p:nvSpPr>
        <p:spPr bwMode="auto">
          <a:xfrm>
            <a:off x="1262063" y="457200"/>
            <a:ext cx="680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a:latin typeface="Times New Roman"/>
                <a:cs typeface="Times New Roman"/>
              </a:rPr>
              <a:t>Bachelor Of Technology</a:t>
            </a:r>
          </a:p>
          <a:p>
            <a:pPr algn="ctr" eaLnBrk="1" hangingPunct="1">
              <a:spcBef>
                <a:spcPct val="0"/>
              </a:spcBef>
              <a:buNone/>
            </a:pPr>
            <a:endParaRPr lang="en-US" altLang="en-US" sz="1800">
              <a:solidFill>
                <a:srgbClr val="C00000"/>
              </a:solidFill>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400" b="1">
                <a:latin typeface="Times New Roman"/>
                <a:cs typeface="Times New Roman"/>
              </a:rPr>
              <a:t>Computer Science and Engineering (Data Science)</a:t>
            </a:r>
          </a:p>
          <a:p>
            <a:pPr algn="ctr" eaLnBrk="1" hangingPunct="1">
              <a:spcBef>
                <a:spcPct val="0"/>
              </a:spcBef>
              <a:buFontTx/>
              <a:buNone/>
            </a:pPr>
            <a:r>
              <a:rPr lang="en-US" altLang="en-US" sz="2000">
                <a:latin typeface="Times New Roman"/>
                <a:cs typeface="Times New Roman"/>
              </a:rPr>
              <a:t>311 Program in collaboration with Virginia Tech. USA</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400" b="1">
                <a:latin typeface="Times New Roman"/>
                <a:cs typeface="Times New Roman"/>
              </a:rPr>
              <a:t>Mini-Project Presentation</a:t>
            </a:r>
          </a:p>
          <a:p>
            <a:pPr algn="ctr" eaLnBrk="1" hangingPunct="1">
              <a:spcBef>
                <a:spcPct val="0"/>
              </a:spcBef>
              <a:buFontTx/>
              <a:buNone/>
            </a:pPr>
            <a:endParaRPr lang="en-US" altLang="en-US" sz="1800">
              <a:solidFill>
                <a:srgbClr val="C00000"/>
              </a:solidFill>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400" b="1"/>
          </a:p>
          <a:p>
            <a:pPr algn="ctr" eaLnBrk="1" hangingPunct="1">
              <a:spcBef>
                <a:spcPct val="0"/>
              </a:spcBef>
              <a:buNone/>
            </a:pPr>
            <a:endParaRPr lang="en-US" altLang="en-US" sz="2400" b="1">
              <a:latin typeface="Calibri"/>
              <a:cs typeface="Calibri"/>
            </a:endParaRPr>
          </a:p>
          <a:p>
            <a:pPr algn="ctr" eaLnBrk="1" hangingPunct="1">
              <a:spcBef>
                <a:spcPct val="0"/>
              </a:spcBef>
              <a:buNone/>
            </a:pPr>
            <a:endParaRPr lang="en-US" altLang="en-US" sz="1800" b="1">
              <a:cs typeface="Calibri"/>
            </a:endParaRPr>
          </a:p>
        </p:txBody>
      </p:sp>
      <p:pic>
        <p:nvPicPr>
          <p:cNvPr id="3075" name="Picture 5" descr="C:\Documents and Settings\sachin.arondekar\Desktop\NMIMSLogo.PNG">
            <a:extLst>
              <a:ext uri="{FF2B5EF4-FFF2-40B4-BE49-F238E27FC236}">
                <a16:creationId xmlns:a16="http://schemas.microsoft.com/office/drawing/2014/main" id="{4891C2DD-77DE-4B62-B828-A65906DA7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344863"/>
            <a:ext cx="13716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a:extLst>
              <a:ext uri="{FF2B5EF4-FFF2-40B4-BE49-F238E27FC236}">
                <a16:creationId xmlns:a16="http://schemas.microsoft.com/office/drawing/2014/main" id="{8A7B4A7B-E596-49F8-B9EE-A02829E78919}"/>
              </a:ext>
            </a:extLst>
          </p:cNvPr>
          <p:cNvSpPr txBox="1">
            <a:spLocks noChangeArrowheads="1"/>
          </p:cNvSpPr>
          <p:nvPr/>
        </p:nvSpPr>
        <p:spPr bwMode="auto">
          <a:xfrm>
            <a:off x="2168525" y="5334000"/>
            <a:ext cx="499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hickThin">
                <a:solidFill>
                  <a:srgbClr val="000000"/>
                </a:solidFill>
                <a:miter lim="800000"/>
                <a:headEnd/>
                <a:tailEnd/>
              </a14:hiddenLine>
            </a:ext>
          </a:extLst>
        </p:spPr>
        <p:txBody>
          <a:bodyPr lIns="137160" tIns="91440" rIns="137160" bIns="9144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800"/>
              </a:spcAft>
              <a:buFontTx/>
              <a:buNone/>
            </a:pPr>
            <a:r>
              <a:rPr lang="en-IN" altLang="en-US" sz="1600" b="1"/>
              <a:t>SVKM’s NMIMS</a:t>
            </a:r>
          </a:p>
          <a:p>
            <a:pPr algn="ctr">
              <a:spcBef>
                <a:spcPct val="0"/>
              </a:spcBef>
              <a:spcAft>
                <a:spcPts val="800"/>
              </a:spcAft>
              <a:buFontTx/>
              <a:buNone/>
            </a:pPr>
            <a:r>
              <a:rPr lang="en-IN" altLang="en-US" sz="1600" b="1"/>
              <a:t>Mukesh Patel School of Technology Management and Engineering, JVPD, Vile Parle, West </a:t>
            </a:r>
          </a:p>
          <a:p>
            <a:pPr algn="ctr">
              <a:spcBef>
                <a:spcPct val="0"/>
              </a:spcBef>
              <a:spcAft>
                <a:spcPts val="800"/>
              </a:spcAft>
              <a:buFontTx/>
              <a:buNone/>
            </a:pPr>
            <a:r>
              <a:rPr lang="en-IN" altLang="en-US" sz="1600" b="1"/>
              <a:t>Mumbai- 400056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FA288B9-AB9A-447C-B978-E69204E4F7C3}"/>
              </a:ext>
            </a:extLst>
          </p:cNvPr>
          <p:cNvSpPr>
            <a:spLocks noGrp="1"/>
          </p:cNvSpPr>
          <p:nvPr>
            <p:ph type="title"/>
          </p:nvPr>
        </p:nvSpPr>
        <p:spPr>
          <a:xfrm>
            <a:off x="355394" y="-70095"/>
            <a:ext cx="8229600" cy="1143000"/>
          </a:xfrm>
        </p:spPr>
        <p:txBody>
          <a:bodyPr/>
          <a:lstStyle/>
          <a:p>
            <a:pPr eaLnBrk="1" hangingPunct="1"/>
            <a:r>
              <a:rPr lang="en-US" altLang="en-US" sz="3600" b="1" u="sng">
                <a:latin typeface="Times New Roman"/>
                <a:cs typeface="Times New Roman"/>
              </a:rPr>
              <a:t>Flow chart</a:t>
            </a:r>
            <a:endParaRPr lang="en-US" altLang="en-US" sz="3600" b="1" u="sng">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B6CCF32B-BE23-468F-9215-817D249C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Rounded Corners 8">
            <a:extLst>
              <a:ext uri="{FF2B5EF4-FFF2-40B4-BE49-F238E27FC236}">
                <a16:creationId xmlns:a16="http://schemas.microsoft.com/office/drawing/2014/main" id="{33A464C2-AEDD-417F-9EF2-E36705609C1E}"/>
              </a:ext>
            </a:extLst>
          </p:cNvPr>
          <p:cNvSpPr/>
          <p:nvPr/>
        </p:nvSpPr>
        <p:spPr>
          <a:xfrm>
            <a:off x="2578459" y="5489175"/>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Times New Roman"/>
                <a:cs typeface="Calibri"/>
              </a:rPr>
              <a:t>Starting to implement statistic model</a:t>
            </a:r>
          </a:p>
        </p:txBody>
      </p:sp>
      <p:sp>
        <p:nvSpPr>
          <p:cNvPr id="10" name="Rectangle: Rounded Corners 9">
            <a:extLst>
              <a:ext uri="{FF2B5EF4-FFF2-40B4-BE49-F238E27FC236}">
                <a16:creationId xmlns:a16="http://schemas.microsoft.com/office/drawing/2014/main" id="{8FB4DAE8-5592-45D4-9130-7961E6899DF9}"/>
              </a:ext>
            </a:extLst>
          </p:cNvPr>
          <p:cNvSpPr/>
          <p:nvPr/>
        </p:nvSpPr>
        <p:spPr>
          <a:xfrm>
            <a:off x="2578459" y="3304980"/>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Times New Roman"/>
                <a:cs typeface="Calibri"/>
              </a:rPr>
              <a:t>Adding various graphs for </a:t>
            </a:r>
            <a:r>
              <a:rPr lang="en-US" sz="2000">
                <a:latin typeface="Times New Roman"/>
                <a:ea typeface="+mn-lt"/>
                <a:cs typeface="+mn-lt"/>
              </a:rPr>
              <a:t>exploratory analysis</a:t>
            </a:r>
            <a:r>
              <a:rPr lang="en-US">
                <a:cs typeface="Calibri"/>
              </a:rPr>
              <a:t> </a:t>
            </a:r>
            <a:endParaRPr lang="en-US"/>
          </a:p>
        </p:txBody>
      </p:sp>
      <p:sp>
        <p:nvSpPr>
          <p:cNvPr id="6" name="Arrow: Down 5">
            <a:extLst>
              <a:ext uri="{FF2B5EF4-FFF2-40B4-BE49-F238E27FC236}">
                <a16:creationId xmlns:a16="http://schemas.microsoft.com/office/drawing/2014/main" id="{2B1D2AD6-77CE-4C05-9A94-543C74BE85C0}"/>
              </a:ext>
            </a:extLst>
          </p:cNvPr>
          <p:cNvSpPr/>
          <p:nvPr/>
        </p:nvSpPr>
        <p:spPr>
          <a:xfrm>
            <a:off x="4226720" y="2244510"/>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A9D3024F-6936-4FA1-89B7-46D23AC49AEC}"/>
              </a:ext>
            </a:extLst>
          </p:cNvPr>
          <p:cNvSpPr/>
          <p:nvPr/>
        </p:nvSpPr>
        <p:spPr>
          <a:xfrm>
            <a:off x="4226719" y="4437958"/>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C3CDF88-3F29-4EBF-AC15-F577B25AD359}"/>
              </a:ext>
            </a:extLst>
          </p:cNvPr>
          <p:cNvSpPr/>
          <p:nvPr/>
        </p:nvSpPr>
        <p:spPr>
          <a:xfrm>
            <a:off x="2578458" y="1074509"/>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Times New Roman"/>
                <a:cs typeface="Calibri"/>
              </a:rPr>
              <a:t>Adding data visualization libraries for basic exploratory analysis in python</a:t>
            </a:r>
          </a:p>
        </p:txBody>
      </p:sp>
    </p:spTree>
    <p:extLst>
      <p:ext uri="{BB962C8B-B14F-4D97-AF65-F5344CB8AC3E}">
        <p14:creationId xmlns:p14="http://schemas.microsoft.com/office/powerpoint/2010/main" val="285108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FA288B9-AB9A-447C-B978-E69204E4F7C3}"/>
              </a:ext>
            </a:extLst>
          </p:cNvPr>
          <p:cNvSpPr>
            <a:spLocks noGrp="1"/>
          </p:cNvSpPr>
          <p:nvPr>
            <p:ph type="title"/>
          </p:nvPr>
        </p:nvSpPr>
        <p:spPr>
          <a:xfrm>
            <a:off x="355394" y="-151095"/>
            <a:ext cx="8229600" cy="1143000"/>
          </a:xfrm>
        </p:spPr>
        <p:txBody>
          <a:bodyPr/>
          <a:lstStyle/>
          <a:p>
            <a:pPr eaLnBrk="1" hangingPunct="1"/>
            <a:r>
              <a:rPr lang="en-US" altLang="en-US" sz="3600" b="1" u="sng">
                <a:latin typeface="Times New Roman"/>
                <a:cs typeface="Times New Roman"/>
              </a:rPr>
              <a:t>Flow chart</a:t>
            </a:r>
            <a:endParaRPr lang="en-US" altLang="en-US" sz="3600" b="1" u="sng">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B6CCF32B-BE23-468F-9215-817D249C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Rounded Corners 8">
            <a:extLst>
              <a:ext uri="{FF2B5EF4-FFF2-40B4-BE49-F238E27FC236}">
                <a16:creationId xmlns:a16="http://schemas.microsoft.com/office/drawing/2014/main" id="{33A464C2-AEDD-417F-9EF2-E36705609C1E}"/>
              </a:ext>
            </a:extLst>
          </p:cNvPr>
          <p:cNvSpPr/>
          <p:nvPr/>
        </p:nvSpPr>
        <p:spPr>
          <a:xfrm>
            <a:off x="2578459" y="5489175"/>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Implement the order into the python code </a:t>
            </a:r>
            <a:endParaRPr lang="en-US"/>
          </a:p>
        </p:txBody>
      </p:sp>
      <p:sp>
        <p:nvSpPr>
          <p:cNvPr id="10" name="Rectangle: Rounded Corners 9">
            <a:extLst>
              <a:ext uri="{FF2B5EF4-FFF2-40B4-BE49-F238E27FC236}">
                <a16:creationId xmlns:a16="http://schemas.microsoft.com/office/drawing/2014/main" id="{8FB4DAE8-5592-45D4-9130-7961E6899DF9}"/>
              </a:ext>
            </a:extLst>
          </p:cNvPr>
          <p:cNvSpPr/>
          <p:nvPr/>
        </p:nvSpPr>
        <p:spPr>
          <a:xfrm>
            <a:off x="2578459" y="3304980"/>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Find the values for order of SARIMA model</a:t>
            </a:r>
          </a:p>
        </p:txBody>
      </p:sp>
      <p:sp>
        <p:nvSpPr>
          <p:cNvPr id="6" name="Arrow: Down 5">
            <a:extLst>
              <a:ext uri="{FF2B5EF4-FFF2-40B4-BE49-F238E27FC236}">
                <a16:creationId xmlns:a16="http://schemas.microsoft.com/office/drawing/2014/main" id="{2B1D2AD6-77CE-4C05-9A94-543C74BE85C0}"/>
              </a:ext>
            </a:extLst>
          </p:cNvPr>
          <p:cNvSpPr/>
          <p:nvPr/>
        </p:nvSpPr>
        <p:spPr>
          <a:xfrm>
            <a:off x="4226720" y="2244510"/>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A9D3024F-6936-4FA1-89B7-46D23AC49AEC}"/>
              </a:ext>
            </a:extLst>
          </p:cNvPr>
          <p:cNvSpPr/>
          <p:nvPr/>
        </p:nvSpPr>
        <p:spPr>
          <a:xfrm>
            <a:off x="4226719" y="4437958"/>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C3CDF88-3F29-4EBF-AC15-F577B25AD359}"/>
              </a:ext>
            </a:extLst>
          </p:cNvPr>
          <p:cNvSpPr/>
          <p:nvPr/>
        </p:nvSpPr>
        <p:spPr>
          <a:xfrm>
            <a:off x="2578458" y="1074509"/>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Adding libraries for statistical model (SARIMA predictions)</a:t>
            </a:r>
          </a:p>
        </p:txBody>
      </p:sp>
    </p:spTree>
    <p:extLst>
      <p:ext uri="{BB962C8B-B14F-4D97-AF65-F5344CB8AC3E}">
        <p14:creationId xmlns:p14="http://schemas.microsoft.com/office/powerpoint/2010/main" val="141250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FA288B9-AB9A-447C-B978-E69204E4F7C3}"/>
              </a:ext>
            </a:extLst>
          </p:cNvPr>
          <p:cNvSpPr>
            <a:spLocks noGrp="1"/>
          </p:cNvSpPr>
          <p:nvPr>
            <p:ph type="title"/>
          </p:nvPr>
        </p:nvSpPr>
        <p:spPr>
          <a:xfrm>
            <a:off x="382394" y="55905"/>
            <a:ext cx="8229600" cy="1143000"/>
          </a:xfrm>
        </p:spPr>
        <p:txBody>
          <a:bodyPr/>
          <a:lstStyle/>
          <a:p>
            <a:pPr eaLnBrk="1" hangingPunct="1"/>
            <a:r>
              <a:rPr lang="en-US" altLang="en-US" sz="3600" b="1" u="sng">
                <a:latin typeface="Times New Roman"/>
                <a:cs typeface="Times New Roman"/>
              </a:rPr>
              <a:t>Flow chart</a:t>
            </a:r>
            <a:endParaRPr lang="en-US" altLang="en-US" sz="3600" b="1" u="sng">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B6CCF32B-BE23-468F-9215-817D249C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Rounded Corners 9">
            <a:extLst>
              <a:ext uri="{FF2B5EF4-FFF2-40B4-BE49-F238E27FC236}">
                <a16:creationId xmlns:a16="http://schemas.microsoft.com/office/drawing/2014/main" id="{8FB4DAE8-5592-45D4-9130-7961E6899DF9}"/>
              </a:ext>
            </a:extLst>
          </p:cNvPr>
          <p:cNvSpPr/>
          <p:nvPr/>
        </p:nvSpPr>
        <p:spPr>
          <a:xfrm>
            <a:off x="2559949" y="4184211"/>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Times New Roman"/>
                <a:cs typeface="Calibri"/>
              </a:rPr>
              <a:t>Using scatter plot with lines and markers to visualize the prediction</a:t>
            </a:r>
          </a:p>
        </p:txBody>
      </p:sp>
      <p:sp>
        <p:nvSpPr>
          <p:cNvPr id="6" name="Arrow: Down 5">
            <a:extLst>
              <a:ext uri="{FF2B5EF4-FFF2-40B4-BE49-F238E27FC236}">
                <a16:creationId xmlns:a16="http://schemas.microsoft.com/office/drawing/2014/main" id="{2B1D2AD6-77CE-4C05-9A94-543C74BE85C0}"/>
              </a:ext>
            </a:extLst>
          </p:cNvPr>
          <p:cNvSpPr/>
          <p:nvPr/>
        </p:nvSpPr>
        <p:spPr>
          <a:xfrm>
            <a:off x="4208210" y="3123741"/>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C3CDF88-3F29-4EBF-AC15-F577B25AD359}"/>
              </a:ext>
            </a:extLst>
          </p:cNvPr>
          <p:cNvSpPr/>
          <p:nvPr/>
        </p:nvSpPr>
        <p:spPr>
          <a:xfrm>
            <a:off x="2559948" y="1953740"/>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cs typeface="Calibri"/>
              </a:rPr>
              <a:t>Plot for the given prediction</a:t>
            </a:r>
            <a:r>
              <a:rPr lang="en-US">
                <a:cs typeface="Calibri"/>
              </a:rPr>
              <a:t> </a:t>
            </a:r>
          </a:p>
        </p:txBody>
      </p:sp>
    </p:spTree>
    <p:extLst>
      <p:ext uri="{BB962C8B-B14F-4D97-AF65-F5344CB8AC3E}">
        <p14:creationId xmlns:p14="http://schemas.microsoft.com/office/powerpoint/2010/main" val="231813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72839100-913E-487E-941B-581F8D5AFB64}"/>
              </a:ext>
            </a:extLst>
          </p:cNvPr>
          <p:cNvPicPr>
            <a:picLocks noChangeAspect="1"/>
          </p:cNvPicPr>
          <p:nvPr/>
        </p:nvPicPr>
        <p:blipFill>
          <a:blip r:embed="rId2"/>
          <a:stretch>
            <a:fillRect/>
          </a:stretch>
        </p:blipFill>
        <p:spPr>
          <a:xfrm>
            <a:off x="5114081" y="510191"/>
            <a:ext cx="3481521" cy="2523486"/>
          </a:xfrm>
          <a:prstGeom prst="rect">
            <a:avLst/>
          </a:prstGeom>
        </p:spPr>
      </p:pic>
      <p:pic>
        <p:nvPicPr>
          <p:cNvPr id="6" name="Picture 6" descr="Map&#10;&#10;Description automatically generated">
            <a:extLst>
              <a:ext uri="{FF2B5EF4-FFF2-40B4-BE49-F238E27FC236}">
                <a16:creationId xmlns:a16="http://schemas.microsoft.com/office/drawing/2014/main" id="{3864F422-A96F-4BF1-A2BA-C500A00557A7}"/>
              </a:ext>
            </a:extLst>
          </p:cNvPr>
          <p:cNvPicPr>
            <a:picLocks noChangeAspect="1"/>
          </p:cNvPicPr>
          <p:nvPr/>
        </p:nvPicPr>
        <p:blipFill>
          <a:blip r:embed="rId3"/>
          <a:stretch>
            <a:fillRect/>
          </a:stretch>
        </p:blipFill>
        <p:spPr>
          <a:xfrm>
            <a:off x="4788446" y="3357447"/>
            <a:ext cx="4001888" cy="3400990"/>
          </a:xfrm>
          <a:prstGeom prst="rect">
            <a:avLst/>
          </a:prstGeom>
        </p:spPr>
      </p:pic>
      <p:pic>
        <p:nvPicPr>
          <p:cNvPr id="9" name="Picture 10">
            <a:extLst>
              <a:ext uri="{FF2B5EF4-FFF2-40B4-BE49-F238E27FC236}">
                <a16:creationId xmlns:a16="http://schemas.microsoft.com/office/drawing/2014/main" id="{14E3FF4D-678F-4FDA-A8EB-4501A6B2467A}"/>
              </a:ext>
            </a:extLst>
          </p:cNvPr>
          <p:cNvPicPr>
            <a:picLocks noChangeAspect="1"/>
          </p:cNvPicPr>
          <p:nvPr/>
        </p:nvPicPr>
        <p:blipFill rotWithShape="1">
          <a:blip r:embed="rId4"/>
          <a:srcRect l="4124" t="4490" r="2282" b="9796"/>
          <a:stretch/>
        </p:blipFill>
        <p:spPr>
          <a:xfrm>
            <a:off x="180374" y="2077933"/>
            <a:ext cx="4601882" cy="2141854"/>
          </a:xfrm>
          <a:prstGeom prst="rect">
            <a:avLst/>
          </a:prstGeom>
        </p:spPr>
      </p:pic>
      <p:pic>
        <p:nvPicPr>
          <p:cNvPr id="11" name="Picture 11" descr="Chart, line chart&#10;&#10;Description automatically generated">
            <a:extLst>
              <a:ext uri="{FF2B5EF4-FFF2-40B4-BE49-F238E27FC236}">
                <a16:creationId xmlns:a16="http://schemas.microsoft.com/office/drawing/2014/main" id="{0BC64D20-7E17-4E2B-A1F3-29E53DB31EBC}"/>
              </a:ext>
            </a:extLst>
          </p:cNvPr>
          <p:cNvPicPr>
            <a:picLocks noChangeAspect="1"/>
          </p:cNvPicPr>
          <p:nvPr/>
        </p:nvPicPr>
        <p:blipFill rotWithShape="1">
          <a:blip r:embed="rId5"/>
          <a:srcRect l="4651" t="3653" r="3581" b="7306"/>
          <a:stretch/>
        </p:blipFill>
        <p:spPr>
          <a:xfrm>
            <a:off x="220213" y="4538297"/>
            <a:ext cx="4313722" cy="2135334"/>
          </a:xfrm>
          <a:prstGeom prst="rect">
            <a:avLst/>
          </a:prstGeom>
        </p:spPr>
      </p:pic>
      <p:sp>
        <p:nvSpPr>
          <p:cNvPr id="3" name="TextBox 2">
            <a:extLst>
              <a:ext uri="{FF2B5EF4-FFF2-40B4-BE49-F238E27FC236}">
                <a16:creationId xmlns:a16="http://schemas.microsoft.com/office/drawing/2014/main" id="{5781B9EB-6AEB-4D4D-B8CD-EE6558507EDE}"/>
              </a:ext>
            </a:extLst>
          </p:cNvPr>
          <p:cNvSpPr txBox="1"/>
          <p:nvPr/>
        </p:nvSpPr>
        <p:spPr>
          <a:xfrm>
            <a:off x="395452" y="329266"/>
            <a:ext cx="45315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u="sng">
                <a:latin typeface="Times New Roman"/>
                <a:cs typeface="Calibri"/>
              </a:rPr>
              <a:t>Graphs for Visualization in Python</a:t>
            </a:r>
          </a:p>
        </p:txBody>
      </p:sp>
    </p:spTree>
    <p:extLst>
      <p:ext uri="{BB962C8B-B14F-4D97-AF65-F5344CB8AC3E}">
        <p14:creationId xmlns:p14="http://schemas.microsoft.com/office/powerpoint/2010/main" val="35149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Title 1">
            <a:extLst>
              <a:ext uri="{FF2B5EF4-FFF2-40B4-BE49-F238E27FC236}">
                <a16:creationId xmlns:a16="http://schemas.microsoft.com/office/drawing/2014/main" id="{86215E9B-04FD-44EF-8393-83B9CD498F26}"/>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eaLnBrk="1" hangingPunct="1">
              <a:lnSpc>
                <a:spcPct val="90000"/>
              </a:lnSpc>
            </a:pPr>
            <a:r>
              <a:rPr lang="en-US" altLang="en-US" sz="5700" b="1" u="sng" kern="1200">
                <a:solidFill>
                  <a:schemeClr val="tx1"/>
                </a:solidFill>
                <a:latin typeface="+mj-lt"/>
                <a:ea typeface="+mj-ea"/>
                <a:cs typeface="+mj-cs"/>
              </a:rPr>
              <a:t>Result and Analysis</a:t>
            </a:r>
          </a:p>
        </p:txBody>
      </p:sp>
      <p:sp>
        <p:nvSpPr>
          <p:cNvPr id="7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2ECC2C68-0309-42B5-9025-7C32AB821C21}"/>
              </a:ext>
            </a:extLst>
          </p:cNvPr>
          <p:cNvPicPr>
            <a:picLocks noChangeAspect="1"/>
          </p:cNvPicPr>
          <p:nvPr/>
        </p:nvPicPr>
        <p:blipFill>
          <a:blip r:embed="rId3"/>
          <a:stretch>
            <a:fillRect/>
          </a:stretch>
        </p:blipFill>
        <p:spPr>
          <a:xfrm>
            <a:off x="477456" y="2061603"/>
            <a:ext cx="8183932" cy="3807222"/>
          </a:xfrm>
          <a:prstGeom prst="rect">
            <a:avLst/>
          </a:prstGeom>
        </p:spPr>
      </p:pic>
      <p:pic>
        <p:nvPicPr>
          <p:cNvPr id="2" name="Picture 2" descr="Logo, company name&#10;&#10;Description automatically generated">
            <a:extLst>
              <a:ext uri="{FF2B5EF4-FFF2-40B4-BE49-F238E27FC236}">
                <a16:creationId xmlns:a16="http://schemas.microsoft.com/office/drawing/2014/main" id="{ACE54A0B-C7AB-4BDD-A4D9-57CEED2672F3}"/>
              </a:ext>
            </a:extLst>
          </p:cNvPr>
          <p:cNvPicPr>
            <a:picLocks noChangeAspect="1"/>
          </p:cNvPicPr>
          <p:nvPr/>
        </p:nvPicPr>
        <p:blipFill>
          <a:blip r:embed="rId4"/>
          <a:stretch>
            <a:fillRect/>
          </a:stretch>
        </p:blipFill>
        <p:spPr>
          <a:xfrm>
            <a:off x="7760438" y="5447963"/>
            <a:ext cx="1381125" cy="13620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2">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 y="465745"/>
            <a:ext cx="83439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7328E-4FBE-40EC-9705-2B5832E5386D}"/>
              </a:ext>
            </a:extLst>
          </p:cNvPr>
          <p:cNvSpPr>
            <a:spLocks noGrp="1"/>
          </p:cNvSpPr>
          <p:nvPr>
            <p:ph type="title"/>
          </p:nvPr>
        </p:nvSpPr>
        <p:spPr>
          <a:xfrm>
            <a:off x="628650" y="894027"/>
            <a:ext cx="2620771" cy="4782873"/>
          </a:xfrm>
        </p:spPr>
        <p:txBody>
          <a:bodyPr vert="horz" lIns="91440" tIns="45720" rIns="91440" bIns="45720" rtlCol="0" anchor="ctr">
            <a:normAutofit/>
          </a:bodyPr>
          <a:lstStyle/>
          <a:p>
            <a:pPr algn="r" eaLnBrk="1" hangingPunct="1">
              <a:lnSpc>
                <a:spcPct val="90000"/>
              </a:lnSpc>
            </a:pPr>
            <a:r>
              <a:rPr lang="en-US" kern="1200">
                <a:solidFill>
                  <a:schemeClr val="tx1"/>
                </a:solidFill>
                <a:latin typeface="+mj-lt"/>
                <a:ea typeface="+mj-ea"/>
                <a:cs typeface="+mj-cs"/>
              </a:rPr>
              <a:t>Reference</a:t>
            </a:r>
          </a:p>
        </p:txBody>
      </p:sp>
      <p:cxnSp>
        <p:nvCxnSpPr>
          <p:cNvPr id="20"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98E1FF-3FF7-4E44-886F-D6300335DEAD}"/>
              </a:ext>
            </a:extLst>
          </p:cNvPr>
          <p:cNvSpPr txBox="1"/>
          <p:nvPr/>
        </p:nvSpPr>
        <p:spPr>
          <a:xfrm>
            <a:off x="3732024" y="894027"/>
            <a:ext cx="4783326" cy="47828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eaLnBrk="1" hangingPunct="1">
              <a:lnSpc>
                <a:spcPct val="90000"/>
              </a:lnSpc>
              <a:spcAft>
                <a:spcPts val="600"/>
              </a:spcAft>
              <a:buFont typeface="Arial" panose="020B0604020202020204" pitchFamily="34" charset="0"/>
              <a:buChar char="•"/>
            </a:pPr>
            <a:r>
              <a:rPr lang="en-US" sz="2100">
                <a:solidFill>
                  <a:srgbClr val="0044F0"/>
                </a:solidFill>
                <a:latin typeface="+mn-lt"/>
                <a:hlinkClick r:id="rId2">
                  <a:extLst>
                    <a:ext uri="{A12FA001-AC4F-418D-AE19-62706E023703}">
                      <ahyp:hlinkClr xmlns:ahyp="http://schemas.microsoft.com/office/drawing/2018/hyperlinkcolor" val="tx"/>
                    </a:ext>
                  </a:extLst>
                </a:hlinkClick>
              </a:rPr>
              <a:t>https://www.sciencedirect.com/science/article/abs/pii/S0048969720323342?via%3Dihub</a:t>
            </a:r>
            <a:r>
              <a:rPr lang="en-US" sz="2100">
                <a:solidFill>
                  <a:srgbClr val="0044F0"/>
                </a:solidFill>
                <a:latin typeface="+mn-lt"/>
              </a:rPr>
              <a:t>  </a:t>
            </a:r>
            <a:endParaRPr lang="en-US" sz="2100">
              <a:solidFill>
                <a:srgbClr val="0044F0"/>
              </a:solidFill>
              <a:latin typeface="+mn-lt"/>
              <a:cs typeface="Calibri"/>
            </a:endParaRPr>
          </a:p>
          <a:p>
            <a:pPr marL="285750" indent="-228600" eaLnBrk="1" hangingPunct="1">
              <a:lnSpc>
                <a:spcPct val="90000"/>
              </a:lnSpc>
              <a:spcAft>
                <a:spcPts val="600"/>
              </a:spcAft>
              <a:buFont typeface="Arial" panose="020B0604020202020204" pitchFamily="34" charset="0"/>
              <a:buChar char="•"/>
            </a:pPr>
            <a:r>
              <a:rPr lang="en-US" sz="2100" u="sng">
                <a:solidFill>
                  <a:srgbClr val="0044F0"/>
                </a:solidFill>
                <a:latin typeface="+mn-lt"/>
              </a:rPr>
              <a:t>https://journals.plos.org/plosone/article?id=10.1371/journal.pone.0250110 </a:t>
            </a:r>
            <a:endParaRPr lang="en-US" sz="2100" u="sng">
              <a:solidFill>
                <a:srgbClr val="0044F0"/>
              </a:solidFill>
              <a:latin typeface="+mn-lt"/>
              <a:cs typeface="Calibri"/>
            </a:endParaRPr>
          </a:p>
          <a:p>
            <a:pPr marL="285750" indent="-228600" eaLnBrk="1" hangingPunct="1">
              <a:lnSpc>
                <a:spcPct val="90000"/>
              </a:lnSpc>
              <a:spcAft>
                <a:spcPts val="600"/>
              </a:spcAft>
              <a:buFont typeface="Arial" panose="020B0604020202020204" pitchFamily="34" charset="0"/>
              <a:buChar char="•"/>
            </a:pPr>
            <a:r>
              <a:rPr lang="en-US" sz="2100">
                <a:solidFill>
                  <a:srgbClr val="0044F0"/>
                </a:solidFill>
                <a:latin typeface="+mn-lt"/>
                <a:hlinkClick r:id="rId3">
                  <a:extLst>
                    <a:ext uri="{A12FA001-AC4F-418D-AE19-62706E023703}">
                      <ahyp:hlinkClr xmlns:ahyp="http://schemas.microsoft.com/office/drawing/2018/hyperlinkcolor" val="tx"/>
                    </a:ext>
                  </a:extLst>
                </a:hlinkClick>
              </a:rPr>
              <a:t>https://www.sciencedirect.com/science/article/abs/pii/S0377123720300770?via%3Dihu</a:t>
            </a:r>
            <a:r>
              <a:rPr lang="en-US" sz="2100">
                <a:latin typeface="+mn-lt"/>
                <a:hlinkClick r:id="rId3">
                  <a:extLst>
                    <a:ext uri="{A12FA001-AC4F-418D-AE19-62706E023703}">
                      <ahyp:hlinkClr xmlns:ahyp="http://schemas.microsoft.com/office/drawing/2018/hyperlinkcolor" val="tx"/>
                    </a:ext>
                  </a:extLst>
                </a:hlinkClick>
              </a:rPr>
              <a:t>b</a:t>
            </a:r>
            <a:r>
              <a:rPr lang="en-US" sz="2100">
                <a:latin typeface="+mn-lt"/>
              </a:rPr>
              <a:t> </a:t>
            </a:r>
            <a:endParaRPr lang="en-US" sz="2100">
              <a:latin typeface="+mn-lt"/>
              <a:cs typeface="Calibri"/>
            </a:endParaRPr>
          </a:p>
        </p:txBody>
      </p:sp>
      <p:pic>
        <p:nvPicPr>
          <p:cNvPr id="7" name="Picture 2" descr="Logo, company name&#10;&#10;Description automatically generated">
            <a:extLst>
              <a:ext uri="{FF2B5EF4-FFF2-40B4-BE49-F238E27FC236}">
                <a16:creationId xmlns:a16="http://schemas.microsoft.com/office/drawing/2014/main" id="{B00B8A56-8EE1-4010-B6D9-22BEF3FC756F}"/>
              </a:ext>
            </a:extLst>
          </p:cNvPr>
          <p:cNvPicPr>
            <a:picLocks noChangeAspect="1"/>
          </p:cNvPicPr>
          <p:nvPr/>
        </p:nvPicPr>
        <p:blipFill>
          <a:blip r:embed="rId4"/>
          <a:stretch>
            <a:fillRect/>
          </a:stretch>
        </p:blipFill>
        <p:spPr>
          <a:xfrm>
            <a:off x="7760438" y="5447963"/>
            <a:ext cx="1381125" cy="1362075"/>
          </a:xfrm>
          <a:prstGeom prst="rect">
            <a:avLst/>
          </a:prstGeom>
        </p:spPr>
      </p:pic>
    </p:spTree>
    <p:extLst>
      <p:ext uri="{BB962C8B-B14F-4D97-AF65-F5344CB8AC3E}">
        <p14:creationId xmlns:p14="http://schemas.microsoft.com/office/powerpoint/2010/main" val="116210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A9525B9-53C0-41AE-AE3B-405F18749383}"/>
              </a:ext>
            </a:extLst>
          </p:cNvPr>
          <p:cNvSpPr>
            <a:spLocks noGrp="1"/>
          </p:cNvSpPr>
          <p:nvPr>
            <p:ph type="ctrTitle"/>
          </p:nvPr>
        </p:nvSpPr>
        <p:spPr>
          <a:xfrm>
            <a:off x="685800" y="2694984"/>
            <a:ext cx="7772400" cy="1470025"/>
          </a:xfrm>
        </p:spPr>
        <p:txBody>
          <a:bodyPr/>
          <a:lstStyle/>
          <a:p>
            <a:pPr eaLnBrk="1" hangingPunct="1"/>
            <a:r>
              <a:rPr lang="en-US" altLang="en-US" b="1" u="sng">
                <a:latin typeface="Times New Roman"/>
                <a:cs typeface="Times New Roman"/>
              </a:rPr>
              <a:t>THANK YOU !!</a:t>
            </a:r>
            <a:br>
              <a:rPr lang="en-US" altLang="en-US" sz="1600" b="1">
                <a:latin typeface="Times New Roman" panose="02020603050405020304" pitchFamily="18" charset="0"/>
                <a:cs typeface="Times New Roman" panose="02020603050405020304" pitchFamily="18" charset="0"/>
              </a:rPr>
            </a:br>
            <a:endParaRPr lang="en-US" altLang="en-US" sz="1600" b="1">
              <a:solidFill>
                <a:srgbClr val="C00000"/>
              </a:solidFill>
              <a:latin typeface="Times New Roman" panose="02020603050405020304" pitchFamily="18" charset="0"/>
              <a:cs typeface="Times New Roman" panose="02020603050405020304" pitchFamily="18" charset="0"/>
            </a:endParaRPr>
          </a:p>
        </p:txBody>
      </p:sp>
      <p:pic>
        <p:nvPicPr>
          <p:cNvPr id="14340" name="Picture 3">
            <a:extLst>
              <a:ext uri="{FF2B5EF4-FFF2-40B4-BE49-F238E27FC236}">
                <a16:creationId xmlns:a16="http://schemas.microsoft.com/office/drawing/2014/main" id="{1F334CD2-ECEA-4152-93BD-597F46978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8E7F71D3-D4F1-4938-BCC2-065BBE0DC4F4}"/>
              </a:ext>
            </a:extLst>
          </p:cNvPr>
          <p:cNvSpPr txBox="1">
            <a:spLocks noChangeArrowheads="1"/>
          </p:cNvSpPr>
          <p:nvPr/>
        </p:nvSpPr>
        <p:spPr bwMode="auto">
          <a:xfrm>
            <a:off x="609600" y="685800"/>
            <a:ext cx="8001000" cy="59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2000" b="1" dirty="0">
                <a:latin typeface="Times New Roman"/>
                <a:cs typeface="Times New Roman"/>
              </a:rPr>
              <a:t>A  PRESENTATION  ON </a:t>
            </a:r>
            <a:endParaRPr lang="en-US" altLang="en-US" sz="2000" b="1"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dirty="0">
              <a:solidFill>
                <a:srgbClr val="C00000"/>
              </a:solidFill>
              <a:latin typeface="Times New Roman"/>
              <a:cs typeface="Times New Roman"/>
            </a:endParaRPr>
          </a:p>
          <a:p>
            <a:pPr algn="ctr" eaLnBrk="1" hangingPunct="1">
              <a:spcBef>
                <a:spcPct val="0"/>
              </a:spcBef>
              <a:buFontTx/>
              <a:buNone/>
            </a:pPr>
            <a:endParaRPr lang="en-US" altLang="en-US" sz="1800" dirty="0">
              <a:solidFill>
                <a:srgbClr val="C00000"/>
              </a:solidFill>
              <a:latin typeface="Times New Roman" panose="02020603050405020304" pitchFamily="18" charset="0"/>
              <a:cs typeface="Times New Roman" panose="02020603050405020304" pitchFamily="18" charset="0"/>
            </a:endParaRPr>
          </a:p>
          <a:p>
            <a:pPr algn="ctr" eaLnBrk="1" hangingPunct="1">
              <a:spcBef>
                <a:spcPct val="0"/>
              </a:spcBef>
              <a:buNone/>
            </a:pPr>
            <a:r>
              <a:rPr lang="en-US" altLang="en-US" b="1" dirty="0">
                <a:latin typeface="Times New Roman"/>
                <a:cs typeface="Times New Roman"/>
              </a:rPr>
              <a:t>“Future Predictions For COVID-19”</a:t>
            </a:r>
            <a:endParaRPr lang="en-US" altLang="en-US" sz="1800" b="1" dirty="0">
              <a:latin typeface="Times New Roman"/>
              <a:cs typeface="Times New Roman"/>
            </a:endParaRPr>
          </a:p>
          <a:p>
            <a:pPr algn="ctr" eaLnBrk="1" hangingPunct="1">
              <a:spcBef>
                <a:spcPct val="0"/>
              </a:spcBef>
              <a:buFontTx/>
              <a:buNone/>
            </a:pPr>
            <a:endParaRPr lang="en-US" altLang="en-US" sz="1800" dirty="0">
              <a:solidFill>
                <a:srgbClr val="C00000"/>
              </a:solidFill>
              <a:latin typeface="Times New Roman"/>
              <a:cs typeface="Times New Roman"/>
            </a:endParaRPr>
          </a:p>
          <a:p>
            <a:pPr algn="ctr" eaLnBrk="1" hangingPunct="1">
              <a:spcBef>
                <a:spcPct val="0"/>
              </a:spcBef>
              <a:buNone/>
            </a:pPr>
            <a:endParaRPr lang="en-US" altLang="en-US" sz="1800" dirty="0">
              <a:latin typeface="Times New Roman"/>
              <a:cs typeface="Times New Roman"/>
            </a:endParaRPr>
          </a:p>
          <a:p>
            <a:pPr algn="ctr">
              <a:spcBef>
                <a:spcPct val="0"/>
              </a:spcBef>
              <a:buFontTx/>
              <a:buNone/>
            </a:pPr>
            <a:r>
              <a:rPr lang="en-US" altLang="en-US" sz="1800" dirty="0">
                <a:latin typeface="Times New Roman"/>
                <a:cs typeface="Times New Roman"/>
              </a:rPr>
              <a:t>By</a:t>
            </a:r>
            <a:r>
              <a:rPr lang="en-US" altLang="en-US" sz="1800" b="1" dirty="0">
                <a:latin typeface="Times New Roman"/>
                <a:cs typeface="Times New Roman"/>
              </a:rPr>
              <a:t> </a:t>
            </a:r>
            <a:endParaRPr lang="en-US" altLang="en-US" sz="1800" dirty="0">
              <a:solidFill>
                <a:srgbClr val="C00000"/>
              </a:solidFill>
              <a:latin typeface="Times New Roman"/>
              <a:cs typeface="Times New Roman"/>
            </a:endParaRPr>
          </a:p>
          <a:p>
            <a:pPr algn="ctr" eaLnBrk="1" hangingPunct="1">
              <a:spcBef>
                <a:spcPct val="0"/>
              </a:spcBef>
              <a:buFontTx/>
              <a:buNone/>
            </a:pPr>
            <a:endParaRPr lang="en-US" altLang="en-US" sz="1800" dirty="0">
              <a:latin typeface="Times New Roman"/>
              <a:cs typeface="Times New Roman"/>
            </a:endParaRPr>
          </a:p>
          <a:p>
            <a:pPr algn="ctr" eaLnBrk="1" hangingPunct="1">
              <a:spcBef>
                <a:spcPct val="0"/>
              </a:spcBef>
              <a:buNone/>
            </a:pPr>
            <a:r>
              <a:rPr lang="en-US" altLang="en-US" sz="2000" b="1" dirty="0">
                <a:latin typeface="Times New Roman"/>
                <a:cs typeface="Times New Roman"/>
              </a:rPr>
              <a:t> Soham Vasudeo &amp; Ritika Shetty</a:t>
            </a:r>
            <a:r>
              <a:rPr lang="en-US" altLang="en-US" sz="1800" b="1" dirty="0">
                <a:latin typeface="Times New Roman"/>
                <a:cs typeface="Times New Roman"/>
              </a:rPr>
              <a:t> </a:t>
            </a:r>
            <a:endParaRPr lang="en-US" altLang="en-US" sz="1800" b="1" dirty="0">
              <a:latin typeface="Times New Roman" panose="02020603050405020304" pitchFamily="18" charset="0"/>
              <a:cs typeface="Times New Roman" panose="02020603050405020304" pitchFamily="18" charset="0"/>
            </a:endParaRPr>
          </a:p>
          <a:p>
            <a:pPr algn="ctr">
              <a:spcBef>
                <a:spcPct val="0"/>
              </a:spcBef>
              <a:buNone/>
            </a:pPr>
            <a:r>
              <a:rPr lang="en-US" altLang="en-US" sz="1800" b="1" dirty="0">
                <a:solidFill>
                  <a:srgbClr val="000000"/>
                </a:solidFill>
                <a:latin typeface="Times New Roman"/>
                <a:cs typeface="Times New Roman"/>
              </a:rPr>
              <a:t>L039 &amp; L040</a:t>
            </a:r>
          </a:p>
          <a:p>
            <a:pPr algn="ctr" eaLnBrk="1" hangingPunct="1">
              <a:spcBef>
                <a:spcPct val="0"/>
              </a:spcBef>
              <a:buFontTx/>
              <a:buNone/>
            </a:pPr>
            <a:endParaRPr lang="en-US" altLang="en-US" sz="1800" dirty="0">
              <a:solidFill>
                <a:srgbClr val="C00000"/>
              </a:solidFill>
              <a:latin typeface="Times New Roman"/>
              <a:cs typeface="Times New Roman"/>
            </a:endParaRPr>
          </a:p>
          <a:p>
            <a:pPr algn="ctr" eaLnBrk="1" hangingPunct="1">
              <a:spcBef>
                <a:spcPct val="0"/>
              </a:spcBef>
              <a:buFontTx/>
              <a:buNone/>
            </a:pPr>
            <a:endParaRPr lang="en-US" altLang="en-US" sz="1800" dirty="0">
              <a:solidFill>
                <a:srgbClr val="FF0000"/>
              </a:solidFill>
              <a:latin typeface="Times New Roman"/>
              <a:cs typeface="Times New Roman"/>
            </a:endParaRPr>
          </a:p>
          <a:p>
            <a:pPr algn="ctr" eaLnBrk="1" hangingPunct="1">
              <a:spcBef>
                <a:spcPct val="0"/>
              </a:spcBef>
              <a:buNone/>
            </a:pPr>
            <a:r>
              <a:rPr lang="en-US" altLang="en-US" sz="1800" dirty="0">
                <a:latin typeface="Times New Roman"/>
                <a:cs typeface="Times New Roman"/>
              </a:rPr>
              <a:t>  </a:t>
            </a:r>
            <a:endParaRPr lang="en-US" altLang="en-US" sz="1800"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2000" b="1" dirty="0">
                <a:latin typeface="Times New Roman"/>
                <a:cs typeface="Times New Roman"/>
              </a:rPr>
              <a:t>Faculty Mentors:</a:t>
            </a:r>
          </a:p>
          <a:p>
            <a:pPr algn="ctr" eaLnBrk="1" hangingPunct="1">
              <a:spcBef>
                <a:spcPct val="0"/>
              </a:spcBef>
              <a:buNone/>
            </a:pPr>
            <a:r>
              <a:rPr lang="en-US" altLang="en-US" sz="2000" b="1" dirty="0">
                <a:latin typeface="Times New Roman"/>
                <a:cs typeface="Times New Roman"/>
              </a:rPr>
              <a:t> </a:t>
            </a:r>
            <a:r>
              <a:rPr lang="en-US" altLang="en-US" sz="2000" dirty="0">
                <a:latin typeface="Times New Roman"/>
                <a:cs typeface="Times New Roman"/>
              </a:rPr>
              <a:t>Prof. Ami Munshi, Prof. Mahesh Mali and Prof. </a:t>
            </a:r>
            <a:r>
              <a:rPr lang="en-US" altLang="en-US" sz="2000" dirty="0" err="1">
                <a:latin typeface="Times New Roman"/>
                <a:cs typeface="Times New Roman"/>
              </a:rPr>
              <a:t>Khinal</a:t>
            </a:r>
            <a:r>
              <a:rPr lang="en-US" altLang="en-US" sz="2000" dirty="0">
                <a:latin typeface="Times New Roman"/>
                <a:cs typeface="Times New Roman"/>
              </a:rPr>
              <a:t> Parmar</a:t>
            </a:r>
          </a:p>
          <a:p>
            <a:pPr algn="ctr" eaLnBrk="1" hangingPunct="1">
              <a:spcBef>
                <a:spcPct val="0"/>
              </a:spcBef>
              <a:buFontTx/>
              <a:buNone/>
            </a:pPr>
            <a:endParaRPr lang="en-US" altLang="en-US" sz="1800" dirty="0">
              <a:solidFill>
                <a:srgbClr val="C00000"/>
              </a:solidFill>
              <a:latin typeface="Times New Roman"/>
              <a:cs typeface="Times New Roman"/>
            </a:endParaRPr>
          </a:p>
          <a:p>
            <a:pPr algn="ctr"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1800" b="1"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en-US" sz="1800" dirty="0">
                <a:latin typeface="Times New Roman"/>
                <a:cs typeface="Calibri"/>
              </a:rPr>
              <a:t>	</a:t>
            </a:r>
          </a:p>
        </p:txBody>
      </p:sp>
      <p:pic>
        <p:nvPicPr>
          <p:cNvPr id="4099" name="Picture 3">
            <a:extLst>
              <a:ext uri="{FF2B5EF4-FFF2-40B4-BE49-F238E27FC236}">
                <a16:creationId xmlns:a16="http://schemas.microsoft.com/office/drawing/2014/main" id="{13D7DF5D-C194-4985-BFFA-F75D4E551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D75C1CC-67AD-4B9C-8B1C-7FB6B089AA69}"/>
              </a:ext>
            </a:extLst>
          </p:cNvPr>
          <p:cNvSpPr>
            <a:spLocks noGrp="1"/>
          </p:cNvSpPr>
          <p:nvPr>
            <p:ph type="title"/>
          </p:nvPr>
        </p:nvSpPr>
        <p:spPr>
          <a:xfrm>
            <a:off x="-190100" y="5480168"/>
            <a:ext cx="8229600" cy="1143000"/>
          </a:xfrm>
        </p:spPr>
        <p:txBody>
          <a:bodyPr/>
          <a:lstStyle/>
          <a:p>
            <a:pPr eaLnBrk="1" hangingPunct="1"/>
            <a:r>
              <a:rPr lang="en-IN" altLang="en-US" sz="3600" b="1" u="sng">
                <a:latin typeface="Times New Roman"/>
                <a:cs typeface="Times New Roman"/>
              </a:rPr>
              <a:t>Introduction</a:t>
            </a:r>
          </a:p>
        </p:txBody>
      </p:sp>
      <p:pic>
        <p:nvPicPr>
          <p:cNvPr id="6148" name="Picture 3">
            <a:extLst>
              <a:ext uri="{FF2B5EF4-FFF2-40B4-BE49-F238E27FC236}">
                <a16:creationId xmlns:a16="http://schemas.microsoft.com/office/drawing/2014/main" id="{E84E7088-77B7-4215-AB05-5B41FBC25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042" y="5445917"/>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5" descr="Chart&#10;&#10;Description automatically generated">
            <a:extLst>
              <a:ext uri="{FF2B5EF4-FFF2-40B4-BE49-F238E27FC236}">
                <a16:creationId xmlns:a16="http://schemas.microsoft.com/office/drawing/2014/main" id="{965D03DC-0010-4AB1-9CAF-AC8A2D6ACC6C}"/>
              </a:ext>
            </a:extLst>
          </p:cNvPr>
          <p:cNvPicPr>
            <a:picLocks noChangeAspect="1"/>
          </p:cNvPicPr>
          <p:nvPr/>
        </p:nvPicPr>
        <p:blipFill>
          <a:blip r:embed="rId4"/>
          <a:stretch>
            <a:fillRect/>
          </a:stretch>
        </p:blipFill>
        <p:spPr>
          <a:xfrm>
            <a:off x="-1202958" y="3941"/>
            <a:ext cx="10707137" cy="53193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017D0D8-594E-44E2-AA19-8C2827BB0061}"/>
              </a:ext>
            </a:extLst>
          </p:cNvPr>
          <p:cNvSpPr>
            <a:spLocks noGrp="1"/>
          </p:cNvSpPr>
          <p:nvPr>
            <p:ph type="title"/>
          </p:nvPr>
        </p:nvSpPr>
        <p:spPr/>
        <p:txBody>
          <a:bodyPr/>
          <a:lstStyle/>
          <a:p>
            <a:pPr eaLnBrk="1" hangingPunct="1"/>
            <a:r>
              <a:rPr lang="en-US" altLang="en-US" sz="3600" b="1" u="sng">
                <a:latin typeface="Times New Roman"/>
                <a:cs typeface="Times New Roman"/>
              </a:rPr>
              <a:t>Literature Survey</a:t>
            </a:r>
          </a:p>
        </p:txBody>
      </p:sp>
      <p:pic>
        <p:nvPicPr>
          <p:cNvPr id="7172" name="Picture 3">
            <a:extLst>
              <a:ext uri="{FF2B5EF4-FFF2-40B4-BE49-F238E27FC236}">
                <a16:creationId xmlns:a16="http://schemas.microsoft.com/office/drawing/2014/main" id="{2C2A28AA-7B9B-43BC-AEA9-B1CA55AB6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a:extLst>
              <a:ext uri="{FF2B5EF4-FFF2-40B4-BE49-F238E27FC236}">
                <a16:creationId xmlns:a16="http://schemas.microsoft.com/office/drawing/2014/main" id="{D41E39E6-8C56-4299-ABC5-7D1923EBE141}"/>
              </a:ext>
            </a:extLst>
          </p:cNvPr>
          <p:cNvGraphicFramePr>
            <a:graphicFrameLocks noGrp="1"/>
          </p:cNvGraphicFramePr>
          <p:nvPr>
            <p:extLst>
              <p:ext uri="{D42A27DB-BD31-4B8C-83A1-F6EECF244321}">
                <p14:modId xmlns:p14="http://schemas.microsoft.com/office/powerpoint/2010/main" val="1749832972"/>
              </p:ext>
            </p:extLst>
          </p:nvPr>
        </p:nvGraphicFramePr>
        <p:xfrm>
          <a:off x="717010" y="1290620"/>
          <a:ext cx="7637172" cy="4047474"/>
        </p:xfrm>
        <a:graphic>
          <a:graphicData uri="http://schemas.openxmlformats.org/drawingml/2006/table">
            <a:tbl>
              <a:tblPr firstRow="1" bandRow="1">
                <a:tableStyleId>{073A0DAA-6AF3-43AB-8588-CEC1D06C72B9}</a:tableStyleId>
              </a:tblPr>
              <a:tblGrid>
                <a:gridCol w="564447">
                  <a:extLst>
                    <a:ext uri="{9D8B030D-6E8A-4147-A177-3AD203B41FA5}">
                      <a16:colId xmlns:a16="http://schemas.microsoft.com/office/drawing/2014/main" val="1260045644"/>
                    </a:ext>
                  </a:extLst>
                </a:gridCol>
                <a:gridCol w="7072725">
                  <a:extLst>
                    <a:ext uri="{9D8B030D-6E8A-4147-A177-3AD203B41FA5}">
                      <a16:colId xmlns:a16="http://schemas.microsoft.com/office/drawing/2014/main" val="3770209666"/>
                    </a:ext>
                  </a:extLst>
                </a:gridCol>
              </a:tblGrid>
              <a:tr h="250806">
                <a:tc>
                  <a:txBody>
                    <a:bodyPr/>
                    <a:lstStyle/>
                    <a:p>
                      <a:pPr marL="0" algn="l" rtl="0" eaLnBrk="1" latinLnBrk="0" hangingPunct="1">
                        <a:spcBef>
                          <a:spcPts val="0"/>
                        </a:spcBef>
                        <a:spcAft>
                          <a:spcPts val="0"/>
                        </a:spcAft>
                      </a:pPr>
                      <a:r>
                        <a:rPr lang="en-US" sz="1200" u="sng" kern="1200">
                          <a:effectLst/>
                        </a:rPr>
                        <a:t>Sr No.</a:t>
                      </a: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u="sng" kern="1200">
                          <a:effectLst/>
                        </a:rPr>
                        <a:t>Description</a:t>
                      </a:r>
                      <a:endParaRPr lang="en-US" sz="1200">
                        <a:effectLst/>
                      </a:endParaRPr>
                    </a:p>
                  </a:txBody>
                  <a:tcPr marL="0" marR="0" marT="0" marB="0" anchor="ctr"/>
                </a:tc>
                <a:extLst>
                  <a:ext uri="{0D108BD9-81ED-4DB2-BD59-A6C34878D82A}">
                    <a16:rowId xmlns:a16="http://schemas.microsoft.com/office/drawing/2014/main" val="67169423"/>
                  </a:ext>
                </a:extLst>
              </a:tr>
              <a:tr h="1193486">
                <a:tc>
                  <a:txBody>
                    <a:bodyPr/>
                    <a:lstStyle/>
                    <a:p>
                      <a:pPr marL="0" indent="0" algn="l" rtl="0" eaLnBrk="1" latinLnBrk="0" hangingPunct="1">
                        <a:spcBef>
                          <a:spcPts val="0"/>
                        </a:spcBef>
                        <a:spcAft>
                          <a:spcPts val="0"/>
                        </a:spcAft>
                      </a:pPr>
                      <a:r>
                        <a:rPr lang="en-US" sz="1200" kern="1200">
                          <a:effectLst/>
                        </a:rPr>
                        <a:t>1.</a:t>
                      </a: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kern="1200">
                          <a:effectLst/>
                        </a:rPr>
                        <a:t>Estimation of COVID-19 prevalence in Italy, Spain, and France</a:t>
                      </a:r>
                      <a:endParaRPr lang="en-US" sz="1200">
                        <a:effectLst/>
                      </a:endParaRPr>
                    </a:p>
                    <a:p>
                      <a:pPr marL="0" algn="l" rtl="0" eaLnBrk="1" latinLnBrk="0" hangingPunct="1">
                        <a:spcBef>
                          <a:spcPts val="0"/>
                        </a:spcBef>
                        <a:spcAft>
                          <a:spcPts val="0"/>
                        </a:spcAft>
                      </a:pPr>
                      <a:r>
                        <a:rPr lang="en-US" sz="1200" kern="1200">
                          <a:effectLst/>
                        </a:rPr>
                        <a:t>In this paper, the ARIMA (auto-regressive integrated moving average) model has been used to predict the future trends on COVID-19 in the 3 worst affected countries of Europe- </a:t>
                      </a:r>
                      <a:r>
                        <a:rPr lang="en-US" sz="1200" kern="1200" err="1">
                          <a:effectLst/>
                        </a:rPr>
                        <a:t>ie</a:t>
                      </a:r>
                      <a:r>
                        <a:rPr lang="en-US" sz="1200" kern="1200">
                          <a:effectLst/>
                        </a:rPr>
                        <a:t> Italy, Spain and France. The author has thoroughly analyzed different models and parameters and decided that ARIMA would best predict the epidemiological trend of COVID-19. </a:t>
                      </a:r>
                      <a:endParaRPr lang="en-US" sz="1200">
                        <a:effectLst/>
                      </a:endParaRPr>
                    </a:p>
                  </a:txBody>
                  <a:tcPr marL="0" marR="0" marT="0" marB="0" anchor="ctr"/>
                </a:tc>
                <a:extLst>
                  <a:ext uri="{0D108BD9-81ED-4DB2-BD59-A6C34878D82A}">
                    <a16:rowId xmlns:a16="http://schemas.microsoft.com/office/drawing/2014/main" val="2275680908"/>
                  </a:ext>
                </a:extLst>
              </a:tr>
              <a:tr h="1193486">
                <a:tc>
                  <a:txBody>
                    <a:bodyPr/>
                    <a:lstStyle/>
                    <a:p>
                      <a:pPr marL="0" algn="l" rtl="0" eaLnBrk="1" latinLnBrk="0" hangingPunct="1">
                        <a:spcBef>
                          <a:spcPts val="0"/>
                        </a:spcBef>
                        <a:spcAft>
                          <a:spcPts val="0"/>
                        </a:spcAft>
                      </a:pPr>
                      <a:r>
                        <a:rPr lang="en-US" sz="1200" kern="1200">
                          <a:effectLst/>
                        </a:rPr>
                        <a:t>2.</a:t>
                      </a: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kern="1200">
                          <a:effectLst/>
                        </a:rPr>
                        <a:t>COVID-19: Short term prediction model using daily incidence data</a:t>
                      </a:r>
                      <a:endParaRPr lang="en-US" sz="1200">
                        <a:effectLst/>
                      </a:endParaRPr>
                    </a:p>
                    <a:p>
                      <a:pPr marL="0" algn="l" rtl="0" eaLnBrk="1" latinLnBrk="0" hangingPunct="1">
                        <a:spcBef>
                          <a:spcPts val="0"/>
                        </a:spcBef>
                        <a:spcAft>
                          <a:spcPts val="0"/>
                        </a:spcAft>
                      </a:pPr>
                      <a:r>
                        <a:rPr lang="en-US" sz="1200" kern="1200">
                          <a:effectLst/>
                        </a:rPr>
                        <a:t>In this paper, prediction of the dynamics of the new SARS-CoV-2 infections has been evaluated and a short-term forecasting has been done using the Poisson distribution model for the daily incidence number, and a Gamma distribution for the series interval. This method helped to predict the no of COVID cases in a single state in US and the method gave accurate results when they were compared to the current data </a:t>
                      </a:r>
                      <a:endParaRPr lang="en-US" sz="1200">
                        <a:effectLst/>
                      </a:endParaRPr>
                    </a:p>
                  </a:txBody>
                  <a:tcPr marL="0" marR="0" marT="0" marB="0" anchor="ctr"/>
                </a:tc>
                <a:extLst>
                  <a:ext uri="{0D108BD9-81ED-4DB2-BD59-A6C34878D82A}">
                    <a16:rowId xmlns:a16="http://schemas.microsoft.com/office/drawing/2014/main" val="3358342501"/>
                  </a:ext>
                </a:extLst>
              </a:tr>
              <a:tr h="1409696">
                <a:tc>
                  <a:txBody>
                    <a:bodyPr/>
                    <a:lstStyle/>
                    <a:p>
                      <a:pPr marL="0" algn="l" rtl="0" eaLnBrk="1" latinLnBrk="0" hangingPunct="1">
                        <a:spcBef>
                          <a:spcPts val="0"/>
                        </a:spcBef>
                        <a:spcAft>
                          <a:spcPts val="0"/>
                        </a:spcAft>
                      </a:pPr>
                      <a:r>
                        <a:rPr lang="en-US" sz="1200" kern="1200">
                          <a:effectLst/>
                        </a:rPr>
                        <a:t>3.</a:t>
                      </a:r>
                      <a:endParaRPr lang="en-US" sz="1200">
                        <a:effectLst/>
                      </a:endParaRPr>
                    </a:p>
                  </a:txBody>
                  <a:tcPr marL="0" marR="0" marT="0" marB="0" anchor="ctr"/>
                </a:tc>
                <a:tc>
                  <a:txBody>
                    <a:bodyPr/>
                    <a:lstStyle/>
                    <a:p>
                      <a:pPr marL="0" algn="l" rtl="0" eaLnBrk="1" latinLnBrk="0" hangingPunct="1">
                        <a:spcBef>
                          <a:spcPts val="0"/>
                        </a:spcBef>
                        <a:spcAft>
                          <a:spcPts val="0"/>
                        </a:spcAft>
                      </a:pPr>
                      <a:r>
                        <a:rPr lang="en-US" sz="1200" kern="1200">
                          <a:effectLst/>
                        </a:rPr>
                        <a:t>Projections for novel coronavirus (COVID-19) and evaluation of epidemic response strategies for India</a:t>
                      </a:r>
                      <a:endParaRPr lang="en-US" sz="1200">
                        <a:effectLst/>
                      </a:endParaRPr>
                    </a:p>
                    <a:p>
                      <a:pPr marL="0" algn="l" rtl="0" eaLnBrk="1" latinLnBrk="0" hangingPunct="1">
                        <a:spcBef>
                          <a:spcPts val="0"/>
                        </a:spcBef>
                        <a:spcAft>
                          <a:spcPts val="0"/>
                        </a:spcAft>
                      </a:pPr>
                      <a:r>
                        <a:rPr lang="en-US" sz="1200" kern="1200">
                          <a:effectLst/>
                        </a:rPr>
                        <a:t>The author of this paper has used the modified SEIR method to predict the COVID-19 curve in India where they carried out 10,000 simulations using Python Programming. Through the SIER method, they have studied the effect of social distancing on COVID-19 and produced different graphs for the same. The author has also been able to provide and predict a short-term forecast on COVID in different states and which would be the worst hit during the pandemic </a:t>
                      </a:r>
                      <a:endParaRPr lang="en-US" sz="1200">
                        <a:effectLst/>
                      </a:endParaRPr>
                    </a:p>
                  </a:txBody>
                  <a:tcPr marL="0" marR="0" marT="0" marB="0" anchor="ctr"/>
                </a:tc>
                <a:extLst>
                  <a:ext uri="{0D108BD9-81ED-4DB2-BD59-A6C34878D82A}">
                    <a16:rowId xmlns:a16="http://schemas.microsoft.com/office/drawing/2014/main" val="335913647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EB181E26-89C4-4A14-92DE-0F4C4B0E9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342402E1-B9D8-424B-837F-6E4AA2E0F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3805"/>
            <a:ext cx="5850331" cy="5696020"/>
          </a:xfrm>
          <a:custGeom>
            <a:avLst/>
            <a:gdLst>
              <a:gd name="connsiteX0" fmla="*/ 0 w 7800441"/>
              <a:gd name="connsiteY0" fmla="*/ 0 h 5696020"/>
              <a:gd name="connsiteX1" fmla="*/ 7800441 w 7800441"/>
              <a:gd name="connsiteY1" fmla="*/ 0 h 5696020"/>
              <a:gd name="connsiteX2" fmla="*/ 5037161 w 7800441"/>
              <a:gd name="connsiteY2" fmla="*/ 5696020 h 5696020"/>
              <a:gd name="connsiteX3" fmla="*/ 0 w 7800441"/>
              <a:gd name="connsiteY3" fmla="*/ 5696020 h 5696020"/>
            </a:gdLst>
            <a:ahLst/>
            <a:cxnLst>
              <a:cxn ang="0">
                <a:pos x="connsiteX0" y="connsiteY0"/>
              </a:cxn>
              <a:cxn ang="0">
                <a:pos x="connsiteX1" y="connsiteY1"/>
              </a:cxn>
              <a:cxn ang="0">
                <a:pos x="connsiteX2" y="connsiteY2"/>
              </a:cxn>
              <a:cxn ang="0">
                <a:pos x="connsiteX3" y="connsiteY3"/>
              </a:cxn>
            </a:cxnLst>
            <a:rect l="l" t="t" r="r" b="b"/>
            <a:pathLst>
              <a:path w="7800441" h="5696020">
                <a:moveTo>
                  <a:pt x="0" y="0"/>
                </a:moveTo>
                <a:lnTo>
                  <a:pt x="7800441" y="0"/>
                </a:lnTo>
                <a:lnTo>
                  <a:pt x="5037161" y="5696020"/>
                </a:lnTo>
                <a:lnTo>
                  <a:pt x="0" y="569602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8194" name="Title 1">
            <a:extLst>
              <a:ext uri="{FF2B5EF4-FFF2-40B4-BE49-F238E27FC236}">
                <a16:creationId xmlns:a16="http://schemas.microsoft.com/office/drawing/2014/main" id="{C3359827-1BEA-4EC8-929D-8084BAABADB1}"/>
              </a:ext>
            </a:extLst>
          </p:cNvPr>
          <p:cNvSpPr>
            <a:spLocks noGrp="1"/>
          </p:cNvSpPr>
          <p:nvPr>
            <p:ph type="title"/>
          </p:nvPr>
        </p:nvSpPr>
        <p:spPr>
          <a:xfrm>
            <a:off x="628650" y="914400"/>
            <a:ext cx="3833622" cy="1097280"/>
          </a:xfrm>
        </p:spPr>
        <p:txBody>
          <a:bodyPr>
            <a:normAutofit/>
          </a:bodyPr>
          <a:lstStyle/>
          <a:p>
            <a:pPr eaLnBrk="1" hangingPunct="1">
              <a:lnSpc>
                <a:spcPct val="90000"/>
              </a:lnSpc>
            </a:pPr>
            <a:r>
              <a:rPr lang="en-US" altLang="en-US" sz="3400" b="1" u="sng">
                <a:solidFill>
                  <a:srgbClr val="FFFFFE"/>
                </a:solidFill>
                <a:latin typeface="Times New Roman"/>
                <a:cs typeface="Times New Roman"/>
              </a:rPr>
              <a:t>Problem Statement</a:t>
            </a:r>
          </a:p>
        </p:txBody>
      </p:sp>
      <p:sp>
        <p:nvSpPr>
          <p:cNvPr id="8195" name="Content Placeholder 2">
            <a:extLst>
              <a:ext uri="{FF2B5EF4-FFF2-40B4-BE49-F238E27FC236}">
                <a16:creationId xmlns:a16="http://schemas.microsoft.com/office/drawing/2014/main" id="{2C821F2D-D8BE-4814-8A7A-BE6327C4EB30}"/>
              </a:ext>
            </a:extLst>
          </p:cNvPr>
          <p:cNvSpPr>
            <a:spLocks noGrp="1"/>
          </p:cNvSpPr>
          <p:nvPr>
            <p:ph idx="1"/>
          </p:nvPr>
        </p:nvSpPr>
        <p:spPr>
          <a:xfrm>
            <a:off x="765787" y="2535485"/>
            <a:ext cx="3284982" cy="3547872"/>
          </a:xfrm>
        </p:spPr>
        <p:txBody>
          <a:bodyPr anchor="t">
            <a:normAutofit/>
          </a:bodyPr>
          <a:lstStyle/>
          <a:p>
            <a:pPr marL="0" indent="0" eaLnBrk="1" hangingPunct="1">
              <a:buNone/>
            </a:pPr>
            <a:r>
              <a:rPr lang="en-US" sz="2400" dirty="0">
                <a:solidFill>
                  <a:srgbClr val="FFFFFE"/>
                </a:solidFill>
                <a:latin typeface="Times New Roman"/>
                <a:ea typeface="+mn-lt"/>
                <a:cs typeface="+mn-lt"/>
              </a:rPr>
              <a:t>Future Predictions for COVID-19.</a:t>
            </a:r>
          </a:p>
          <a:p>
            <a:pPr marL="0" indent="0" eaLnBrk="1" hangingPunct="1">
              <a:buNone/>
            </a:pPr>
            <a:endParaRPr lang="en-US" sz="2400" dirty="0">
              <a:solidFill>
                <a:srgbClr val="FFFFFE"/>
              </a:solidFill>
              <a:latin typeface="Times New Roman"/>
              <a:cs typeface="Calibri"/>
            </a:endParaRPr>
          </a:p>
          <a:p>
            <a:pPr marL="0" indent="0">
              <a:buNone/>
            </a:pPr>
            <a:r>
              <a:rPr lang="en-US" sz="2400" dirty="0">
                <a:solidFill>
                  <a:srgbClr val="FFFFFE"/>
                </a:solidFill>
                <a:latin typeface="Times New Roman"/>
                <a:ea typeface="+mn-lt"/>
                <a:cs typeface="+mn-lt"/>
              </a:rPr>
              <a:t>ARIMA Model-  SARIMA Model</a:t>
            </a:r>
            <a:endParaRPr lang="en-US" sz="2400" dirty="0">
              <a:solidFill>
                <a:srgbClr val="FFFFFE"/>
              </a:solidFill>
              <a:latin typeface="Times New Roman"/>
              <a:cs typeface="Calibri"/>
            </a:endParaRPr>
          </a:p>
          <a:p>
            <a:endParaRPr lang="en-US" altLang="en-US" sz="1700" dirty="0">
              <a:solidFill>
                <a:srgbClr val="FFFFFE"/>
              </a:solidFill>
              <a:cs typeface="Calibri"/>
            </a:endParaRPr>
          </a:p>
        </p:txBody>
      </p:sp>
      <p:pic>
        <p:nvPicPr>
          <p:cNvPr id="2" name="Picture 2" descr="A picture containing text, invertebrate&#10;&#10;Description automatically generated">
            <a:extLst>
              <a:ext uri="{FF2B5EF4-FFF2-40B4-BE49-F238E27FC236}">
                <a16:creationId xmlns:a16="http://schemas.microsoft.com/office/drawing/2014/main" id="{5D9DE3C9-F7E4-4694-96C1-9DAA707709B7}"/>
              </a:ext>
            </a:extLst>
          </p:cNvPr>
          <p:cNvPicPr>
            <a:picLocks noChangeAspect="1"/>
          </p:cNvPicPr>
          <p:nvPr/>
        </p:nvPicPr>
        <p:blipFill rotWithShape="1">
          <a:blip r:embed="rId2"/>
          <a:srcRect r="29820" b="-3"/>
          <a:stretch/>
        </p:blipFill>
        <p:spPr>
          <a:xfrm>
            <a:off x="5093232" y="521208"/>
            <a:ext cx="4050768" cy="2770632"/>
          </a:xfrm>
          <a:custGeom>
            <a:avLst/>
            <a:gdLst/>
            <a:ahLst/>
            <a:cxnLst/>
            <a:rect l="l" t="t" r="r" b="b"/>
            <a:pathLst>
              <a:path w="5401023" h="2770632">
                <a:moveTo>
                  <a:pt x="3214941" y="0"/>
                </a:moveTo>
                <a:lnTo>
                  <a:pt x="5401023" y="0"/>
                </a:lnTo>
                <a:lnTo>
                  <a:pt x="5401023" y="2770632"/>
                </a:lnTo>
                <a:lnTo>
                  <a:pt x="3214941" y="2770632"/>
                </a:lnTo>
                <a:lnTo>
                  <a:pt x="3214941" y="2768786"/>
                </a:lnTo>
                <a:lnTo>
                  <a:pt x="1865202" y="2768786"/>
                </a:lnTo>
                <a:lnTo>
                  <a:pt x="1865202" y="2768787"/>
                </a:lnTo>
                <a:lnTo>
                  <a:pt x="0" y="2768787"/>
                </a:lnTo>
                <a:lnTo>
                  <a:pt x="1325372" y="2605"/>
                </a:lnTo>
                <a:lnTo>
                  <a:pt x="1653397" y="2605"/>
                </a:lnTo>
                <a:lnTo>
                  <a:pt x="1653397" y="2597"/>
                </a:lnTo>
                <a:lnTo>
                  <a:pt x="1723225" y="2597"/>
                </a:lnTo>
                <a:lnTo>
                  <a:pt x="1723225" y="2596"/>
                </a:lnTo>
                <a:lnTo>
                  <a:pt x="2263055" y="2596"/>
                </a:lnTo>
                <a:lnTo>
                  <a:pt x="2263055" y="2597"/>
                </a:lnTo>
                <a:lnTo>
                  <a:pt x="3204175" y="2597"/>
                </a:lnTo>
                <a:lnTo>
                  <a:pt x="3204175" y="2604"/>
                </a:lnTo>
                <a:lnTo>
                  <a:pt x="3214941" y="2604"/>
                </a:lnTo>
                <a:close/>
              </a:path>
            </a:pathLst>
          </a:custGeom>
        </p:spPr>
      </p:pic>
      <p:pic>
        <p:nvPicPr>
          <p:cNvPr id="3" name="Picture 3" descr="Chart, line chart&#10;&#10;Description automatically generated">
            <a:extLst>
              <a:ext uri="{FF2B5EF4-FFF2-40B4-BE49-F238E27FC236}">
                <a16:creationId xmlns:a16="http://schemas.microsoft.com/office/drawing/2014/main" id="{7A9A4102-787E-4A74-9740-AF54A2205CFE}"/>
              </a:ext>
            </a:extLst>
          </p:cNvPr>
          <p:cNvPicPr>
            <a:picLocks noChangeAspect="1"/>
          </p:cNvPicPr>
          <p:nvPr/>
        </p:nvPicPr>
        <p:blipFill rotWithShape="1">
          <a:blip r:embed="rId3"/>
          <a:srcRect l="21857" r="1031" b="-1"/>
          <a:stretch/>
        </p:blipFill>
        <p:spPr>
          <a:xfrm>
            <a:off x="4024688" y="3453634"/>
            <a:ext cx="5119312" cy="2755142"/>
          </a:xfrm>
          <a:custGeom>
            <a:avLst/>
            <a:gdLst/>
            <a:ahLst/>
            <a:cxnLst/>
            <a:rect l="l" t="t" r="r" b="b"/>
            <a:pathLst>
              <a:path w="6825749" h="2755142">
                <a:moveTo>
                  <a:pt x="3353180" y="0"/>
                </a:moveTo>
                <a:lnTo>
                  <a:pt x="4045207" y="0"/>
                </a:lnTo>
                <a:lnTo>
                  <a:pt x="4045207" y="1"/>
                </a:lnTo>
                <a:lnTo>
                  <a:pt x="4692417" y="1"/>
                </a:lnTo>
                <a:lnTo>
                  <a:pt x="4781930" y="1"/>
                </a:lnTo>
                <a:lnTo>
                  <a:pt x="4781930" y="0"/>
                </a:lnTo>
                <a:lnTo>
                  <a:pt x="5473957" y="0"/>
                </a:lnTo>
                <a:lnTo>
                  <a:pt x="5473957" y="1"/>
                </a:lnTo>
                <a:lnTo>
                  <a:pt x="6680412" y="1"/>
                </a:lnTo>
                <a:lnTo>
                  <a:pt x="6680412" y="2798"/>
                </a:lnTo>
                <a:lnTo>
                  <a:pt x="6825749" y="2798"/>
                </a:lnTo>
                <a:lnTo>
                  <a:pt x="6825749" y="2755142"/>
                </a:lnTo>
                <a:lnTo>
                  <a:pt x="4748668" y="2755142"/>
                </a:lnTo>
                <a:lnTo>
                  <a:pt x="4748668" y="2755099"/>
                </a:lnTo>
                <a:lnTo>
                  <a:pt x="3535184" y="2755099"/>
                </a:lnTo>
                <a:lnTo>
                  <a:pt x="3321602" y="2755099"/>
                </a:lnTo>
                <a:lnTo>
                  <a:pt x="3321602" y="2755100"/>
                </a:lnTo>
                <a:lnTo>
                  <a:pt x="1892852" y="2755100"/>
                </a:lnTo>
                <a:lnTo>
                  <a:pt x="1428750" y="2755100"/>
                </a:lnTo>
                <a:lnTo>
                  <a:pt x="0" y="2755100"/>
                </a:lnTo>
                <a:lnTo>
                  <a:pt x="1345020" y="10"/>
                </a:lnTo>
                <a:lnTo>
                  <a:pt x="1677909" y="10"/>
                </a:lnTo>
                <a:lnTo>
                  <a:pt x="1677909" y="2"/>
                </a:lnTo>
                <a:lnTo>
                  <a:pt x="1748771" y="2"/>
                </a:lnTo>
                <a:lnTo>
                  <a:pt x="1748771" y="1"/>
                </a:lnTo>
                <a:lnTo>
                  <a:pt x="2296604" y="1"/>
                </a:lnTo>
                <a:lnTo>
                  <a:pt x="2296604" y="2"/>
                </a:lnTo>
                <a:lnTo>
                  <a:pt x="3106658" y="2"/>
                </a:lnTo>
                <a:lnTo>
                  <a:pt x="3177521" y="2"/>
                </a:lnTo>
                <a:lnTo>
                  <a:pt x="3177521" y="1"/>
                </a:lnTo>
                <a:lnTo>
                  <a:pt x="3263667" y="1"/>
                </a:lnTo>
                <a:lnTo>
                  <a:pt x="3353180" y="1"/>
                </a:lnTo>
                <a:close/>
              </a:path>
            </a:pathLst>
          </a:custGeom>
        </p:spPr>
      </p:pic>
      <p:pic>
        <p:nvPicPr>
          <p:cNvPr id="4" name="Picture 4" descr="Logo, company name&#10;&#10;Description automatically generated">
            <a:extLst>
              <a:ext uri="{FF2B5EF4-FFF2-40B4-BE49-F238E27FC236}">
                <a16:creationId xmlns:a16="http://schemas.microsoft.com/office/drawing/2014/main" id="{3A7A463F-DD2B-4CF0-A4E0-F657A70BE10E}"/>
              </a:ext>
            </a:extLst>
          </p:cNvPr>
          <p:cNvPicPr>
            <a:picLocks noChangeAspect="1"/>
          </p:cNvPicPr>
          <p:nvPr/>
        </p:nvPicPr>
        <p:blipFill>
          <a:blip r:embed="rId4"/>
          <a:stretch>
            <a:fillRect/>
          </a:stretch>
        </p:blipFill>
        <p:spPr>
          <a:xfrm>
            <a:off x="1143" y="4843621"/>
            <a:ext cx="1381125" cy="13716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Title 1">
            <a:extLst>
              <a:ext uri="{FF2B5EF4-FFF2-40B4-BE49-F238E27FC236}">
                <a16:creationId xmlns:a16="http://schemas.microsoft.com/office/drawing/2014/main" id="{CC44FDCE-4F47-45CE-B7FB-B997FFBBCD74}"/>
              </a:ext>
            </a:extLst>
          </p:cNvPr>
          <p:cNvSpPr>
            <a:spLocks noGrp="1"/>
          </p:cNvSpPr>
          <p:nvPr>
            <p:ph type="title"/>
          </p:nvPr>
        </p:nvSpPr>
        <p:spPr>
          <a:xfrm>
            <a:off x="473202" y="639520"/>
            <a:ext cx="2571750" cy="1719072"/>
          </a:xfrm>
        </p:spPr>
        <p:txBody>
          <a:bodyPr vert="horz" lIns="91440" tIns="45720" rIns="91440" bIns="45720" rtlCol="0" anchor="b">
            <a:normAutofit/>
          </a:bodyPr>
          <a:lstStyle/>
          <a:p>
            <a:pPr algn="l" eaLnBrk="1" hangingPunct="1">
              <a:lnSpc>
                <a:spcPct val="90000"/>
              </a:lnSpc>
            </a:pPr>
            <a:r>
              <a:rPr lang="en-US" altLang="en-US" sz="2600" b="1" u="sng" kern="1200">
                <a:latin typeface="+mj-lt"/>
                <a:ea typeface="+mj-ea"/>
                <a:cs typeface="+mj-cs"/>
              </a:rPr>
              <a:t>Implementation</a:t>
            </a:r>
            <a:br>
              <a:rPr lang="en-US" altLang="en-US" sz="2600" b="1" kern="1200"/>
            </a:br>
            <a:endParaRPr lang="en-US" altLang="en-US" sz="2600" b="1" kern="1200">
              <a:solidFill>
                <a:schemeClr val="tx1"/>
              </a:solidFill>
              <a:latin typeface="+mj-lt"/>
              <a:ea typeface="+mj-ea"/>
              <a:cs typeface="+mj-cs"/>
            </a:endParaRPr>
          </a:p>
        </p:txBody>
      </p:sp>
      <p:sp>
        <p:nvSpPr>
          <p:cNvPr id="13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69DBC3-5C40-47EB-AA8D-9C5EEB86D81E}"/>
              </a:ext>
            </a:extLst>
          </p:cNvPr>
          <p:cNvSpPr txBox="1"/>
          <p:nvPr/>
        </p:nvSpPr>
        <p:spPr>
          <a:xfrm>
            <a:off x="473202" y="2807208"/>
            <a:ext cx="257175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eaLnBrk="1" hangingPunct="1">
              <a:lnSpc>
                <a:spcPct val="90000"/>
              </a:lnSpc>
              <a:spcAft>
                <a:spcPts val="600"/>
              </a:spcAft>
              <a:buFont typeface="Arial" panose="020B0604020202020204" pitchFamily="34" charset="0"/>
              <a:buChar char="•"/>
            </a:pPr>
            <a:r>
              <a:rPr lang="en-US" sz="1400">
                <a:latin typeface="Times New Roman"/>
                <a:cs typeface="Times New Roman"/>
              </a:rPr>
              <a:t>We have made an Introductory PPT</a:t>
            </a:r>
          </a:p>
          <a:p>
            <a:pPr marL="285750" indent="-228600" eaLnBrk="1" hangingPunct="1">
              <a:lnSpc>
                <a:spcPct val="90000"/>
              </a:lnSpc>
              <a:spcAft>
                <a:spcPts val="600"/>
              </a:spcAft>
              <a:buFont typeface="Arial" panose="020B0604020202020204" pitchFamily="34" charset="0"/>
              <a:buChar char="•"/>
            </a:pPr>
            <a:r>
              <a:rPr lang="en-US" sz="1400">
                <a:latin typeface="Times New Roman"/>
                <a:cs typeface="Times New Roman"/>
              </a:rPr>
              <a:t>We wrote Python code for cleaning the dataset.</a:t>
            </a:r>
          </a:p>
          <a:p>
            <a:pPr marL="285750" indent="-228600" eaLnBrk="1" hangingPunct="1">
              <a:lnSpc>
                <a:spcPct val="90000"/>
              </a:lnSpc>
              <a:spcAft>
                <a:spcPts val="600"/>
              </a:spcAft>
              <a:buFont typeface="Arial" panose="020B0604020202020204" pitchFamily="34" charset="0"/>
              <a:buChar char="•"/>
            </a:pPr>
            <a:r>
              <a:rPr lang="en-US" sz="1400">
                <a:latin typeface="Times New Roman"/>
                <a:cs typeface="Times New Roman"/>
              </a:rPr>
              <a:t>In addition, we implemented a code for a Statistical model for Future Predictions of COVID-19 cases</a:t>
            </a:r>
          </a:p>
          <a:p>
            <a:pPr marL="285750" indent="-228600" eaLnBrk="1" hangingPunct="1">
              <a:lnSpc>
                <a:spcPct val="90000"/>
              </a:lnSpc>
              <a:spcAft>
                <a:spcPts val="600"/>
              </a:spcAft>
              <a:buFont typeface="Arial" panose="020B0604020202020204" pitchFamily="34" charset="0"/>
              <a:buChar char="•"/>
            </a:pPr>
            <a:r>
              <a:rPr lang="en-US" sz="1400">
                <a:latin typeface="Times New Roman"/>
                <a:cs typeface="Times New Roman"/>
              </a:rPr>
              <a:t>We drew sample Dashboards on white papers till we achieved perfection.</a:t>
            </a:r>
          </a:p>
          <a:p>
            <a:pPr marL="285750" indent="-228600" eaLnBrk="1" hangingPunct="1">
              <a:lnSpc>
                <a:spcPct val="90000"/>
              </a:lnSpc>
              <a:spcAft>
                <a:spcPts val="600"/>
              </a:spcAft>
              <a:buFont typeface="Arial" panose="020B0604020202020204" pitchFamily="34" charset="0"/>
              <a:buChar char="•"/>
            </a:pPr>
            <a:r>
              <a:rPr lang="en-US" sz="1400">
                <a:latin typeface="Times New Roman"/>
                <a:cs typeface="Times New Roman"/>
              </a:rPr>
              <a:t>After finalizing our design, we implemented it on 'Power BI'.</a:t>
            </a:r>
          </a:p>
          <a:p>
            <a:pPr marL="285750" indent="-228600" eaLnBrk="1" hangingPunct="1">
              <a:lnSpc>
                <a:spcPct val="90000"/>
              </a:lnSpc>
              <a:spcAft>
                <a:spcPts val="600"/>
              </a:spcAft>
              <a:buFont typeface="Arial" panose="020B0604020202020204" pitchFamily="34" charset="0"/>
              <a:buChar char="•"/>
            </a:pPr>
            <a:endParaRPr lang="en-US" sz="1300">
              <a:latin typeface="+mn-lt"/>
            </a:endParaRPr>
          </a:p>
          <a:p>
            <a:pPr indent="-228600" eaLnBrk="1" hangingPunct="1">
              <a:lnSpc>
                <a:spcPct val="90000"/>
              </a:lnSpc>
              <a:spcAft>
                <a:spcPts val="600"/>
              </a:spcAft>
              <a:buFont typeface="Arial" panose="020B0604020202020204" pitchFamily="34" charset="0"/>
              <a:buChar char="•"/>
            </a:pPr>
            <a:endParaRPr lang="en-US" sz="1300">
              <a:latin typeface="+mn-lt"/>
            </a:endParaRPr>
          </a:p>
        </p:txBody>
      </p:sp>
      <p:pic>
        <p:nvPicPr>
          <p:cNvPr id="3" name="Picture 3" descr="Table&#10;&#10;Description automatically generated">
            <a:extLst>
              <a:ext uri="{FF2B5EF4-FFF2-40B4-BE49-F238E27FC236}">
                <a16:creationId xmlns:a16="http://schemas.microsoft.com/office/drawing/2014/main" id="{71797734-33C3-47D2-845B-DA185A6D4EF3}"/>
              </a:ext>
            </a:extLst>
          </p:cNvPr>
          <p:cNvPicPr>
            <a:picLocks noChangeAspect="1"/>
          </p:cNvPicPr>
          <p:nvPr/>
        </p:nvPicPr>
        <p:blipFill rotWithShape="1">
          <a:blip r:embed="rId2"/>
          <a:srcRect r="20951" b="194"/>
          <a:stretch/>
        </p:blipFill>
        <p:spPr>
          <a:xfrm>
            <a:off x="3246094" y="1502971"/>
            <a:ext cx="5591125" cy="3708654"/>
          </a:xfrm>
          <a:prstGeom prst="rect">
            <a:avLst/>
          </a:prstGeom>
        </p:spPr>
      </p:pic>
      <p:pic>
        <p:nvPicPr>
          <p:cNvPr id="4" name="Picture 4" descr="Logo, company name&#10;&#10;Description automatically generated">
            <a:extLst>
              <a:ext uri="{FF2B5EF4-FFF2-40B4-BE49-F238E27FC236}">
                <a16:creationId xmlns:a16="http://schemas.microsoft.com/office/drawing/2014/main" id="{2914AC99-07F0-431F-AC90-A21924374B3A}"/>
              </a:ext>
            </a:extLst>
          </p:cNvPr>
          <p:cNvPicPr>
            <a:picLocks noChangeAspect="1"/>
          </p:cNvPicPr>
          <p:nvPr/>
        </p:nvPicPr>
        <p:blipFill>
          <a:blip r:embed="rId3"/>
          <a:stretch>
            <a:fillRect/>
          </a:stretch>
        </p:blipFill>
        <p:spPr>
          <a:xfrm>
            <a:off x="7727992" y="5484713"/>
            <a:ext cx="1381125" cy="137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2B886CF-D3D5-4CDE-A0D0-35994223D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BF8D5D3-F49F-4D2E-8085-C287716CE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9ED8FA8C-9DA8-4502-84CB-5BD3F22F910F}"/>
              </a:ext>
            </a:extLst>
          </p:cNvPr>
          <p:cNvPicPr>
            <a:picLocks noChangeAspect="1"/>
          </p:cNvPicPr>
          <p:nvPr/>
        </p:nvPicPr>
        <p:blipFill>
          <a:blip r:embed="rId2"/>
          <a:stretch>
            <a:fillRect/>
          </a:stretch>
        </p:blipFill>
        <p:spPr>
          <a:xfrm>
            <a:off x="924600" y="2013364"/>
            <a:ext cx="2083520" cy="748765"/>
          </a:xfrm>
          <a:prstGeom prst="rect">
            <a:avLst/>
          </a:prstGeom>
        </p:spPr>
      </p:pic>
      <p:pic>
        <p:nvPicPr>
          <p:cNvPr id="2" name="Picture 2">
            <a:extLst>
              <a:ext uri="{FF2B5EF4-FFF2-40B4-BE49-F238E27FC236}">
                <a16:creationId xmlns:a16="http://schemas.microsoft.com/office/drawing/2014/main" id="{EB116571-803B-47B1-89EA-EF3B2D4D6BB6}"/>
              </a:ext>
            </a:extLst>
          </p:cNvPr>
          <p:cNvPicPr>
            <a:picLocks noChangeAspect="1"/>
          </p:cNvPicPr>
          <p:nvPr/>
        </p:nvPicPr>
        <p:blipFill>
          <a:blip r:embed="rId3"/>
          <a:stretch>
            <a:fillRect/>
          </a:stretch>
        </p:blipFill>
        <p:spPr>
          <a:xfrm>
            <a:off x="924600" y="3260934"/>
            <a:ext cx="2083520" cy="795525"/>
          </a:xfrm>
          <a:prstGeom prst="rect">
            <a:avLst/>
          </a:prstGeom>
        </p:spPr>
      </p:pic>
      <p:pic>
        <p:nvPicPr>
          <p:cNvPr id="3" name="Picture 3" descr="Shape&#10;&#10;Description automatically generated">
            <a:extLst>
              <a:ext uri="{FF2B5EF4-FFF2-40B4-BE49-F238E27FC236}">
                <a16:creationId xmlns:a16="http://schemas.microsoft.com/office/drawing/2014/main" id="{2A1370D8-3883-4E3F-AAEA-A23865B9B13E}"/>
              </a:ext>
            </a:extLst>
          </p:cNvPr>
          <p:cNvPicPr>
            <a:picLocks noChangeAspect="1"/>
          </p:cNvPicPr>
          <p:nvPr/>
        </p:nvPicPr>
        <p:blipFill>
          <a:blip r:embed="rId4"/>
          <a:stretch>
            <a:fillRect/>
          </a:stretch>
        </p:blipFill>
        <p:spPr>
          <a:xfrm>
            <a:off x="924600" y="4537190"/>
            <a:ext cx="2083520" cy="836342"/>
          </a:xfrm>
          <a:prstGeom prst="rect">
            <a:avLst/>
          </a:prstGeom>
        </p:spPr>
      </p:pic>
      <p:sp>
        <p:nvSpPr>
          <p:cNvPr id="76" name="Rectangle 75">
            <a:extLst>
              <a:ext uri="{FF2B5EF4-FFF2-40B4-BE49-F238E27FC236}">
                <a16:creationId xmlns:a16="http://schemas.microsoft.com/office/drawing/2014/main" id="{3ED4DDBF-257C-4116-AECA-9F2940B66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891540"/>
            <a:ext cx="5653278" cy="5071110"/>
          </a:xfrm>
          <a:prstGeom prst="rect">
            <a:avLst/>
          </a:prstGeom>
          <a:solidFill>
            <a:schemeClr val="bg1"/>
          </a:solidFill>
          <a:ln>
            <a:noFill/>
          </a:ln>
          <a:effectLst>
            <a:outerShdw blurRad="406400" dist="317500" dir="5400000" sx="89000" sy="8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Title 1">
            <a:extLst>
              <a:ext uri="{FF2B5EF4-FFF2-40B4-BE49-F238E27FC236}">
                <a16:creationId xmlns:a16="http://schemas.microsoft.com/office/drawing/2014/main" id="{BFA288B9-AB9A-447C-B978-E69204E4F7C3}"/>
              </a:ext>
            </a:extLst>
          </p:cNvPr>
          <p:cNvSpPr>
            <a:spLocks noGrp="1"/>
          </p:cNvSpPr>
          <p:nvPr>
            <p:ph type="title"/>
          </p:nvPr>
        </p:nvSpPr>
        <p:spPr>
          <a:xfrm>
            <a:off x="3973321" y="689089"/>
            <a:ext cx="4663469" cy="1344977"/>
          </a:xfrm>
        </p:spPr>
        <p:txBody>
          <a:bodyPr>
            <a:normAutofit/>
          </a:bodyPr>
          <a:lstStyle/>
          <a:p>
            <a:pPr eaLnBrk="1" hangingPunct="1"/>
            <a:r>
              <a:rPr lang="en-US" altLang="en-US" sz="3500" b="1" u="sng">
                <a:latin typeface="Times New Roman"/>
                <a:cs typeface="Times New Roman"/>
              </a:rPr>
              <a:t>System Description</a:t>
            </a:r>
          </a:p>
        </p:txBody>
      </p:sp>
      <p:sp>
        <p:nvSpPr>
          <p:cNvPr id="9219" name="Content Placeholder 2">
            <a:extLst>
              <a:ext uri="{FF2B5EF4-FFF2-40B4-BE49-F238E27FC236}">
                <a16:creationId xmlns:a16="http://schemas.microsoft.com/office/drawing/2014/main" id="{C3567C31-A879-4FB9-BF46-9EADF31104E3}"/>
              </a:ext>
            </a:extLst>
          </p:cNvPr>
          <p:cNvSpPr>
            <a:spLocks noGrp="1"/>
          </p:cNvSpPr>
          <p:nvPr>
            <p:ph idx="1"/>
          </p:nvPr>
        </p:nvSpPr>
        <p:spPr>
          <a:xfrm>
            <a:off x="3973542" y="2027940"/>
            <a:ext cx="4663246" cy="3400969"/>
          </a:xfrm>
        </p:spPr>
        <p:txBody>
          <a:bodyPr>
            <a:normAutofit/>
          </a:bodyPr>
          <a:lstStyle/>
          <a:p>
            <a:pPr>
              <a:lnSpc>
                <a:spcPct val="90000"/>
              </a:lnSpc>
              <a:buNone/>
            </a:pPr>
            <a:r>
              <a:rPr lang="en-US" sz="1600">
                <a:ea typeface="+mn-lt"/>
                <a:cs typeface="+mn-lt"/>
              </a:rPr>
              <a:t>Libraries used in Python:</a:t>
            </a:r>
          </a:p>
          <a:p>
            <a:pPr>
              <a:lnSpc>
                <a:spcPct val="90000"/>
              </a:lnSpc>
            </a:pPr>
            <a:r>
              <a:rPr lang="en-US" sz="1600">
                <a:ea typeface="+mn-lt"/>
                <a:cs typeface="+mn-lt"/>
              </a:rPr>
              <a:t>Numpy</a:t>
            </a:r>
          </a:p>
          <a:p>
            <a:pPr>
              <a:lnSpc>
                <a:spcPct val="90000"/>
              </a:lnSpc>
            </a:pPr>
            <a:r>
              <a:rPr lang="en-US" sz="1600">
                <a:ea typeface="+mn-lt"/>
                <a:cs typeface="+mn-lt"/>
              </a:rPr>
              <a:t>Pandas</a:t>
            </a:r>
          </a:p>
          <a:p>
            <a:pPr>
              <a:lnSpc>
                <a:spcPct val="90000"/>
              </a:lnSpc>
            </a:pPr>
            <a:r>
              <a:rPr lang="en-US" sz="1600">
                <a:ea typeface="+mn-lt"/>
                <a:cs typeface="+mn-lt"/>
              </a:rPr>
              <a:t>Folium</a:t>
            </a:r>
          </a:p>
          <a:p>
            <a:pPr>
              <a:lnSpc>
                <a:spcPct val="90000"/>
              </a:lnSpc>
            </a:pPr>
            <a:r>
              <a:rPr lang="en-US" sz="1600">
                <a:ea typeface="+mn-lt"/>
                <a:cs typeface="+mn-lt"/>
              </a:rPr>
              <a:t>Matpotlib</a:t>
            </a:r>
          </a:p>
          <a:p>
            <a:pPr>
              <a:lnSpc>
                <a:spcPct val="90000"/>
              </a:lnSpc>
            </a:pPr>
            <a:r>
              <a:rPr lang="en-US" sz="1600">
                <a:ea typeface="+mn-lt"/>
                <a:cs typeface="+mn-lt"/>
              </a:rPr>
              <a:t>Plotly</a:t>
            </a:r>
          </a:p>
          <a:p>
            <a:pPr>
              <a:lnSpc>
                <a:spcPct val="90000"/>
              </a:lnSpc>
            </a:pPr>
            <a:endParaRPr lang="en-US" sz="1600">
              <a:latin typeface="Calibri"/>
              <a:cs typeface="Calibri"/>
            </a:endParaRPr>
          </a:p>
          <a:p>
            <a:pPr marL="0" indent="0">
              <a:lnSpc>
                <a:spcPct val="90000"/>
              </a:lnSpc>
              <a:buNone/>
            </a:pPr>
            <a:r>
              <a:rPr lang="en-US" sz="1600">
                <a:latin typeface="Calibri"/>
                <a:cs typeface="Calibri"/>
              </a:rPr>
              <a:t>Software used for analyzing data</a:t>
            </a:r>
          </a:p>
          <a:p>
            <a:pPr>
              <a:lnSpc>
                <a:spcPct val="90000"/>
              </a:lnSpc>
            </a:pPr>
            <a:r>
              <a:rPr lang="en-US" sz="1600">
                <a:latin typeface="Calibri"/>
                <a:cs typeface="Calibri"/>
              </a:rPr>
              <a:t>Jypter Notebook</a:t>
            </a:r>
          </a:p>
          <a:p>
            <a:pPr>
              <a:lnSpc>
                <a:spcPct val="90000"/>
              </a:lnSpc>
            </a:pPr>
            <a:endParaRPr lang="en-US" sz="1600">
              <a:latin typeface="Calibri"/>
              <a:cs typeface="Calibri"/>
            </a:endParaRPr>
          </a:p>
          <a:p>
            <a:pPr marL="0" indent="0">
              <a:lnSpc>
                <a:spcPct val="90000"/>
              </a:lnSpc>
              <a:buNone/>
            </a:pPr>
            <a:r>
              <a:rPr lang="en-US" sz="1600">
                <a:latin typeface="Calibri"/>
                <a:cs typeface="Calibri"/>
              </a:rPr>
              <a:t>Software used for visualizing data</a:t>
            </a:r>
            <a:endParaRPr lang="en-US" sz="1600">
              <a:cs typeface="Calibri"/>
            </a:endParaRPr>
          </a:p>
          <a:p>
            <a:pPr>
              <a:lnSpc>
                <a:spcPct val="90000"/>
              </a:lnSpc>
            </a:pPr>
            <a:r>
              <a:rPr lang="en-US" sz="1600">
                <a:latin typeface="Calibri"/>
                <a:cs typeface="Calibri"/>
              </a:rPr>
              <a:t>Power BI</a:t>
            </a:r>
          </a:p>
          <a:p>
            <a:pPr marL="0" indent="0">
              <a:lnSpc>
                <a:spcPct val="90000"/>
              </a:lnSpc>
              <a:buNone/>
            </a:pPr>
            <a:endParaRPr lang="en-US" sz="1600">
              <a:latin typeface="Calibri"/>
              <a:cs typeface="Calibri"/>
            </a:endParaRPr>
          </a:p>
          <a:p>
            <a:pPr marL="0" indent="0">
              <a:lnSpc>
                <a:spcPct val="90000"/>
              </a:lnSpc>
              <a:buNone/>
            </a:pPr>
            <a:endParaRPr lang="en-US" sz="1600">
              <a:latin typeface="Calibri"/>
              <a:cs typeface="Calibri"/>
            </a:endParaRPr>
          </a:p>
          <a:p>
            <a:pPr marL="0" indent="0">
              <a:lnSpc>
                <a:spcPct val="90000"/>
              </a:lnSpc>
              <a:buNone/>
            </a:pPr>
            <a:endParaRPr lang="en-US" sz="1600">
              <a:latin typeface="Calibri"/>
              <a:cs typeface="Calibri"/>
            </a:endParaRPr>
          </a:p>
        </p:txBody>
      </p:sp>
      <p:pic>
        <p:nvPicPr>
          <p:cNvPr id="6" name="Picture 6" descr="Logo, company name&#10;&#10;Description automatically generated">
            <a:extLst>
              <a:ext uri="{FF2B5EF4-FFF2-40B4-BE49-F238E27FC236}">
                <a16:creationId xmlns:a16="http://schemas.microsoft.com/office/drawing/2014/main" id="{DE92CFE0-2DF9-44ED-AEE0-5D29E4B5A7A8}"/>
              </a:ext>
            </a:extLst>
          </p:cNvPr>
          <p:cNvPicPr>
            <a:picLocks noChangeAspect="1"/>
          </p:cNvPicPr>
          <p:nvPr/>
        </p:nvPicPr>
        <p:blipFill>
          <a:blip r:embed="rId5"/>
          <a:stretch>
            <a:fillRect/>
          </a:stretch>
        </p:blipFill>
        <p:spPr>
          <a:xfrm>
            <a:off x="7796159" y="5507031"/>
            <a:ext cx="1295400" cy="1276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FA288B9-AB9A-447C-B978-E69204E4F7C3}"/>
              </a:ext>
            </a:extLst>
          </p:cNvPr>
          <p:cNvSpPr>
            <a:spLocks noGrp="1"/>
          </p:cNvSpPr>
          <p:nvPr>
            <p:ph type="title"/>
          </p:nvPr>
        </p:nvSpPr>
        <p:spPr>
          <a:xfrm>
            <a:off x="346394" y="-25095"/>
            <a:ext cx="8229600" cy="1143000"/>
          </a:xfrm>
        </p:spPr>
        <p:txBody>
          <a:bodyPr/>
          <a:lstStyle/>
          <a:p>
            <a:pPr eaLnBrk="1" hangingPunct="1"/>
            <a:r>
              <a:rPr lang="en-US" altLang="en-US" sz="3600" b="1" u="sng">
                <a:latin typeface="Times New Roman"/>
                <a:cs typeface="Times New Roman"/>
              </a:rPr>
              <a:t>Flow chart</a:t>
            </a:r>
            <a:endParaRPr lang="en-US" altLang="en-US" sz="3600" b="1" u="sng">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B6CCF32B-BE23-468F-9215-817D249C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Rounded Corners 7">
            <a:extLst>
              <a:ext uri="{FF2B5EF4-FFF2-40B4-BE49-F238E27FC236}">
                <a16:creationId xmlns:a16="http://schemas.microsoft.com/office/drawing/2014/main" id="{37C6CD3C-7A57-446F-AA57-ABC35E58F40B}"/>
              </a:ext>
            </a:extLst>
          </p:cNvPr>
          <p:cNvSpPr/>
          <p:nvPr/>
        </p:nvSpPr>
        <p:spPr>
          <a:xfrm>
            <a:off x="2578458" y="1120785"/>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latin typeface="Times New Roman"/>
                <a:cs typeface="Calibri"/>
              </a:rPr>
              <a:t>Importing </a:t>
            </a:r>
            <a:r>
              <a:rPr lang="en-US" sz="2000" dirty="0" err="1">
                <a:latin typeface="Times New Roman"/>
                <a:cs typeface="Calibri"/>
              </a:rPr>
              <a:t>numpy</a:t>
            </a:r>
            <a:r>
              <a:rPr lang="en-US" sz="2000" dirty="0">
                <a:latin typeface="Times New Roman"/>
                <a:cs typeface="Calibri"/>
              </a:rPr>
              <a:t> and pandas to work on the dataset</a:t>
            </a:r>
            <a:endParaRPr lang="en-US" sz="2000" dirty="0">
              <a:latin typeface="Times New Roman"/>
            </a:endParaRPr>
          </a:p>
        </p:txBody>
      </p:sp>
      <p:sp>
        <p:nvSpPr>
          <p:cNvPr id="9" name="Rectangle: Rounded Corners 8">
            <a:extLst>
              <a:ext uri="{FF2B5EF4-FFF2-40B4-BE49-F238E27FC236}">
                <a16:creationId xmlns:a16="http://schemas.microsoft.com/office/drawing/2014/main" id="{33A464C2-AEDD-417F-9EF2-E36705609C1E}"/>
              </a:ext>
            </a:extLst>
          </p:cNvPr>
          <p:cNvSpPr/>
          <p:nvPr/>
        </p:nvSpPr>
        <p:spPr>
          <a:xfrm>
            <a:off x="2578459" y="5489175"/>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ea typeface="+mn-lt"/>
                <a:cs typeface="+mn-lt"/>
              </a:rPr>
              <a:t>Viewing the data before modifications</a:t>
            </a:r>
            <a:endParaRPr lang="en-US" sz="2000"/>
          </a:p>
        </p:txBody>
      </p:sp>
      <p:sp>
        <p:nvSpPr>
          <p:cNvPr id="10" name="Rectangle: Rounded Corners 9">
            <a:extLst>
              <a:ext uri="{FF2B5EF4-FFF2-40B4-BE49-F238E27FC236}">
                <a16:creationId xmlns:a16="http://schemas.microsoft.com/office/drawing/2014/main" id="{8FB4DAE8-5592-45D4-9130-7961E6899DF9}"/>
              </a:ext>
            </a:extLst>
          </p:cNvPr>
          <p:cNvSpPr/>
          <p:nvPr/>
        </p:nvSpPr>
        <p:spPr>
          <a:xfrm>
            <a:off x="2578459" y="3304980"/>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latin typeface="Times New Roman"/>
                <a:ea typeface="+mn-lt"/>
                <a:cs typeface="+mn-lt"/>
              </a:rPr>
              <a:t>Loading Excel files in Python</a:t>
            </a:r>
          </a:p>
        </p:txBody>
      </p:sp>
      <p:sp>
        <p:nvSpPr>
          <p:cNvPr id="6" name="Arrow: Down 5">
            <a:extLst>
              <a:ext uri="{FF2B5EF4-FFF2-40B4-BE49-F238E27FC236}">
                <a16:creationId xmlns:a16="http://schemas.microsoft.com/office/drawing/2014/main" id="{2B1D2AD6-77CE-4C05-9A94-543C74BE85C0}"/>
              </a:ext>
            </a:extLst>
          </p:cNvPr>
          <p:cNvSpPr/>
          <p:nvPr/>
        </p:nvSpPr>
        <p:spPr>
          <a:xfrm>
            <a:off x="4226720" y="2244510"/>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A9D3024F-6936-4FA1-89B7-46D23AC49AEC}"/>
              </a:ext>
            </a:extLst>
          </p:cNvPr>
          <p:cNvSpPr/>
          <p:nvPr/>
        </p:nvSpPr>
        <p:spPr>
          <a:xfrm>
            <a:off x="4226719" y="4437958"/>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80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FA288B9-AB9A-447C-B978-E69204E4F7C3}"/>
              </a:ext>
            </a:extLst>
          </p:cNvPr>
          <p:cNvSpPr>
            <a:spLocks noGrp="1"/>
          </p:cNvSpPr>
          <p:nvPr>
            <p:ph type="title"/>
          </p:nvPr>
        </p:nvSpPr>
        <p:spPr>
          <a:xfrm>
            <a:off x="355394" y="-70095"/>
            <a:ext cx="8229600" cy="1143000"/>
          </a:xfrm>
        </p:spPr>
        <p:txBody>
          <a:bodyPr/>
          <a:lstStyle/>
          <a:p>
            <a:pPr eaLnBrk="1" hangingPunct="1"/>
            <a:r>
              <a:rPr lang="en-US" altLang="en-US" sz="3600" b="1" u="sng">
                <a:latin typeface="Times New Roman"/>
                <a:cs typeface="Times New Roman"/>
              </a:rPr>
              <a:t>Flow chart</a:t>
            </a:r>
            <a:endParaRPr lang="en-US" altLang="en-US" sz="3600" b="1" u="sng">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B6CCF32B-BE23-468F-9215-817D249C2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Rounded Corners 8">
            <a:extLst>
              <a:ext uri="{FF2B5EF4-FFF2-40B4-BE49-F238E27FC236}">
                <a16:creationId xmlns:a16="http://schemas.microsoft.com/office/drawing/2014/main" id="{33A464C2-AEDD-417F-9EF2-E36705609C1E}"/>
              </a:ext>
            </a:extLst>
          </p:cNvPr>
          <p:cNvSpPr/>
          <p:nvPr/>
        </p:nvSpPr>
        <p:spPr>
          <a:xfrm>
            <a:off x="2578459" y="5489175"/>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Converting the clean Data frame into excel file to use it for Visualization</a:t>
            </a:r>
            <a:endParaRPr lang="en-US" err="1"/>
          </a:p>
        </p:txBody>
      </p:sp>
      <p:sp>
        <p:nvSpPr>
          <p:cNvPr id="10" name="Rectangle: Rounded Corners 9">
            <a:extLst>
              <a:ext uri="{FF2B5EF4-FFF2-40B4-BE49-F238E27FC236}">
                <a16:creationId xmlns:a16="http://schemas.microsoft.com/office/drawing/2014/main" id="{8FB4DAE8-5592-45D4-9130-7961E6899DF9}"/>
              </a:ext>
            </a:extLst>
          </p:cNvPr>
          <p:cNvSpPr/>
          <p:nvPr/>
        </p:nvSpPr>
        <p:spPr>
          <a:xfrm>
            <a:off x="2578459" y="3304980"/>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Cleaning the data in the data frame</a:t>
            </a:r>
            <a:endParaRPr lang="en-US" err="1"/>
          </a:p>
        </p:txBody>
      </p:sp>
      <p:sp>
        <p:nvSpPr>
          <p:cNvPr id="6" name="Arrow: Down 5">
            <a:extLst>
              <a:ext uri="{FF2B5EF4-FFF2-40B4-BE49-F238E27FC236}">
                <a16:creationId xmlns:a16="http://schemas.microsoft.com/office/drawing/2014/main" id="{2B1D2AD6-77CE-4C05-9A94-543C74BE85C0}"/>
              </a:ext>
            </a:extLst>
          </p:cNvPr>
          <p:cNvSpPr/>
          <p:nvPr/>
        </p:nvSpPr>
        <p:spPr>
          <a:xfrm>
            <a:off x="4226720" y="2244510"/>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A9D3024F-6936-4FA1-89B7-46D23AC49AEC}"/>
              </a:ext>
            </a:extLst>
          </p:cNvPr>
          <p:cNvSpPr/>
          <p:nvPr/>
        </p:nvSpPr>
        <p:spPr>
          <a:xfrm>
            <a:off x="4226719" y="4437958"/>
            <a:ext cx="481263" cy="98103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C3CDF88-3F29-4EBF-AC15-F577B25AD359}"/>
              </a:ext>
            </a:extLst>
          </p:cNvPr>
          <p:cNvSpPr/>
          <p:nvPr/>
        </p:nvSpPr>
        <p:spPr>
          <a:xfrm>
            <a:off x="2578458" y="1074509"/>
            <a:ext cx="3785319" cy="10550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Put the excel data into data frame</a:t>
            </a:r>
            <a:endParaRPr lang="en-US" err="1"/>
          </a:p>
        </p:txBody>
      </p:sp>
    </p:spTree>
    <p:extLst>
      <p:ext uri="{BB962C8B-B14F-4D97-AF65-F5344CB8AC3E}">
        <p14:creationId xmlns:p14="http://schemas.microsoft.com/office/powerpoint/2010/main" val="161760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E66BC96B6918449E3726D6AA67F04F" ma:contentTypeVersion="4" ma:contentTypeDescription="Create a new document." ma:contentTypeScope="" ma:versionID="7d67bbbdf3f3a9d4dfd5dbafd086263f">
  <xsd:schema xmlns:xsd="http://www.w3.org/2001/XMLSchema" xmlns:xs="http://www.w3.org/2001/XMLSchema" xmlns:p="http://schemas.microsoft.com/office/2006/metadata/properties" xmlns:ns2="a1de4f48-5a45-4f75-97ef-144a198f9e55" targetNamespace="http://schemas.microsoft.com/office/2006/metadata/properties" ma:root="true" ma:fieldsID="bb1c956edb138299ee5cf1a3b565dd16" ns2:_="">
    <xsd:import namespace="a1de4f48-5a45-4f75-97ef-144a198f9e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de4f48-5a45-4f75-97ef-144a198f9e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F9716B-DB3F-4411-A241-0AB2CB2A0211}">
  <ds:schemaRefs>
    <ds:schemaRef ds:uri="http://schemas.microsoft.com/sharepoint/v3/contenttype/forms"/>
  </ds:schemaRefs>
</ds:datastoreItem>
</file>

<file path=customXml/itemProps2.xml><?xml version="1.0" encoding="utf-8"?>
<ds:datastoreItem xmlns:ds="http://schemas.openxmlformats.org/officeDocument/2006/customXml" ds:itemID="{4BD24B13-CA7E-4DE1-97C9-0C98C85A0613}">
  <ds:schemaRefs>
    <ds:schemaRef ds:uri="a1de4f48-5a45-4f75-97ef-144a198f9e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1345</TotalTime>
  <Words>798</Words>
  <Application>Microsoft Office PowerPoint</Application>
  <PresentationFormat>On-screen Show (4:3)</PresentationFormat>
  <Paragraphs>102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PowerPoint Presentation</vt:lpstr>
      <vt:lpstr>Introduction</vt:lpstr>
      <vt:lpstr>Literature Survey</vt:lpstr>
      <vt:lpstr>Problem Statement</vt:lpstr>
      <vt:lpstr>Implementation </vt:lpstr>
      <vt:lpstr>System Description</vt:lpstr>
      <vt:lpstr>Flow chart</vt:lpstr>
      <vt:lpstr>Flow chart</vt:lpstr>
      <vt:lpstr>Flow chart</vt:lpstr>
      <vt:lpstr>Flow chart</vt:lpstr>
      <vt:lpstr>Flow chart</vt:lpstr>
      <vt:lpstr>PowerPoint Presentation</vt:lpstr>
      <vt:lpstr>Result and Analysis</vt:lpstr>
      <vt:lpstr>Reference</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Agrawal</dc:creator>
  <cp:lastModifiedBy>SOHAM VASUDEO - 70112000079</cp:lastModifiedBy>
  <cp:revision>4</cp:revision>
  <dcterms:created xsi:type="dcterms:W3CDTF">2013-08-02T16:24:08Z</dcterms:created>
  <dcterms:modified xsi:type="dcterms:W3CDTF">2021-10-26T04:11:15Z</dcterms:modified>
</cp:coreProperties>
</file>