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C426D5-957A-473E-9DA2-062137E74981}" v="5" dt="2025-04-21T04:00:33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vik Dey" userId="4ed0ecea5dada8ee" providerId="LiveId" clId="{81C426D5-957A-473E-9DA2-062137E74981}"/>
    <pc:docChg chg="modSld">
      <pc:chgData name="Souvik Dey" userId="4ed0ecea5dada8ee" providerId="LiveId" clId="{81C426D5-957A-473E-9DA2-062137E74981}" dt="2025-04-21T04:00:33.019" v="4"/>
      <pc:docMkLst>
        <pc:docMk/>
      </pc:docMkLst>
      <pc:sldChg chg="setBg">
        <pc:chgData name="Souvik Dey" userId="4ed0ecea5dada8ee" providerId="LiveId" clId="{81C426D5-957A-473E-9DA2-062137E74981}" dt="2025-04-21T04:00:33.019" v="4"/>
        <pc:sldMkLst>
          <pc:docMk/>
          <pc:sldMk cId="770148750" sldId="257"/>
        </pc:sldMkLst>
      </pc:sldChg>
      <pc:sldChg chg="setBg">
        <pc:chgData name="Souvik Dey" userId="4ed0ecea5dada8ee" providerId="LiveId" clId="{81C426D5-957A-473E-9DA2-062137E74981}" dt="2025-04-21T04:00:14.228" v="1"/>
        <pc:sldMkLst>
          <pc:docMk/>
          <pc:sldMk cId="95992585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E6451541-CC46-4C69-AA83-0D889030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803"/>
            <a:ext cx="12192000" cy="50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B5C143C-A6FB-4472-8E76-111C8260F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803"/>
            <a:ext cx="12192000" cy="50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4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Souvik Dey</cp:lastModifiedBy>
  <cp:revision>1</cp:revision>
  <dcterms:created xsi:type="dcterms:W3CDTF">2025-04-21T03:43:09Z</dcterms:created>
  <dcterms:modified xsi:type="dcterms:W3CDTF">2025-04-21T04:00:39Z</dcterms:modified>
</cp:coreProperties>
</file>