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B4504-AB5A-45CB-BEC8-7E17C8B75AB4}" v="163" dt="2025-05-09T04:42:35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3" autoAdjust="0"/>
  </p:normalViewPr>
  <p:slideViewPr>
    <p:cSldViewPr snapToGrid="0">
      <p:cViewPr varScale="1">
        <p:scale>
          <a:sx n="75" d="100"/>
          <a:sy n="75" d="100"/>
        </p:scale>
        <p:origin x="2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vik Dey" userId="4ed0ecea5dada8ee" providerId="LiveId" clId="{BD6B4504-AB5A-45CB-BEC8-7E17C8B75AB4}"/>
    <pc:docChg chg="undo redo custSel addSld delSld modSld modMainMaster">
      <pc:chgData name="Souvik Dey" userId="4ed0ecea5dada8ee" providerId="LiveId" clId="{BD6B4504-AB5A-45CB-BEC8-7E17C8B75AB4}" dt="2025-05-09T04:43:05.036" v="1984" actId="478"/>
      <pc:docMkLst>
        <pc:docMk/>
      </pc:docMkLst>
      <pc:sldChg chg="addSp modSp del mod setBg">
        <pc:chgData name="Souvik Dey" userId="4ed0ecea5dada8ee" providerId="LiveId" clId="{BD6B4504-AB5A-45CB-BEC8-7E17C8B75AB4}" dt="2025-05-09T02:42:23.642" v="183" actId="47"/>
        <pc:sldMkLst>
          <pc:docMk/>
          <pc:sldMk cId="3707700815" sldId="256"/>
        </pc:sldMkLst>
        <pc:picChg chg="add mod">
          <ac:chgData name="Souvik Dey" userId="4ed0ecea5dada8ee" providerId="LiveId" clId="{BD6B4504-AB5A-45CB-BEC8-7E17C8B75AB4}" dt="2025-05-09T02:32:38.047" v="26"/>
          <ac:picMkLst>
            <pc:docMk/>
            <pc:sldMk cId="3707700815" sldId="256"/>
            <ac:picMk id="2" creationId="{9EAE5BD9-812F-050F-796E-88F13CCEA651}"/>
          </ac:picMkLst>
        </pc:picChg>
        <pc:picChg chg="add mod">
          <ac:chgData name="Souvik Dey" userId="4ed0ecea5dada8ee" providerId="LiveId" clId="{BD6B4504-AB5A-45CB-BEC8-7E17C8B75AB4}" dt="2025-05-09T02:32:08.886" v="16" actId="2085"/>
          <ac:picMkLst>
            <pc:docMk/>
            <pc:sldMk cId="3707700815" sldId="256"/>
            <ac:picMk id="3" creationId="{1A310D48-24DD-8E60-9F88-D01C06CC010B}"/>
          </ac:picMkLst>
        </pc:picChg>
        <pc:picChg chg="add mod">
          <ac:chgData name="Souvik Dey" userId="4ed0ecea5dada8ee" providerId="LiveId" clId="{BD6B4504-AB5A-45CB-BEC8-7E17C8B75AB4}" dt="2025-05-09T02:32:43.400" v="27"/>
          <ac:picMkLst>
            <pc:docMk/>
            <pc:sldMk cId="3707700815" sldId="256"/>
            <ac:picMk id="4" creationId="{B1F4FD9A-2295-21C6-E952-3B4AD0426BB6}"/>
          </ac:picMkLst>
        </pc:picChg>
      </pc:sldChg>
      <pc:sldChg chg="new del">
        <pc:chgData name="Souvik Dey" userId="4ed0ecea5dada8ee" providerId="LiveId" clId="{BD6B4504-AB5A-45CB-BEC8-7E17C8B75AB4}" dt="2025-05-09T02:32:29.873" v="17" actId="47"/>
        <pc:sldMkLst>
          <pc:docMk/>
          <pc:sldMk cId="2635274630" sldId="257"/>
        </pc:sldMkLst>
      </pc:sldChg>
      <pc:sldChg chg="addSp delSp modSp new mod setBg">
        <pc:chgData name="Souvik Dey" userId="4ed0ecea5dada8ee" providerId="LiveId" clId="{BD6B4504-AB5A-45CB-BEC8-7E17C8B75AB4}" dt="2025-05-09T02:44:30.527" v="247" actId="1076"/>
        <pc:sldMkLst>
          <pc:docMk/>
          <pc:sldMk cId="3277492497" sldId="257"/>
        </pc:sldMkLst>
        <pc:spChg chg="del">
          <ac:chgData name="Souvik Dey" userId="4ed0ecea5dada8ee" providerId="LiveId" clId="{BD6B4504-AB5A-45CB-BEC8-7E17C8B75AB4}" dt="2025-05-09T02:33:28.766" v="52" actId="478"/>
          <ac:spMkLst>
            <pc:docMk/>
            <pc:sldMk cId="3277492497" sldId="257"/>
            <ac:spMk id="2" creationId="{1FA7B7C3-FDC6-8966-04D3-2BAAF946AAAB}"/>
          </ac:spMkLst>
        </pc:spChg>
        <pc:spChg chg="del">
          <ac:chgData name="Souvik Dey" userId="4ed0ecea5dada8ee" providerId="LiveId" clId="{BD6B4504-AB5A-45CB-BEC8-7E17C8B75AB4}" dt="2025-05-09T02:33:32.006" v="53" actId="478"/>
          <ac:spMkLst>
            <pc:docMk/>
            <pc:sldMk cId="3277492497" sldId="257"/>
            <ac:spMk id="3" creationId="{2EF230FE-9389-0FC2-11E4-CBFDE67B4FF6}"/>
          </ac:spMkLst>
        </pc:spChg>
        <pc:spChg chg="add mod">
          <ac:chgData name="Souvik Dey" userId="4ed0ecea5dada8ee" providerId="LiveId" clId="{BD6B4504-AB5A-45CB-BEC8-7E17C8B75AB4}" dt="2025-05-09T02:44:30.527" v="247" actId="1076"/>
          <ac:spMkLst>
            <pc:docMk/>
            <pc:sldMk cId="3277492497" sldId="257"/>
            <ac:spMk id="4" creationId="{18D94371-BDE8-F60B-BD78-EB146D608917}"/>
          </ac:spMkLst>
        </pc:spChg>
      </pc:sldChg>
      <pc:sldChg chg="addSp delSp modSp new mod">
        <pc:chgData name="Souvik Dey" userId="4ed0ecea5dada8ee" providerId="LiveId" clId="{BD6B4504-AB5A-45CB-BEC8-7E17C8B75AB4}" dt="2025-05-09T02:52:31.465" v="328" actId="14100"/>
        <pc:sldMkLst>
          <pc:docMk/>
          <pc:sldMk cId="596312776" sldId="258"/>
        </pc:sldMkLst>
        <pc:spChg chg="del">
          <ac:chgData name="Souvik Dey" userId="4ed0ecea5dada8ee" providerId="LiveId" clId="{BD6B4504-AB5A-45CB-BEC8-7E17C8B75AB4}" dt="2025-05-09T02:39:25.224" v="143" actId="478"/>
          <ac:spMkLst>
            <pc:docMk/>
            <pc:sldMk cId="596312776" sldId="258"/>
            <ac:spMk id="2" creationId="{7B8C6BA7-D69F-4165-E419-2A370358B2AB}"/>
          </ac:spMkLst>
        </pc:spChg>
        <pc:spChg chg="del">
          <ac:chgData name="Souvik Dey" userId="4ed0ecea5dada8ee" providerId="LiveId" clId="{BD6B4504-AB5A-45CB-BEC8-7E17C8B75AB4}" dt="2025-05-09T02:39:28.022" v="144" actId="478"/>
          <ac:spMkLst>
            <pc:docMk/>
            <pc:sldMk cId="596312776" sldId="258"/>
            <ac:spMk id="3" creationId="{67D95900-1983-79AF-646D-5738D6737AC4}"/>
          </ac:spMkLst>
        </pc:spChg>
        <pc:spChg chg="add del mod">
          <ac:chgData name="Souvik Dey" userId="4ed0ecea5dada8ee" providerId="LiveId" clId="{BD6B4504-AB5A-45CB-BEC8-7E17C8B75AB4}" dt="2025-05-09T02:50:19.738" v="261"/>
          <ac:spMkLst>
            <pc:docMk/>
            <pc:sldMk cId="596312776" sldId="258"/>
            <ac:spMk id="6" creationId="{183E21ED-9B52-8F33-D165-700E9B57E45A}"/>
          </ac:spMkLst>
        </pc:spChg>
        <pc:spChg chg="add del mod">
          <ac:chgData name="Souvik Dey" userId="4ed0ecea5dada8ee" providerId="LiveId" clId="{BD6B4504-AB5A-45CB-BEC8-7E17C8B75AB4}" dt="2025-05-09T02:50:19.738" v="259" actId="478"/>
          <ac:spMkLst>
            <pc:docMk/>
            <pc:sldMk cId="596312776" sldId="258"/>
            <ac:spMk id="7" creationId="{72FB297E-8AE5-D2E5-D7F7-D72AF9AE81E1}"/>
          </ac:spMkLst>
        </pc:spChg>
        <pc:spChg chg="add del mod">
          <ac:chgData name="Souvik Dey" userId="4ed0ecea5dada8ee" providerId="LiveId" clId="{BD6B4504-AB5A-45CB-BEC8-7E17C8B75AB4}" dt="2025-05-09T02:52:27.317" v="327" actId="478"/>
          <ac:spMkLst>
            <pc:docMk/>
            <pc:sldMk cId="596312776" sldId="258"/>
            <ac:spMk id="8" creationId="{FAC97547-D279-E5FB-09C5-7DC42E3F94B0}"/>
          </ac:spMkLst>
        </pc:spChg>
        <pc:picChg chg="add mod">
          <ac:chgData name="Souvik Dey" userId="4ed0ecea5dada8ee" providerId="LiveId" clId="{BD6B4504-AB5A-45CB-BEC8-7E17C8B75AB4}" dt="2025-05-09T02:52:31.465" v="328" actId="14100"/>
          <ac:picMkLst>
            <pc:docMk/>
            <pc:sldMk cId="596312776" sldId="258"/>
            <ac:picMk id="5" creationId="{F8E5D38D-4C21-4CD7-95F3-60630303469B}"/>
          </ac:picMkLst>
        </pc:picChg>
      </pc:sldChg>
      <pc:sldChg chg="new del">
        <pc:chgData name="Souvik Dey" userId="4ed0ecea5dada8ee" providerId="LiveId" clId="{BD6B4504-AB5A-45CB-BEC8-7E17C8B75AB4}" dt="2025-05-09T02:32:31.120" v="18" actId="47"/>
        <pc:sldMkLst>
          <pc:docMk/>
          <pc:sldMk cId="630764329" sldId="258"/>
        </pc:sldMkLst>
      </pc:sldChg>
      <pc:sldChg chg="addSp delSp modSp new mod">
        <pc:chgData name="Souvik Dey" userId="4ed0ecea5dada8ee" providerId="LiveId" clId="{BD6B4504-AB5A-45CB-BEC8-7E17C8B75AB4}" dt="2025-05-09T03:00:26.550" v="379" actId="20577"/>
        <pc:sldMkLst>
          <pc:docMk/>
          <pc:sldMk cId="253251098" sldId="259"/>
        </pc:sldMkLst>
        <pc:spChg chg="del">
          <ac:chgData name="Souvik Dey" userId="4ed0ecea5dada8ee" providerId="LiveId" clId="{BD6B4504-AB5A-45CB-BEC8-7E17C8B75AB4}" dt="2025-05-09T02:39:38.786" v="147" actId="478"/>
          <ac:spMkLst>
            <pc:docMk/>
            <pc:sldMk cId="253251098" sldId="259"/>
            <ac:spMk id="2" creationId="{2E1214BE-7133-9F4E-460C-BBDC14453220}"/>
          </ac:spMkLst>
        </pc:spChg>
        <pc:spChg chg="del">
          <ac:chgData name="Souvik Dey" userId="4ed0ecea5dada8ee" providerId="LiveId" clId="{BD6B4504-AB5A-45CB-BEC8-7E17C8B75AB4}" dt="2025-05-09T02:39:45.700" v="148" actId="478"/>
          <ac:spMkLst>
            <pc:docMk/>
            <pc:sldMk cId="253251098" sldId="259"/>
            <ac:spMk id="3" creationId="{055BFDCD-00FA-9E0D-5DCC-A8A57D464970}"/>
          </ac:spMkLst>
        </pc:spChg>
        <pc:spChg chg="add mod">
          <ac:chgData name="Souvik Dey" userId="4ed0ecea5dada8ee" providerId="LiveId" clId="{BD6B4504-AB5A-45CB-BEC8-7E17C8B75AB4}" dt="2025-05-09T03:00:26.550" v="379" actId="20577"/>
          <ac:spMkLst>
            <pc:docMk/>
            <pc:sldMk cId="253251098" sldId="259"/>
            <ac:spMk id="5" creationId="{9DA6C2A0-0700-C453-0896-AD358399F6F1}"/>
          </ac:spMkLst>
        </pc:spChg>
        <pc:picChg chg="add mod">
          <ac:chgData name="Souvik Dey" userId="4ed0ecea5dada8ee" providerId="LiveId" clId="{BD6B4504-AB5A-45CB-BEC8-7E17C8B75AB4}" dt="2025-05-09T02:57:46.681" v="347" actId="1076"/>
          <ac:picMkLst>
            <pc:docMk/>
            <pc:sldMk cId="253251098" sldId="259"/>
            <ac:picMk id="7" creationId="{A8CB08A4-A4B4-95BA-274C-48CEF8B93B89}"/>
          </ac:picMkLst>
        </pc:picChg>
        <pc:picChg chg="add mod">
          <ac:chgData name="Souvik Dey" userId="4ed0ecea5dada8ee" providerId="LiveId" clId="{BD6B4504-AB5A-45CB-BEC8-7E17C8B75AB4}" dt="2025-05-09T02:57:57.699" v="351" actId="1076"/>
          <ac:picMkLst>
            <pc:docMk/>
            <pc:sldMk cId="253251098" sldId="259"/>
            <ac:picMk id="9" creationId="{A22812D3-E76F-A9E4-D22C-64F776BE37E5}"/>
          </ac:picMkLst>
        </pc:picChg>
      </pc:sldChg>
      <pc:sldChg chg="new del">
        <pc:chgData name="Souvik Dey" userId="4ed0ecea5dada8ee" providerId="LiveId" clId="{BD6B4504-AB5A-45CB-BEC8-7E17C8B75AB4}" dt="2025-05-09T02:32:31.884" v="19" actId="47"/>
        <pc:sldMkLst>
          <pc:docMk/>
          <pc:sldMk cId="1617391745" sldId="259"/>
        </pc:sldMkLst>
      </pc:sldChg>
      <pc:sldChg chg="new del">
        <pc:chgData name="Souvik Dey" userId="4ed0ecea5dada8ee" providerId="LiveId" clId="{BD6B4504-AB5A-45CB-BEC8-7E17C8B75AB4}" dt="2025-05-09T02:32:32.401" v="20" actId="47"/>
        <pc:sldMkLst>
          <pc:docMk/>
          <pc:sldMk cId="2318749771" sldId="260"/>
        </pc:sldMkLst>
      </pc:sldChg>
      <pc:sldChg chg="addSp delSp modSp new mod">
        <pc:chgData name="Souvik Dey" userId="4ed0ecea5dada8ee" providerId="LiveId" clId="{BD6B4504-AB5A-45CB-BEC8-7E17C8B75AB4}" dt="2025-05-09T03:04:49.436" v="407" actId="20577"/>
        <pc:sldMkLst>
          <pc:docMk/>
          <pc:sldMk cId="2599071687" sldId="260"/>
        </pc:sldMkLst>
        <pc:spChg chg="del">
          <ac:chgData name="Souvik Dey" userId="4ed0ecea5dada8ee" providerId="LiveId" clId="{BD6B4504-AB5A-45CB-BEC8-7E17C8B75AB4}" dt="2025-05-09T02:39:32.151" v="145" actId="478"/>
          <ac:spMkLst>
            <pc:docMk/>
            <pc:sldMk cId="2599071687" sldId="260"/>
            <ac:spMk id="2" creationId="{8294B1B9-45AB-DE88-589A-A53BDDC451A0}"/>
          </ac:spMkLst>
        </pc:spChg>
        <pc:spChg chg="del">
          <ac:chgData name="Souvik Dey" userId="4ed0ecea5dada8ee" providerId="LiveId" clId="{BD6B4504-AB5A-45CB-BEC8-7E17C8B75AB4}" dt="2025-05-09T02:39:34.402" v="146" actId="478"/>
          <ac:spMkLst>
            <pc:docMk/>
            <pc:sldMk cId="2599071687" sldId="260"/>
            <ac:spMk id="3" creationId="{5CD119B1-3C8B-576D-4B4A-1056DC686436}"/>
          </ac:spMkLst>
        </pc:spChg>
        <pc:spChg chg="add mod">
          <ac:chgData name="Souvik Dey" userId="4ed0ecea5dada8ee" providerId="LiveId" clId="{BD6B4504-AB5A-45CB-BEC8-7E17C8B75AB4}" dt="2025-05-09T03:04:49.436" v="407" actId="20577"/>
          <ac:spMkLst>
            <pc:docMk/>
            <pc:sldMk cId="2599071687" sldId="260"/>
            <ac:spMk id="5" creationId="{0ACF8E5D-7089-C429-96AC-A793198BA0C5}"/>
          </ac:spMkLst>
        </pc:spChg>
        <pc:picChg chg="add mod">
          <ac:chgData name="Souvik Dey" userId="4ed0ecea5dada8ee" providerId="LiveId" clId="{BD6B4504-AB5A-45CB-BEC8-7E17C8B75AB4}" dt="2025-05-09T02:59:02.954" v="364" actId="14100"/>
          <ac:picMkLst>
            <pc:docMk/>
            <pc:sldMk cId="2599071687" sldId="260"/>
            <ac:picMk id="7" creationId="{F1F61DF1-8DF6-29AD-8CB9-5C454D0A29A8}"/>
          </ac:picMkLst>
        </pc:picChg>
        <pc:picChg chg="add mod">
          <ac:chgData name="Souvik Dey" userId="4ed0ecea5dada8ee" providerId="LiveId" clId="{BD6B4504-AB5A-45CB-BEC8-7E17C8B75AB4}" dt="2025-05-09T02:59:35.193" v="367" actId="1076"/>
          <ac:picMkLst>
            <pc:docMk/>
            <pc:sldMk cId="2599071687" sldId="260"/>
            <ac:picMk id="9" creationId="{54CE6F71-A7EC-E469-874E-2683A696CF83}"/>
          </ac:picMkLst>
        </pc:picChg>
      </pc:sldChg>
      <pc:sldChg chg="new del">
        <pc:chgData name="Souvik Dey" userId="4ed0ecea5dada8ee" providerId="LiveId" clId="{BD6B4504-AB5A-45CB-BEC8-7E17C8B75AB4}" dt="2025-05-09T02:32:33.001" v="21" actId="47"/>
        <pc:sldMkLst>
          <pc:docMk/>
          <pc:sldMk cId="736049344" sldId="261"/>
        </pc:sldMkLst>
      </pc:sldChg>
      <pc:sldChg chg="addSp delSp modSp new mod">
        <pc:chgData name="Souvik Dey" userId="4ed0ecea5dada8ee" providerId="LiveId" clId="{BD6B4504-AB5A-45CB-BEC8-7E17C8B75AB4}" dt="2025-05-09T03:04:41.182" v="406" actId="20577"/>
        <pc:sldMkLst>
          <pc:docMk/>
          <pc:sldMk cId="3786030163" sldId="261"/>
        </pc:sldMkLst>
        <pc:spChg chg="del">
          <ac:chgData name="Souvik Dey" userId="4ed0ecea5dada8ee" providerId="LiveId" clId="{BD6B4504-AB5A-45CB-BEC8-7E17C8B75AB4}" dt="2025-05-09T02:39:51.072" v="149" actId="478"/>
          <ac:spMkLst>
            <pc:docMk/>
            <pc:sldMk cId="3786030163" sldId="261"/>
            <ac:spMk id="2" creationId="{96C274E0-EC64-870A-1A3E-95B2F0B2E934}"/>
          </ac:spMkLst>
        </pc:spChg>
        <pc:spChg chg="del">
          <ac:chgData name="Souvik Dey" userId="4ed0ecea5dada8ee" providerId="LiveId" clId="{BD6B4504-AB5A-45CB-BEC8-7E17C8B75AB4}" dt="2025-05-09T02:39:56.114" v="150" actId="478"/>
          <ac:spMkLst>
            <pc:docMk/>
            <pc:sldMk cId="3786030163" sldId="261"/>
            <ac:spMk id="3" creationId="{22B07A35-7C6C-3279-A31B-EEEDF2508886}"/>
          </ac:spMkLst>
        </pc:spChg>
        <pc:spChg chg="add mod">
          <ac:chgData name="Souvik Dey" userId="4ed0ecea5dada8ee" providerId="LiveId" clId="{BD6B4504-AB5A-45CB-BEC8-7E17C8B75AB4}" dt="2025-05-09T03:04:41.182" v="406" actId="20577"/>
          <ac:spMkLst>
            <pc:docMk/>
            <pc:sldMk cId="3786030163" sldId="261"/>
            <ac:spMk id="5" creationId="{784C3C0C-ADC2-7180-4588-4D2BB81AF563}"/>
          </ac:spMkLst>
        </pc:spChg>
        <pc:picChg chg="add del mod">
          <ac:chgData name="Souvik Dey" userId="4ed0ecea5dada8ee" providerId="LiveId" clId="{BD6B4504-AB5A-45CB-BEC8-7E17C8B75AB4}" dt="2025-05-09T03:01:30.077" v="385" actId="478"/>
          <ac:picMkLst>
            <pc:docMk/>
            <pc:sldMk cId="3786030163" sldId="261"/>
            <ac:picMk id="7" creationId="{5B5CCD14-D85F-B7E0-0BAE-28A5CEFB0997}"/>
          </ac:picMkLst>
        </pc:picChg>
        <pc:picChg chg="add del mod">
          <ac:chgData name="Souvik Dey" userId="4ed0ecea5dada8ee" providerId="LiveId" clId="{BD6B4504-AB5A-45CB-BEC8-7E17C8B75AB4}" dt="2025-05-09T03:01:44.063" v="387" actId="478"/>
          <ac:picMkLst>
            <pc:docMk/>
            <pc:sldMk cId="3786030163" sldId="261"/>
            <ac:picMk id="9" creationId="{5528238F-2F18-0C78-ECEA-F0F9E94599B7}"/>
          </ac:picMkLst>
        </pc:picChg>
        <pc:picChg chg="add mod">
          <ac:chgData name="Souvik Dey" userId="4ed0ecea5dada8ee" providerId="LiveId" clId="{BD6B4504-AB5A-45CB-BEC8-7E17C8B75AB4}" dt="2025-05-09T03:02:55.787" v="389" actId="1076"/>
          <ac:picMkLst>
            <pc:docMk/>
            <pc:sldMk cId="3786030163" sldId="261"/>
            <ac:picMk id="11" creationId="{BF5F2108-52D3-33BC-F866-EBF57C088202}"/>
          </ac:picMkLst>
        </pc:picChg>
        <pc:picChg chg="add mod">
          <ac:chgData name="Souvik Dey" userId="4ed0ecea5dada8ee" providerId="LiveId" clId="{BD6B4504-AB5A-45CB-BEC8-7E17C8B75AB4}" dt="2025-05-09T03:03:26.860" v="395" actId="1076"/>
          <ac:picMkLst>
            <pc:docMk/>
            <pc:sldMk cId="3786030163" sldId="261"/>
            <ac:picMk id="13" creationId="{16ECA452-53D7-71AD-3718-B5D6576C3835}"/>
          </ac:picMkLst>
        </pc:picChg>
      </pc:sldChg>
      <pc:sldChg chg="addSp delSp modSp new mod">
        <pc:chgData name="Souvik Dey" userId="4ed0ecea5dada8ee" providerId="LiveId" clId="{BD6B4504-AB5A-45CB-BEC8-7E17C8B75AB4}" dt="2025-05-09T03:12:27.223" v="427" actId="1076"/>
        <pc:sldMkLst>
          <pc:docMk/>
          <pc:sldMk cId="1015500564" sldId="262"/>
        </pc:sldMkLst>
        <pc:spChg chg="del">
          <ac:chgData name="Souvik Dey" userId="4ed0ecea5dada8ee" providerId="LiveId" clId="{BD6B4504-AB5A-45CB-BEC8-7E17C8B75AB4}" dt="2025-05-09T02:40:05.970" v="151" actId="478"/>
          <ac:spMkLst>
            <pc:docMk/>
            <pc:sldMk cId="1015500564" sldId="262"/>
            <ac:spMk id="2" creationId="{314EFF81-931C-2E6B-043B-AFD187612A7F}"/>
          </ac:spMkLst>
        </pc:spChg>
        <pc:spChg chg="del">
          <ac:chgData name="Souvik Dey" userId="4ed0ecea5dada8ee" providerId="LiveId" clId="{BD6B4504-AB5A-45CB-BEC8-7E17C8B75AB4}" dt="2025-05-09T02:40:10.077" v="152" actId="478"/>
          <ac:spMkLst>
            <pc:docMk/>
            <pc:sldMk cId="1015500564" sldId="262"/>
            <ac:spMk id="3" creationId="{C28A8AA9-023A-E004-A0F2-CF3BC2748741}"/>
          </ac:spMkLst>
        </pc:spChg>
        <pc:spChg chg="add mod">
          <ac:chgData name="Souvik Dey" userId="4ed0ecea5dada8ee" providerId="LiveId" clId="{BD6B4504-AB5A-45CB-BEC8-7E17C8B75AB4}" dt="2025-05-09T03:12:14.960" v="426" actId="20577"/>
          <ac:spMkLst>
            <pc:docMk/>
            <pc:sldMk cId="1015500564" sldId="262"/>
            <ac:spMk id="5" creationId="{4CDC9E5C-0EE1-FE87-CE88-7FF959B69D91}"/>
          </ac:spMkLst>
        </pc:spChg>
        <pc:picChg chg="add del mod">
          <ac:chgData name="Souvik Dey" userId="4ed0ecea5dada8ee" providerId="LiveId" clId="{BD6B4504-AB5A-45CB-BEC8-7E17C8B75AB4}" dt="2025-05-09T03:05:46.990" v="411" actId="478"/>
          <ac:picMkLst>
            <pc:docMk/>
            <pc:sldMk cId="1015500564" sldId="262"/>
            <ac:picMk id="7" creationId="{3BA6FD22-3C02-53E6-1266-511EC7D77C57}"/>
          </ac:picMkLst>
        </pc:picChg>
        <pc:picChg chg="add mod">
          <ac:chgData name="Souvik Dey" userId="4ed0ecea5dada8ee" providerId="LiveId" clId="{BD6B4504-AB5A-45CB-BEC8-7E17C8B75AB4}" dt="2025-05-09T03:11:36.837" v="415" actId="1076"/>
          <ac:picMkLst>
            <pc:docMk/>
            <pc:sldMk cId="1015500564" sldId="262"/>
            <ac:picMk id="9" creationId="{0C35B27E-418D-7EDA-9420-E7F7087DD4FA}"/>
          </ac:picMkLst>
        </pc:picChg>
        <pc:picChg chg="add mod">
          <ac:chgData name="Souvik Dey" userId="4ed0ecea5dada8ee" providerId="LiveId" clId="{BD6B4504-AB5A-45CB-BEC8-7E17C8B75AB4}" dt="2025-05-09T03:12:27.223" v="427" actId="1076"/>
          <ac:picMkLst>
            <pc:docMk/>
            <pc:sldMk cId="1015500564" sldId="262"/>
            <ac:picMk id="11" creationId="{EFA44C36-7F2D-D109-6AEE-FB44E11D1468}"/>
          </ac:picMkLst>
        </pc:picChg>
      </pc:sldChg>
      <pc:sldChg chg="new del">
        <pc:chgData name="Souvik Dey" userId="4ed0ecea5dada8ee" providerId="LiveId" clId="{BD6B4504-AB5A-45CB-BEC8-7E17C8B75AB4}" dt="2025-05-09T02:32:33.425" v="22" actId="47"/>
        <pc:sldMkLst>
          <pc:docMk/>
          <pc:sldMk cId="3674210836" sldId="262"/>
        </pc:sldMkLst>
      </pc:sldChg>
      <pc:sldChg chg="addSp delSp modSp new mod">
        <pc:chgData name="Souvik Dey" userId="4ed0ecea5dada8ee" providerId="LiveId" clId="{BD6B4504-AB5A-45CB-BEC8-7E17C8B75AB4}" dt="2025-05-09T03:15:23.674" v="445" actId="1076"/>
        <pc:sldMkLst>
          <pc:docMk/>
          <pc:sldMk cId="945667115" sldId="263"/>
        </pc:sldMkLst>
        <pc:spChg chg="del">
          <ac:chgData name="Souvik Dey" userId="4ed0ecea5dada8ee" providerId="LiveId" clId="{BD6B4504-AB5A-45CB-BEC8-7E17C8B75AB4}" dt="2025-05-09T02:40:15.104" v="153" actId="478"/>
          <ac:spMkLst>
            <pc:docMk/>
            <pc:sldMk cId="945667115" sldId="263"/>
            <ac:spMk id="2" creationId="{96C01422-40D4-BD74-3E55-132BB8101F02}"/>
          </ac:spMkLst>
        </pc:spChg>
        <pc:spChg chg="del">
          <ac:chgData name="Souvik Dey" userId="4ed0ecea5dada8ee" providerId="LiveId" clId="{BD6B4504-AB5A-45CB-BEC8-7E17C8B75AB4}" dt="2025-05-09T02:40:17.583" v="154" actId="478"/>
          <ac:spMkLst>
            <pc:docMk/>
            <pc:sldMk cId="945667115" sldId="263"/>
            <ac:spMk id="3" creationId="{99675ED3-04AF-B3D5-BD54-7E36278C16B4}"/>
          </ac:spMkLst>
        </pc:spChg>
        <pc:spChg chg="add mod">
          <ac:chgData name="Souvik Dey" userId="4ed0ecea5dada8ee" providerId="LiveId" clId="{BD6B4504-AB5A-45CB-BEC8-7E17C8B75AB4}" dt="2025-05-09T03:15:23.674" v="445" actId="1076"/>
          <ac:spMkLst>
            <pc:docMk/>
            <pc:sldMk cId="945667115" sldId="263"/>
            <ac:spMk id="5" creationId="{751E593D-3DF3-E12E-E18A-10D202B01F23}"/>
          </ac:spMkLst>
        </pc:spChg>
        <pc:picChg chg="add mod">
          <ac:chgData name="Souvik Dey" userId="4ed0ecea5dada8ee" providerId="LiveId" clId="{BD6B4504-AB5A-45CB-BEC8-7E17C8B75AB4}" dt="2025-05-09T03:13:58.541" v="438" actId="931"/>
          <ac:picMkLst>
            <pc:docMk/>
            <pc:sldMk cId="945667115" sldId="263"/>
            <ac:picMk id="7" creationId="{CEB1ADC9-2AA4-11B5-808B-9A489848AA69}"/>
          </ac:picMkLst>
        </pc:picChg>
        <pc:picChg chg="add mod">
          <ac:chgData name="Souvik Dey" userId="4ed0ecea5dada8ee" providerId="LiveId" clId="{BD6B4504-AB5A-45CB-BEC8-7E17C8B75AB4}" dt="2025-05-09T03:15:08.174" v="443" actId="1076"/>
          <ac:picMkLst>
            <pc:docMk/>
            <pc:sldMk cId="945667115" sldId="263"/>
            <ac:picMk id="9" creationId="{DEFAE94B-4498-26E4-FD92-54BFED35765A}"/>
          </ac:picMkLst>
        </pc:picChg>
        <pc:picChg chg="add mod">
          <ac:chgData name="Souvik Dey" userId="4ed0ecea5dada8ee" providerId="LiveId" clId="{BD6B4504-AB5A-45CB-BEC8-7E17C8B75AB4}" dt="2025-05-09T03:15:11.477" v="444" actId="1076"/>
          <ac:picMkLst>
            <pc:docMk/>
            <pc:sldMk cId="945667115" sldId="263"/>
            <ac:picMk id="11" creationId="{8A66E477-EC60-4E33-A356-53226F4B2EAC}"/>
          </ac:picMkLst>
        </pc:picChg>
      </pc:sldChg>
      <pc:sldChg chg="new del">
        <pc:chgData name="Souvik Dey" userId="4ed0ecea5dada8ee" providerId="LiveId" clId="{BD6B4504-AB5A-45CB-BEC8-7E17C8B75AB4}" dt="2025-05-09T02:32:33.864" v="23" actId="47"/>
        <pc:sldMkLst>
          <pc:docMk/>
          <pc:sldMk cId="1798549913" sldId="263"/>
        </pc:sldMkLst>
      </pc:sldChg>
      <pc:sldChg chg="new del">
        <pc:chgData name="Souvik Dey" userId="4ed0ecea5dada8ee" providerId="LiveId" clId="{BD6B4504-AB5A-45CB-BEC8-7E17C8B75AB4}" dt="2025-05-09T02:32:34.257" v="24" actId="47"/>
        <pc:sldMkLst>
          <pc:docMk/>
          <pc:sldMk cId="1767938651" sldId="264"/>
        </pc:sldMkLst>
      </pc:sldChg>
      <pc:sldChg chg="addSp delSp modSp new mod">
        <pc:chgData name="Souvik Dey" userId="4ed0ecea5dada8ee" providerId="LiveId" clId="{BD6B4504-AB5A-45CB-BEC8-7E17C8B75AB4}" dt="2025-05-09T03:17:19.773" v="465" actId="1076"/>
        <pc:sldMkLst>
          <pc:docMk/>
          <pc:sldMk cId="2828907905" sldId="264"/>
        </pc:sldMkLst>
        <pc:spChg chg="del">
          <ac:chgData name="Souvik Dey" userId="4ed0ecea5dada8ee" providerId="LiveId" clId="{BD6B4504-AB5A-45CB-BEC8-7E17C8B75AB4}" dt="2025-05-09T02:40:21.999" v="155" actId="478"/>
          <ac:spMkLst>
            <pc:docMk/>
            <pc:sldMk cId="2828907905" sldId="264"/>
            <ac:spMk id="2" creationId="{E8E57F41-991C-B834-3221-18AE92646422}"/>
          </ac:spMkLst>
        </pc:spChg>
        <pc:spChg chg="del">
          <ac:chgData name="Souvik Dey" userId="4ed0ecea5dada8ee" providerId="LiveId" clId="{BD6B4504-AB5A-45CB-BEC8-7E17C8B75AB4}" dt="2025-05-09T02:40:24.859" v="156" actId="478"/>
          <ac:spMkLst>
            <pc:docMk/>
            <pc:sldMk cId="2828907905" sldId="264"/>
            <ac:spMk id="3" creationId="{AD4D406E-AE52-6B4B-EEED-24F2E0220138}"/>
          </ac:spMkLst>
        </pc:spChg>
        <pc:spChg chg="add mod">
          <ac:chgData name="Souvik Dey" userId="4ed0ecea5dada8ee" providerId="LiveId" clId="{BD6B4504-AB5A-45CB-BEC8-7E17C8B75AB4}" dt="2025-05-09T03:16:29.525" v="458" actId="113"/>
          <ac:spMkLst>
            <pc:docMk/>
            <pc:sldMk cId="2828907905" sldId="264"/>
            <ac:spMk id="7" creationId="{C9969AAC-7C35-2DD5-5630-5B299BBA4D5F}"/>
          </ac:spMkLst>
        </pc:spChg>
        <pc:picChg chg="add del mod">
          <ac:chgData name="Souvik Dey" userId="4ed0ecea5dada8ee" providerId="LiveId" clId="{BD6B4504-AB5A-45CB-BEC8-7E17C8B75AB4}" dt="2025-05-09T03:01:03.646" v="383" actId="478"/>
          <ac:picMkLst>
            <pc:docMk/>
            <pc:sldMk cId="2828907905" sldId="264"/>
            <ac:picMk id="5" creationId="{06B652E8-EF2A-A712-B09C-3B3570125E50}"/>
          </ac:picMkLst>
        </pc:picChg>
        <pc:picChg chg="add mod">
          <ac:chgData name="Souvik Dey" userId="4ed0ecea5dada8ee" providerId="LiveId" clId="{BD6B4504-AB5A-45CB-BEC8-7E17C8B75AB4}" dt="2025-05-09T03:16:58.832" v="463" actId="14100"/>
          <ac:picMkLst>
            <pc:docMk/>
            <pc:sldMk cId="2828907905" sldId="264"/>
            <ac:picMk id="9" creationId="{7A408AC9-181A-962F-9279-9650E62EECFC}"/>
          </ac:picMkLst>
        </pc:picChg>
        <pc:picChg chg="add mod">
          <ac:chgData name="Souvik Dey" userId="4ed0ecea5dada8ee" providerId="LiveId" clId="{BD6B4504-AB5A-45CB-BEC8-7E17C8B75AB4}" dt="2025-05-09T03:17:19.773" v="465" actId="1076"/>
          <ac:picMkLst>
            <pc:docMk/>
            <pc:sldMk cId="2828907905" sldId="264"/>
            <ac:picMk id="11" creationId="{3CBAEF36-BF04-A226-F48B-9EE2CC0F9BB8}"/>
          </ac:picMkLst>
        </pc:picChg>
      </pc:sldChg>
      <pc:sldChg chg="addSp delSp modSp new mod">
        <pc:chgData name="Souvik Dey" userId="4ed0ecea5dada8ee" providerId="LiveId" clId="{BD6B4504-AB5A-45CB-BEC8-7E17C8B75AB4}" dt="2025-05-09T03:28:11.959" v="514" actId="20577"/>
        <pc:sldMkLst>
          <pc:docMk/>
          <pc:sldMk cId="3840210369" sldId="265"/>
        </pc:sldMkLst>
        <pc:spChg chg="del">
          <ac:chgData name="Souvik Dey" userId="4ed0ecea5dada8ee" providerId="LiveId" clId="{BD6B4504-AB5A-45CB-BEC8-7E17C8B75AB4}" dt="2025-05-09T02:40:32.003" v="157" actId="478"/>
          <ac:spMkLst>
            <pc:docMk/>
            <pc:sldMk cId="3840210369" sldId="265"/>
            <ac:spMk id="2" creationId="{939785B5-3456-5A38-6188-506607AB25A5}"/>
          </ac:spMkLst>
        </pc:spChg>
        <pc:spChg chg="del">
          <ac:chgData name="Souvik Dey" userId="4ed0ecea5dada8ee" providerId="LiveId" clId="{BD6B4504-AB5A-45CB-BEC8-7E17C8B75AB4}" dt="2025-05-09T02:40:34.365" v="158" actId="478"/>
          <ac:spMkLst>
            <pc:docMk/>
            <pc:sldMk cId="3840210369" sldId="265"/>
            <ac:spMk id="3" creationId="{98B0EAF9-C06C-984D-E3F5-AA89A16DC86B}"/>
          </ac:spMkLst>
        </pc:spChg>
        <pc:spChg chg="add mod">
          <ac:chgData name="Souvik Dey" userId="4ed0ecea5dada8ee" providerId="LiveId" clId="{BD6B4504-AB5A-45CB-BEC8-7E17C8B75AB4}" dt="2025-05-09T03:28:11.959" v="514" actId="20577"/>
          <ac:spMkLst>
            <pc:docMk/>
            <pc:sldMk cId="3840210369" sldId="265"/>
            <ac:spMk id="5" creationId="{D81E8CBF-440A-4770-127D-BB2B44FAAE74}"/>
          </ac:spMkLst>
        </pc:spChg>
        <pc:picChg chg="add del mod">
          <ac:chgData name="Souvik Dey" userId="4ed0ecea5dada8ee" providerId="LiveId" clId="{BD6B4504-AB5A-45CB-BEC8-7E17C8B75AB4}" dt="2025-05-09T03:20:30.411" v="483" actId="478"/>
          <ac:picMkLst>
            <pc:docMk/>
            <pc:sldMk cId="3840210369" sldId="265"/>
            <ac:picMk id="7" creationId="{8EB67E59-04D9-8B15-00BA-E79D50FE7307}"/>
          </ac:picMkLst>
        </pc:picChg>
        <pc:picChg chg="add del mod">
          <ac:chgData name="Souvik Dey" userId="4ed0ecea5dada8ee" providerId="LiveId" clId="{BD6B4504-AB5A-45CB-BEC8-7E17C8B75AB4}" dt="2025-05-09T03:19:17.319" v="482" actId="478"/>
          <ac:picMkLst>
            <pc:docMk/>
            <pc:sldMk cId="3840210369" sldId="265"/>
            <ac:picMk id="9" creationId="{1A495510-8ACD-A26F-858A-B97ADC05714A}"/>
          </ac:picMkLst>
        </pc:picChg>
        <pc:picChg chg="add mod">
          <ac:chgData name="Souvik Dey" userId="4ed0ecea5dada8ee" providerId="LiveId" clId="{BD6B4504-AB5A-45CB-BEC8-7E17C8B75AB4}" dt="2025-05-09T03:22:37.773" v="489" actId="1076"/>
          <ac:picMkLst>
            <pc:docMk/>
            <pc:sldMk cId="3840210369" sldId="265"/>
            <ac:picMk id="11" creationId="{91E2CD38-C0C1-551B-0C07-0046FACAE85E}"/>
          </ac:picMkLst>
        </pc:picChg>
        <pc:picChg chg="add mod">
          <ac:chgData name="Souvik Dey" userId="4ed0ecea5dada8ee" providerId="LiveId" clId="{BD6B4504-AB5A-45CB-BEC8-7E17C8B75AB4}" dt="2025-05-09T03:22:52.017" v="491" actId="1076"/>
          <ac:picMkLst>
            <pc:docMk/>
            <pc:sldMk cId="3840210369" sldId="265"/>
            <ac:picMk id="13" creationId="{5F8C0755-4B23-60A9-7939-E5CC0598EFAE}"/>
          </ac:picMkLst>
        </pc:picChg>
      </pc:sldChg>
      <pc:sldChg chg="new del">
        <pc:chgData name="Souvik Dey" userId="4ed0ecea5dada8ee" providerId="LiveId" clId="{BD6B4504-AB5A-45CB-BEC8-7E17C8B75AB4}" dt="2025-05-09T02:32:34.775" v="25" actId="47"/>
        <pc:sldMkLst>
          <pc:docMk/>
          <pc:sldMk cId="4211978236" sldId="265"/>
        </pc:sldMkLst>
      </pc:sldChg>
      <pc:sldChg chg="addSp delSp modSp new mod">
        <pc:chgData name="Souvik Dey" userId="4ed0ecea5dada8ee" providerId="LiveId" clId="{BD6B4504-AB5A-45CB-BEC8-7E17C8B75AB4}" dt="2025-05-09T03:27:57.457" v="513" actId="20577"/>
        <pc:sldMkLst>
          <pc:docMk/>
          <pc:sldMk cId="3081083286" sldId="266"/>
        </pc:sldMkLst>
        <pc:spChg chg="del">
          <ac:chgData name="Souvik Dey" userId="4ed0ecea5dada8ee" providerId="LiveId" clId="{BD6B4504-AB5A-45CB-BEC8-7E17C8B75AB4}" dt="2025-05-09T02:40:39.695" v="159" actId="478"/>
          <ac:spMkLst>
            <pc:docMk/>
            <pc:sldMk cId="3081083286" sldId="266"/>
            <ac:spMk id="2" creationId="{8687909E-C952-5E77-2AD0-F9C3854F7847}"/>
          </ac:spMkLst>
        </pc:spChg>
        <pc:spChg chg="del">
          <ac:chgData name="Souvik Dey" userId="4ed0ecea5dada8ee" providerId="LiveId" clId="{BD6B4504-AB5A-45CB-BEC8-7E17C8B75AB4}" dt="2025-05-09T02:40:41.958" v="160" actId="478"/>
          <ac:spMkLst>
            <pc:docMk/>
            <pc:sldMk cId="3081083286" sldId="266"/>
            <ac:spMk id="3" creationId="{83A7ECEB-0F06-7C19-ED76-F87AB0C448BD}"/>
          </ac:spMkLst>
        </pc:spChg>
        <pc:spChg chg="add mod">
          <ac:chgData name="Souvik Dey" userId="4ed0ecea5dada8ee" providerId="LiveId" clId="{BD6B4504-AB5A-45CB-BEC8-7E17C8B75AB4}" dt="2025-05-09T03:27:57.457" v="513" actId="20577"/>
          <ac:spMkLst>
            <pc:docMk/>
            <pc:sldMk cId="3081083286" sldId="266"/>
            <ac:spMk id="5" creationId="{3BF108D6-1A24-B25C-DD60-1732C604C155}"/>
          </ac:spMkLst>
        </pc:spChg>
        <pc:picChg chg="add mod">
          <ac:chgData name="Souvik Dey" userId="4ed0ecea5dada8ee" providerId="LiveId" clId="{BD6B4504-AB5A-45CB-BEC8-7E17C8B75AB4}" dt="2025-05-09T03:27:49.227" v="512" actId="14100"/>
          <ac:picMkLst>
            <pc:docMk/>
            <pc:sldMk cId="3081083286" sldId="266"/>
            <ac:picMk id="7" creationId="{18D299CA-7B99-4EE9-CF27-D9AEB45ED693}"/>
          </ac:picMkLst>
        </pc:picChg>
        <pc:picChg chg="add mod">
          <ac:chgData name="Souvik Dey" userId="4ed0ecea5dada8ee" providerId="LiveId" clId="{BD6B4504-AB5A-45CB-BEC8-7E17C8B75AB4}" dt="2025-05-09T03:27:45.752" v="511" actId="1076"/>
          <ac:picMkLst>
            <pc:docMk/>
            <pc:sldMk cId="3081083286" sldId="266"/>
            <ac:picMk id="9" creationId="{9F594F2D-ECDD-475D-69C0-D49CE79F618F}"/>
          </ac:picMkLst>
        </pc:picChg>
      </pc:sldChg>
      <pc:sldChg chg="addSp delSp modSp new mod">
        <pc:chgData name="Souvik Dey" userId="4ed0ecea5dada8ee" providerId="LiveId" clId="{BD6B4504-AB5A-45CB-BEC8-7E17C8B75AB4}" dt="2025-05-09T03:33:36.512" v="759" actId="122"/>
        <pc:sldMkLst>
          <pc:docMk/>
          <pc:sldMk cId="2299220023" sldId="267"/>
        </pc:sldMkLst>
        <pc:spChg chg="del">
          <ac:chgData name="Souvik Dey" userId="4ed0ecea5dada8ee" providerId="LiveId" clId="{BD6B4504-AB5A-45CB-BEC8-7E17C8B75AB4}" dt="2025-05-09T03:24:59.660" v="502" actId="478"/>
          <ac:spMkLst>
            <pc:docMk/>
            <pc:sldMk cId="2299220023" sldId="267"/>
            <ac:spMk id="2" creationId="{D5E0ABC0-4BD7-E9CB-19C8-A262942CE8C6}"/>
          </ac:spMkLst>
        </pc:spChg>
        <pc:spChg chg="del">
          <ac:chgData name="Souvik Dey" userId="4ed0ecea5dada8ee" providerId="LiveId" clId="{BD6B4504-AB5A-45CB-BEC8-7E17C8B75AB4}" dt="2025-05-09T03:25:05.705" v="503" actId="478"/>
          <ac:spMkLst>
            <pc:docMk/>
            <pc:sldMk cId="2299220023" sldId="267"/>
            <ac:spMk id="3" creationId="{E6E403AE-DF18-C8C3-86FD-990BB261EA25}"/>
          </ac:spMkLst>
        </pc:spChg>
        <pc:spChg chg="add del mod">
          <ac:chgData name="Souvik Dey" userId="4ed0ecea5dada8ee" providerId="LiveId" clId="{BD6B4504-AB5A-45CB-BEC8-7E17C8B75AB4}" dt="2025-05-09T03:31:25.937" v="525"/>
          <ac:spMkLst>
            <pc:docMk/>
            <pc:sldMk cId="2299220023" sldId="267"/>
            <ac:spMk id="6" creationId="{160EC5A7-50F9-8F4B-318D-525F68E3CEFA}"/>
          </ac:spMkLst>
        </pc:spChg>
        <pc:spChg chg="add mod">
          <ac:chgData name="Souvik Dey" userId="4ed0ecea5dada8ee" providerId="LiveId" clId="{BD6B4504-AB5A-45CB-BEC8-7E17C8B75AB4}" dt="2025-05-09T03:33:36.512" v="759" actId="122"/>
          <ac:spMkLst>
            <pc:docMk/>
            <pc:sldMk cId="2299220023" sldId="267"/>
            <ac:spMk id="7" creationId="{66AEB000-F63D-21E3-6692-3354252FD883}"/>
          </ac:spMkLst>
        </pc:spChg>
        <pc:picChg chg="add mod">
          <ac:chgData name="Souvik Dey" userId="4ed0ecea5dada8ee" providerId="LiveId" clId="{BD6B4504-AB5A-45CB-BEC8-7E17C8B75AB4}" dt="2025-05-09T03:29:51.785" v="519" actId="14100"/>
          <ac:picMkLst>
            <pc:docMk/>
            <pc:sldMk cId="2299220023" sldId="267"/>
            <ac:picMk id="5" creationId="{1D420AAC-EFA8-CE91-3829-174684654125}"/>
          </ac:picMkLst>
        </pc:picChg>
      </pc:sldChg>
      <pc:sldChg chg="addSp delSp modSp new mod">
        <pc:chgData name="Souvik Dey" userId="4ed0ecea5dada8ee" providerId="LiveId" clId="{BD6B4504-AB5A-45CB-BEC8-7E17C8B75AB4}" dt="2025-05-09T03:36:22.655" v="917" actId="122"/>
        <pc:sldMkLst>
          <pc:docMk/>
          <pc:sldMk cId="949226195" sldId="268"/>
        </pc:sldMkLst>
        <pc:spChg chg="del">
          <ac:chgData name="Souvik Dey" userId="4ed0ecea5dada8ee" providerId="LiveId" clId="{BD6B4504-AB5A-45CB-BEC8-7E17C8B75AB4}" dt="2025-05-09T03:25:09.902" v="504" actId="478"/>
          <ac:spMkLst>
            <pc:docMk/>
            <pc:sldMk cId="949226195" sldId="268"/>
            <ac:spMk id="2" creationId="{A4E864EA-9C2F-FE45-E885-A2974F34FADA}"/>
          </ac:spMkLst>
        </pc:spChg>
        <pc:spChg chg="del">
          <ac:chgData name="Souvik Dey" userId="4ed0ecea5dada8ee" providerId="LiveId" clId="{BD6B4504-AB5A-45CB-BEC8-7E17C8B75AB4}" dt="2025-05-09T03:25:15.043" v="505" actId="478"/>
          <ac:spMkLst>
            <pc:docMk/>
            <pc:sldMk cId="949226195" sldId="268"/>
            <ac:spMk id="3" creationId="{B8590364-14DF-1C7A-09BB-4ACFF3A1297E}"/>
          </ac:spMkLst>
        </pc:spChg>
        <pc:spChg chg="add mod">
          <ac:chgData name="Souvik Dey" userId="4ed0ecea5dada8ee" providerId="LiveId" clId="{BD6B4504-AB5A-45CB-BEC8-7E17C8B75AB4}" dt="2025-05-09T03:36:22.655" v="917" actId="122"/>
          <ac:spMkLst>
            <pc:docMk/>
            <pc:sldMk cId="949226195" sldId="268"/>
            <ac:spMk id="6" creationId="{5AD0C653-5622-4D01-6CBF-E180A68B1EC6}"/>
          </ac:spMkLst>
        </pc:spChg>
        <pc:picChg chg="add mod">
          <ac:chgData name="Souvik Dey" userId="4ed0ecea5dada8ee" providerId="LiveId" clId="{BD6B4504-AB5A-45CB-BEC8-7E17C8B75AB4}" dt="2025-05-09T03:34:32.937" v="764" actId="1076"/>
          <ac:picMkLst>
            <pc:docMk/>
            <pc:sldMk cId="949226195" sldId="268"/>
            <ac:picMk id="5" creationId="{B99A119E-08FB-6608-938A-D736358DCE20}"/>
          </ac:picMkLst>
        </pc:picChg>
      </pc:sldChg>
      <pc:sldChg chg="addSp delSp modSp new mod">
        <pc:chgData name="Souvik Dey" userId="4ed0ecea5dada8ee" providerId="LiveId" clId="{BD6B4504-AB5A-45CB-BEC8-7E17C8B75AB4}" dt="2025-05-09T03:39:57.247" v="1010" actId="122"/>
        <pc:sldMkLst>
          <pc:docMk/>
          <pc:sldMk cId="3845677124" sldId="269"/>
        </pc:sldMkLst>
        <pc:spChg chg="mod">
          <ac:chgData name="Souvik Dey" userId="4ed0ecea5dada8ee" providerId="LiveId" clId="{BD6B4504-AB5A-45CB-BEC8-7E17C8B75AB4}" dt="2025-05-09T03:39:57.247" v="1010" actId="122"/>
          <ac:spMkLst>
            <pc:docMk/>
            <pc:sldMk cId="3845677124" sldId="269"/>
            <ac:spMk id="2" creationId="{0A155A60-EBB5-8147-F6EC-ED55EF6B44E7}"/>
          </ac:spMkLst>
        </pc:spChg>
        <pc:spChg chg="del">
          <ac:chgData name="Souvik Dey" userId="4ed0ecea5dada8ee" providerId="LiveId" clId="{BD6B4504-AB5A-45CB-BEC8-7E17C8B75AB4}" dt="2025-05-09T03:36:46.690" v="918" actId="931"/>
          <ac:spMkLst>
            <pc:docMk/>
            <pc:sldMk cId="3845677124" sldId="269"/>
            <ac:spMk id="3" creationId="{4095F559-5C7C-ECB5-0181-B8564CA24A93}"/>
          </ac:spMkLst>
        </pc:spChg>
        <pc:picChg chg="add mod">
          <ac:chgData name="Souvik Dey" userId="4ed0ecea5dada8ee" providerId="LiveId" clId="{BD6B4504-AB5A-45CB-BEC8-7E17C8B75AB4}" dt="2025-05-09T03:36:52.184" v="920" actId="14100"/>
          <ac:picMkLst>
            <pc:docMk/>
            <pc:sldMk cId="3845677124" sldId="269"/>
            <ac:picMk id="5" creationId="{F75084EC-6425-629E-D97F-2E11BC4A3F62}"/>
          </ac:picMkLst>
        </pc:picChg>
      </pc:sldChg>
      <pc:sldChg chg="addSp delSp modSp new mod">
        <pc:chgData name="Souvik Dey" userId="4ed0ecea5dada8ee" providerId="LiveId" clId="{BD6B4504-AB5A-45CB-BEC8-7E17C8B75AB4}" dt="2025-05-09T03:45:31.993" v="1079" actId="1076"/>
        <pc:sldMkLst>
          <pc:docMk/>
          <pc:sldMk cId="2230525580" sldId="270"/>
        </pc:sldMkLst>
        <pc:spChg chg="del">
          <ac:chgData name="Souvik Dey" userId="4ed0ecea5dada8ee" providerId="LiveId" clId="{BD6B4504-AB5A-45CB-BEC8-7E17C8B75AB4}" dt="2025-05-09T02:40:46.366" v="161" actId="478"/>
          <ac:spMkLst>
            <pc:docMk/>
            <pc:sldMk cId="2230525580" sldId="270"/>
            <ac:spMk id="2" creationId="{96C148B3-104E-A195-C754-3CC78553259A}"/>
          </ac:spMkLst>
        </pc:spChg>
        <pc:spChg chg="del">
          <ac:chgData name="Souvik Dey" userId="4ed0ecea5dada8ee" providerId="LiveId" clId="{BD6B4504-AB5A-45CB-BEC8-7E17C8B75AB4}" dt="2025-05-09T02:40:49.107" v="162" actId="478"/>
          <ac:spMkLst>
            <pc:docMk/>
            <pc:sldMk cId="2230525580" sldId="270"/>
            <ac:spMk id="3" creationId="{9B11A4FC-4B85-8A4B-9655-25949CE6AF5E}"/>
          </ac:spMkLst>
        </pc:spChg>
        <pc:spChg chg="add del mod">
          <ac:chgData name="Souvik Dey" userId="4ed0ecea5dada8ee" providerId="LiveId" clId="{BD6B4504-AB5A-45CB-BEC8-7E17C8B75AB4}" dt="2025-05-09T03:43:35.216" v="1021"/>
          <ac:spMkLst>
            <pc:docMk/>
            <pc:sldMk cId="2230525580" sldId="270"/>
            <ac:spMk id="6" creationId="{A8986F94-9740-6FF8-66BD-66A0FD63B867}"/>
          </ac:spMkLst>
        </pc:spChg>
        <pc:spChg chg="add mod">
          <ac:chgData name="Souvik Dey" userId="4ed0ecea5dada8ee" providerId="LiveId" clId="{BD6B4504-AB5A-45CB-BEC8-7E17C8B75AB4}" dt="2025-05-09T03:45:31.993" v="1079" actId="1076"/>
          <ac:spMkLst>
            <pc:docMk/>
            <pc:sldMk cId="2230525580" sldId="270"/>
            <ac:spMk id="7" creationId="{5EDD6BF5-5759-DF5C-7235-F741AFFFF295}"/>
          </ac:spMkLst>
        </pc:spChg>
        <pc:picChg chg="add mod">
          <ac:chgData name="Souvik Dey" userId="4ed0ecea5dada8ee" providerId="LiveId" clId="{BD6B4504-AB5A-45CB-BEC8-7E17C8B75AB4}" dt="2025-05-09T03:42:27.289" v="1015" actId="1076"/>
          <ac:picMkLst>
            <pc:docMk/>
            <pc:sldMk cId="2230525580" sldId="270"/>
            <ac:picMk id="5" creationId="{2DE44682-8994-AC72-2C40-F56A469C0000}"/>
          </ac:picMkLst>
        </pc:picChg>
      </pc:sldChg>
      <pc:sldChg chg="addSp delSp modSp new mod">
        <pc:chgData name="Souvik Dey" userId="4ed0ecea5dada8ee" providerId="LiveId" clId="{BD6B4504-AB5A-45CB-BEC8-7E17C8B75AB4}" dt="2025-05-09T03:47:13.902" v="1165" actId="14100"/>
        <pc:sldMkLst>
          <pc:docMk/>
          <pc:sldMk cId="1017185846" sldId="271"/>
        </pc:sldMkLst>
        <pc:spChg chg="del">
          <ac:chgData name="Souvik Dey" userId="4ed0ecea5dada8ee" providerId="LiveId" clId="{BD6B4504-AB5A-45CB-BEC8-7E17C8B75AB4}" dt="2025-05-09T02:40:56.396" v="163" actId="478"/>
          <ac:spMkLst>
            <pc:docMk/>
            <pc:sldMk cId="1017185846" sldId="271"/>
            <ac:spMk id="2" creationId="{698390C4-D5B7-E2B0-EB73-1D2989A7FC16}"/>
          </ac:spMkLst>
        </pc:spChg>
        <pc:spChg chg="del">
          <ac:chgData name="Souvik Dey" userId="4ed0ecea5dada8ee" providerId="LiveId" clId="{BD6B4504-AB5A-45CB-BEC8-7E17C8B75AB4}" dt="2025-05-09T02:40:58.709" v="164" actId="478"/>
          <ac:spMkLst>
            <pc:docMk/>
            <pc:sldMk cId="1017185846" sldId="271"/>
            <ac:spMk id="3" creationId="{C80771C3-8126-0A80-B518-81AF53015345}"/>
          </ac:spMkLst>
        </pc:spChg>
        <pc:spChg chg="add mod">
          <ac:chgData name="Souvik Dey" userId="4ed0ecea5dada8ee" providerId="LiveId" clId="{BD6B4504-AB5A-45CB-BEC8-7E17C8B75AB4}" dt="2025-05-09T03:47:07.131" v="1163" actId="113"/>
          <ac:spMkLst>
            <pc:docMk/>
            <pc:sldMk cId="1017185846" sldId="271"/>
            <ac:spMk id="6" creationId="{A8AB7E03-2CEE-B539-AE6A-AE528173AF97}"/>
          </ac:spMkLst>
        </pc:spChg>
        <pc:picChg chg="add mod">
          <ac:chgData name="Souvik Dey" userId="4ed0ecea5dada8ee" providerId="LiveId" clId="{BD6B4504-AB5A-45CB-BEC8-7E17C8B75AB4}" dt="2025-05-09T03:47:13.902" v="1165" actId="14100"/>
          <ac:picMkLst>
            <pc:docMk/>
            <pc:sldMk cId="1017185846" sldId="271"/>
            <ac:picMk id="5" creationId="{34C704A9-964E-CE8B-200F-91724E5E002E}"/>
          </ac:picMkLst>
        </pc:picChg>
      </pc:sldChg>
      <pc:sldChg chg="addSp delSp modSp new mod">
        <pc:chgData name="Souvik Dey" userId="4ed0ecea5dada8ee" providerId="LiveId" clId="{BD6B4504-AB5A-45CB-BEC8-7E17C8B75AB4}" dt="2025-05-09T03:55:05.181" v="1267" actId="20577"/>
        <pc:sldMkLst>
          <pc:docMk/>
          <pc:sldMk cId="1358227421" sldId="272"/>
        </pc:sldMkLst>
        <pc:spChg chg="del">
          <ac:chgData name="Souvik Dey" userId="4ed0ecea5dada8ee" providerId="LiveId" clId="{BD6B4504-AB5A-45CB-BEC8-7E17C8B75AB4}" dt="2025-05-09T02:41:03.367" v="165" actId="478"/>
          <ac:spMkLst>
            <pc:docMk/>
            <pc:sldMk cId="1358227421" sldId="272"/>
            <ac:spMk id="2" creationId="{E7B829F3-FE72-CA70-08F6-AD3905134771}"/>
          </ac:spMkLst>
        </pc:spChg>
        <pc:spChg chg="del">
          <ac:chgData name="Souvik Dey" userId="4ed0ecea5dada8ee" providerId="LiveId" clId="{BD6B4504-AB5A-45CB-BEC8-7E17C8B75AB4}" dt="2025-05-09T02:41:06.116" v="166" actId="478"/>
          <ac:spMkLst>
            <pc:docMk/>
            <pc:sldMk cId="1358227421" sldId="272"/>
            <ac:spMk id="3" creationId="{4EFABB90-D5DC-A27E-4FCC-7FE3FD66A067}"/>
          </ac:spMkLst>
        </pc:spChg>
        <pc:spChg chg="add mod">
          <ac:chgData name="Souvik Dey" userId="4ed0ecea5dada8ee" providerId="LiveId" clId="{BD6B4504-AB5A-45CB-BEC8-7E17C8B75AB4}" dt="2025-05-09T03:55:05.181" v="1267" actId="20577"/>
          <ac:spMkLst>
            <pc:docMk/>
            <pc:sldMk cId="1358227421" sldId="272"/>
            <ac:spMk id="6" creationId="{77C745E7-65E3-D4FB-B09E-1BD1EBAD2687}"/>
          </ac:spMkLst>
        </pc:spChg>
        <pc:picChg chg="add mod">
          <ac:chgData name="Souvik Dey" userId="4ed0ecea5dada8ee" providerId="LiveId" clId="{BD6B4504-AB5A-45CB-BEC8-7E17C8B75AB4}" dt="2025-05-09T03:47:33.616" v="1168" actId="1076"/>
          <ac:picMkLst>
            <pc:docMk/>
            <pc:sldMk cId="1358227421" sldId="272"/>
            <ac:picMk id="5" creationId="{1BEE47F3-B2B6-84C1-8DA1-67511F472898}"/>
          </ac:picMkLst>
        </pc:picChg>
      </pc:sldChg>
      <pc:sldChg chg="addSp delSp modSp new mod">
        <pc:chgData name="Souvik Dey" userId="4ed0ecea5dada8ee" providerId="LiveId" clId="{BD6B4504-AB5A-45CB-BEC8-7E17C8B75AB4}" dt="2025-05-09T04:38:47.749" v="1931" actId="313"/>
        <pc:sldMkLst>
          <pc:docMk/>
          <pc:sldMk cId="2703019081" sldId="273"/>
        </pc:sldMkLst>
        <pc:spChg chg="del">
          <ac:chgData name="Souvik Dey" userId="4ed0ecea5dada8ee" providerId="LiveId" clId="{BD6B4504-AB5A-45CB-BEC8-7E17C8B75AB4}" dt="2025-05-09T02:41:09.654" v="167" actId="478"/>
          <ac:spMkLst>
            <pc:docMk/>
            <pc:sldMk cId="2703019081" sldId="273"/>
            <ac:spMk id="2" creationId="{0CE64582-18C6-1CF5-8A22-01C3EF0A53D8}"/>
          </ac:spMkLst>
        </pc:spChg>
        <pc:spChg chg="del">
          <ac:chgData name="Souvik Dey" userId="4ed0ecea5dada8ee" providerId="LiveId" clId="{BD6B4504-AB5A-45CB-BEC8-7E17C8B75AB4}" dt="2025-05-09T02:41:14.259" v="168" actId="478"/>
          <ac:spMkLst>
            <pc:docMk/>
            <pc:sldMk cId="2703019081" sldId="273"/>
            <ac:spMk id="3" creationId="{7D4A8709-E6EB-04C2-63D4-4E61DBDEB971}"/>
          </ac:spMkLst>
        </pc:spChg>
        <pc:spChg chg="add mod">
          <ac:chgData name="Souvik Dey" userId="4ed0ecea5dada8ee" providerId="LiveId" clId="{BD6B4504-AB5A-45CB-BEC8-7E17C8B75AB4}" dt="2025-05-09T04:38:47.749" v="1931" actId="313"/>
          <ac:spMkLst>
            <pc:docMk/>
            <pc:sldMk cId="2703019081" sldId="273"/>
            <ac:spMk id="6" creationId="{4412F193-AC07-0E84-34FC-47D86B4FE692}"/>
          </ac:spMkLst>
        </pc:spChg>
        <pc:picChg chg="add mod">
          <ac:chgData name="Souvik Dey" userId="4ed0ecea5dada8ee" providerId="LiveId" clId="{BD6B4504-AB5A-45CB-BEC8-7E17C8B75AB4}" dt="2025-05-09T04:37:14.415" v="1888" actId="14100"/>
          <ac:picMkLst>
            <pc:docMk/>
            <pc:sldMk cId="2703019081" sldId="273"/>
            <ac:picMk id="5" creationId="{2A5E6AB0-9E51-90AC-AD10-546C8455579C}"/>
          </ac:picMkLst>
        </pc:picChg>
        <pc:picChg chg="add mod">
          <ac:chgData name="Souvik Dey" userId="4ed0ecea5dada8ee" providerId="LiveId" clId="{BD6B4504-AB5A-45CB-BEC8-7E17C8B75AB4}" dt="2025-05-09T04:37:16.826" v="1889" actId="1076"/>
          <ac:picMkLst>
            <pc:docMk/>
            <pc:sldMk cId="2703019081" sldId="273"/>
            <ac:picMk id="7" creationId="{D9C4C696-472E-A93F-02E2-161788C63E05}"/>
          </ac:picMkLst>
        </pc:picChg>
        <pc:picChg chg="add mod">
          <ac:chgData name="Souvik Dey" userId="4ed0ecea5dada8ee" providerId="LiveId" clId="{BD6B4504-AB5A-45CB-BEC8-7E17C8B75AB4}" dt="2025-05-09T04:37:18.632" v="1890" actId="1076"/>
          <ac:picMkLst>
            <pc:docMk/>
            <pc:sldMk cId="2703019081" sldId="273"/>
            <ac:picMk id="8" creationId="{382D2F6F-0F4C-6118-EC7E-A82AB620900A}"/>
          </ac:picMkLst>
        </pc:picChg>
      </pc:sldChg>
      <pc:sldChg chg="addSp delSp modSp new del mod">
        <pc:chgData name="Souvik Dey" userId="4ed0ecea5dada8ee" providerId="LiveId" clId="{BD6B4504-AB5A-45CB-BEC8-7E17C8B75AB4}" dt="2025-05-09T04:37:31.491" v="1892" actId="2696"/>
        <pc:sldMkLst>
          <pc:docMk/>
          <pc:sldMk cId="4223218257" sldId="274"/>
        </pc:sldMkLst>
        <pc:spChg chg="del">
          <ac:chgData name="Souvik Dey" userId="4ed0ecea5dada8ee" providerId="LiveId" clId="{BD6B4504-AB5A-45CB-BEC8-7E17C8B75AB4}" dt="2025-05-09T02:41:17.807" v="169" actId="478"/>
          <ac:spMkLst>
            <pc:docMk/>
            <pc:sldMk cId="4223218257" sldId="274"/>
            <ac:spMk id="2" creationId="{C0681FC2-D9C6-9BDF-DEC5-73106FE7AD9A}"/>
          </ac:spMkLst>
        </pc:spChg>
        <pc:spChg chg="del">
          <ac:chgData name="Souvik Dey" userId="4ed0ecea5dada8ee" providerId="LiveId" clId="{BD6B4504-AB5A-45CB-BEC8-7E17C8B75AB4}" dt="2025-05-09T02:41:20.418" v="170" actId="478"/>
          <ac:spMkLst>
            <pc:docMk/>
            <pc:sldMk cId="4223218257" sldId="274"/>
            <ac:spMk id="3" creationId="{55B34928-DEE9-BA8E-0569-08B8D728580A}"/>
          </ac:spMkLst>
        </pc:spChg>
        <pc:spChg chg="add del mod">
          <ac:chgData name="Souvik Dey" userId="4ed0ecea5dada8ee" providerId="LiveId" clId="{BD6B4504-AB5A-45CB-BEC8-7E17C8B75AB4}" dt="2025-05-09T04:12:07.435" v="1492"/>
          <ac:spMkLst>
            <pc:docMk/>
            <pc:sldMk cId="4223218257" sldId="274"/>
            <ac:spMk id="6" creationId="{5137A9E8-D5E5-1567-35DA-D0701D273991}"/>
          </ac:spMkLst>
        </pc:spChg>
        <pc:spChg chg="add mod">
          <ac:chgData name="Souvik Dey" userId="4ed0ecea5dada8ee" providerId="LiveId" clId="{BD6B4504-AB5A-45CB-BEC8-7E17C8B75AB4}" dt="2025-05-09T04:13:20.358" v="1538" actId="5793"/>
          <ac:spMkLst>
            <pc:docMk/>
            <pc:sldMk cId="4223218257" sldId="274"/>
            <ac:spMk id="7" creationId="{9868F5DB-4FFA-46B9-E628-8405CCBEBF39}"/>
          </ac:spMkLst>
        </pc:spChg>
        <pc:picChg chg="add mod">
          <ac:chgData name="Souvik Dey" userId="4ed0ecea5dada8ee" providerId="LiveId" clId="{BD6B4504-AB5A-45CB-BEC8-7E17C8B75AB4}" dt="2025-05-09T04:35:18.992" v="1869" actId="1076"/>
          <ac:picMkLst>
            <pc:docMk/>
            <pc:sldMk cId="4223218257" sldId="274"/>
            <ac:picMk id="5" creationId="{27C8F6F0-1EFB-41BE-9FB5-C382F646B5F1}"/>
          </ac:picMkLst>
        </pc:picChg>
      </pc:sldChg>
      <pc:sldChg chg="addSp delSp modSp new del mod">
        <pc:chgData name="Souvik Dey" userId="4ed0ecea5dada8ee" providerId="LiveId" clId="{BD6B4504-AB5A-45CB-BEC8-7E17C8B75AB4}" dt="2025-05-09T04:37:28.335" v="1891" actId="2696"/>
        <pc:sldMkLst>
          <pc:docMk/>
          <pc:sldMk cId="944148453" sldId="275"/>
        </pc:sldMkLst>
        <pc:spChg chg="del">
          <ac:chgData name="Souvik Dey" userId="4ed0ecea5dada8ee" providerId="LiveId" clId="{BD6B4504-AB5A-45CB-BEC8-7E17C8B75AB4}" dt="2025-05-09T02:41:27.313" v="171" actId="478"/>
          <ac:spMkLst>
            <pc:docMk/>
            <pc:sldMk cId="944148453" sldId="275"/>
            <ac:spMk id="2" creationId="{87F885B3-E7B4-C7ED-BEDE-CD24DFE8BD43}"/>
          </ac:spMkLst>
        </pc:spChg>
        <pc:spChg chg="del">
          <ac:chgData name="Souvik Dey" userId="4ed0ecea5dada8ee" providerId="LiveId" clId="{BD6B4504-AB5A-45CB-BEC8-7E17C8B75AB4}" dt="2025-05-09T02:41:29.959" v="172" actId="478"/>
          <ac:spMkLst>
            <pc:docMk/>
            <pc:sldMk cId="944148453" sldId="275"/>
            <ac:spMk id="3" creationId="{511F8D88-F58F-5327-0AE1-19365E1F6E7D}"/>
          </ac:spMkLst>
        </pc:spChg>
        <pc:spChg chg="add mod">
          <ac:chgData name="Souvik Dey" userId="4ed0ecea5dada8ee" providerId="LiveId" clId="{BD6B4504-AB5A-45CB-BEC8-7E17C8B75AB4}" dt="2025-05-09T04:13:34.980" v="1570" actId="5793"/>
          <ac:spMkLst>
            <pc:docMk/>
            <pc:sldMk cId="944148453" sldId="275"/>
            <ac:spMk id="8" creationId="{C6200C1F-530A-B5C0-A49C-A9FD830D57CB}"/>
          </ac:spMkLst>
        </pc:spChg>
        <pc:picChg chg="add del mod">
          <ac:chgData name="Souvik Dey" userId="4ed0ecea5dada8ee" providerId="LiveId" clId="{BD6B4504-AB5A-45CB-BEC8-7E17C8B75AB4}" dt="2025-05-09T04:07:58.789" v="1485" actId="478"/>
          <ac:picMkLst>
            <pc:docMk/>
            <pc:sldMk cId="944148453" sldId="275"/>
            <ac:picMk id="5" creationId="{CB2A958C-C4D0-A810-6B3B-5B67AC25FBDA}"/>
          </ac:picMkLst>
        </pc:picChg>
        <pc:picChg chg="add mod">
          <ac:chgData name="Souvik Dey" userId="4ed0ecea5dada8ee" providerId="LiveId" clId="{BD6B4504-AB5A-45CB-BEC8-7E17C8B75AB4}" dt="2025-05-09T04:35:13.785" v="1867" actId="1076"/>
          <ac:picMkLst>
            <pc:docMk/>
            <pc:sldMk cId="944148453" sldId="275"/>
            <ac:picMk id="7" creationId="{4D733F42-5423-1228-DC71-9F5764A499BE}"/>
          </ac:picMkLst>
        </pc:picChg>
      </pc:sldChg>
      <pc:sldChg chg="addSp delSp modSp new mod">
        <pc:chgData name="Souvik Dey" userId="4ed0ecea5dada8ee" providerId="LiveId" clId="{BD6B4504-AB5A-45CB-BEC8-7E17C8B75AB4}" dt="2025-05-09T04:14:52.119" v="1627" actId="20577"/>
        <pc:sldMkLst>
          <pc:docMk/>
          <pc:sldMk cId="2606632250" sldId="276"/>
        </pc:sldMkLst>
        <pc:spChg chg="del">
          <ac:chgData name="Souvik Dey" userId="4ed0ecea5dada8ee" providerId="LiveId" clId="{BD6B4504-AB5A-45CB-BEC8-7E17C8B75AB4}" dt="2025-05-09T02:41:34.376" v="173" actId="478"/>
          <ac:spMkLst>
            <pc:docMk/>
            <pc:sldMk cId="2606632250" sldId="276"/>
            <ac:spMk id="2" creationId="{C5D17600-DFC3-0AC3-A0EC-AEF8A406B959}"/>
          </ac:spMkLst>
        </pc:spChg>
        <pc:spChg chg="del">
          <ac:chgData name="Souvik Dey" userId="4ed0ecea5dada8ee" providerId="LiveId" clId="{BD6B4504-AB5A-45CB-BEC8-7E17C8B75AB4}" dt="2025-05-09T02:41:39.410" v="174" actId="478"/>
          <ac:spMkLst>
            <pc:docMk/>
            <pc:sldMk cId="2606632250" sldId="276"/>
            <ac:spMk id="3" creationId="{B093C9BF-6F50-216B-12C1-B3FBEAEF39FE}"/>
          </ac:spMkLst>
        </pc:spChg>
        <pc:spChg chg="add mod">
          <ac:chgData name="Souvik Dey" userId="4ed0ecea5dada8ee" providerId="LiveId" clId="{BD6B4504-AB5A-45CB-BEC8-7E17C8B75AB4}" dt="2025-05-09T04:14:52.119" v="1627" actId="20577"/>
          <ac:spMkLst>
            <pc:docMk/>
            <pc:sldMk cId="2606632250" sldId="276"/>
            <ac:spMk id="6" creationId="{E0D0F4FC-0860-415A-14B4-06F9E2A29AA1}"/>
          </ac:spMkLst>
        </pc:spChg>
        <pc:picChg chg="add mod">
          <ac:chgData name="Souvik Dey" userId="4ed0ecea5dada8ee" providerId="LiveId" clId="{BD6B4504-AB5A-45CB-BEC8-7E17C8B75AB4}" dt="2025-05-09T04:14:02.213" v="1573" actId="14100"/>
          <ac:picMkLst>
            <pc:docMk/>
            <pc:sldMk cId="2606632250" sldId="276"/>
            <ac:picMk id="5" creationId="{AC530FA2-90F7-EB3D-DE14-60D3DC89DF8B}"/>
          </ac:picMkLst>
        </pc:picChg>
      </pc:sldChg>
      <pc:sldChg chg="addSp delSp modSp new mod">
        <pc:chgData name="Souvik Dey" userId="4ed0ecea5dada8ee" providerId="LiveId" clId="{BD6B4504-AB5A-45CB-BEC8-7E17C8B75AB4}" dt="2025-05-09T04:24:27.574" v="1650" actId="20577"/>
        <pc:sldMkLst>
          <pc:docMk/>
          <pc:sldMk cId="3404664515" sldId="277"/>
        </pc:sldMkLst>
        <pc:spChg chg="del">
          <ac:chgData name="Souvik Dey" userId="4ed0ecea5dada8ee" providerId="LiveId" clId="{BD6B4504-AB5A-45CB-BEC8-7E17C8B75AB4}" dt="2025-05-09T02:41:43.606" v="175" actId="478"/>
          <ac:spMkLst>
            <pc:docMk/>
            <pc:sldMk cId="3404664515" sldId="277"/>
            <ac:spMk id="2" creationId="{18AF41D3-3A93-8AAC-912D-6FFCB7F75CC2}"/>
          </ac:spMkLst>
        </pc:spChg>
        <pc:spChg chg="del">
          <ac:chgData name="Souvik Dey" userId="4ed0ecea5dada8ee" providerId="LiveId" clId="{BD6B4504-AB5A-45CB-BEC8-7E17C8B75AB4}" dt="2025-05-09T02:41:45.897" v="176" actId="478"/>
          <ac:spMkLst>
            <pc:docMk/>
            <pc:sldMk cId="3404664515" sldId="277"/>
            <ac:spMk id="3" creationId="{F05C8CA8-2DC1-A0ED-3A82-5EC1F9A90D5E}"/>
          </ac:spMkLst>
        </pc:spChg>
        <pc:spChg chg="add mod">
          <ac:chgData name="Souvik Dey" userId="4ed0ecea5dada8ee" providerId="LiveId" clId="{BD6B4504-AB5A-45CB-BEC8-7E17C8B75AB4}" dt="2025-05-09T04:24:27.574" v="1650" actId="20577"/>
          <ac:spMkLst>
            <pc:docMk/>
            <pc:sldMk cId="3404664515" sldId="277"/>
            <ac:spMk id="6" creationId="{A86FB088-FBDD-1397-3166-2734F762FCED}"/>
          </ac:spMkLst>
        </pc:spChg>
        <pc:picChg chg="add mod">
          <ac:chgData name="Souvik Dey" userId="4ed0ecea5dada8ee" providerId="LiveId" clId="{BD6B4504-AB5A-45CB-BEC8-7E17C8B75AB4}" dt="2025-05-09T04:23:58.950" v="1630" actId="14100"/>
          <ac:picMkLst>
            <pc:docMk/>
            <pc:sldMk cId="3404664515" sldId="277"/>
            <ac:picMk id="5" creationId="{266BA0EC-49BA-580C-7BA9-4E492275056A}"/>
          </ac:picMkLst>
        </pc:picChg>
      </pc:sldChg>
      <pc:sldChg chg="addSp delSp modSp new mod">
        <pc:chgData name="Souvik Dey" userId="4ed0ecea5dada8ee" providerId="LiveId" clId="{BD6B4504-AB5A-45CB-BEC8-7E17C8B75AB4}" dt="2025-05-09T04:25:28.125" v="1667" actId="20577"/>
        <pc:sldMkLst>
          <pc:docMk/>
          <pc:sldMk cId="1580101231" sldId="278"/>
        </pc:sldMkLst>
        <pc:spChg chg="del">
          <ac:chgData name="Souvik Dey" userId="4ed0ecea5dada8ee" providerId="LiveId" clId="{BD6B4504-AB5A-45CB-BEC8-7E17C8B75AB4}" dt="2025-05-09T02:41:52.054" v="177" actId="478"/>
          <ac:spMkLst>
            <pc:docMk/>
            <pc:sldMk cId="1580101231" sldId="278"/>
            <ac:spMk id="2" creationId="{0DCA9C25-BB45-320D-F39F-BD0D3F0E9FBF}"/>
          </ac:spMkLst>
        </pc:spChg>
        <pc:spChg chg="del">
          <ac:chgData name="Souvik Dey" userId="4ed0ecea5dada8ee" providerId="LiveId" clId="{BD6B4504-AB5A-45CB-BEC8-7E17C8B75AB4}" dt="2025-05-09T02:41:55.620" v="178" actId="478"/>
          <ac:spMkLst>
            <pc:docMk/>
            <pc:sldMk cId="1580101231" sldId="278"/>
            <ac:spMk id="3" creationId="{AE27C088-34C1-870A-995F-83F118FA03E4}"/>
          </ac:spMkLst>
        </pc:spChg>
        <pc:spChg chg="add mod">
          <ac:chgData name="Souvik Dey" userId="4ed0ecea5dada8ee" providerId="LiveId" clId="{BD6B4504-AB5A-45CB-BEC8-7E17C8B75AB4}" dt="2025-05-09T04:25:28.125" v="1667" actId="20577"/>
          <ac:spMkLst>
            <pc:docMk/>
            <pc:sldMk cId="1580101231" sldId="278"/>
            <ac:spMk id="6" creationId="{D7E4F6EE-B820-F6E9-627B-CC52E52BA33F}"/>
          </ac:spMkLst>
        </pc:spChg>
        <pc:picChg chg="add mod">
          <ac:chgData name="Souvik Dey" userId="4ed0ecea5dada8ee" providerId="LiveId" clId="{BD6B4504-AB5A-45CB-BEC8-7E17C8B75AB4}" dt="2025-05-09T04:24:55.743" v="1654" actId="1076"/>
          <ac:picMkLst>
            <pc:docMk/>
            <pc:sldMk cId="1580101231" sldId="278"/>
            <ac:picMk id="5" creationId="{E0AE93B0-BC55-036D-1709-0D5F53AB3CF8}"/>
          </ac:picMkLst>
        </pc:picChg>
      </pc:sldChg>
      <pc:sldChg chg="addSp delSp modSp new mod">
        <pc:chgData name="Souvik Dey" userId="4ed0ecea5dada8ee" providerId="LiveId" clId="{BD6B4504-AB5A-45CB-BEC8-7E17C8B75AB4}" dt="2025-05-09T04:41:22.743" v="1970" actId="14100"/>
        <pc:sldMkLst>
          <pc:docMk/>
          <pc:sldMk cId="2244928317" sldId="279"/>
        </pc:sldMkLst>
        <pc:spChg chg="del">
          <ac:chgData name="Souvik Dey" userId="4ed0ecea5dada8ee" providerId="LiveId" clId="{BD6B4504-AB5A-45CB-BEC8-7E17C8B75AB4}" dt="2025-05-09T02:42:00.546" v="179" actId="478"/>
          <ac:spMkLst>
            <pc:docMk/>
            <pc:sldMk cId="2244928317" sldId="279"/>
            <ac:spMk id="2" creationId="{327FB545-DA9D-B572-D17D-4090AB0F6D1D}"/>
          </ac:spMkLst>
        </pc:spChg>
        <pc:spChg chg="del">
          <ac:chgData name="Souvik Dey" userId="4ed0ecea5dada8ee" providerId="LiveId" clId="{BD6B4504-AB5A-45CB-BEC8-7E17C8B75AB4}" dt="2025-05-09T02:42:06.277" v="180" actId="478"/>
          <ac:spMkLst>
            <pc:docMk/>
            <pc:sldMk cId="2244928317" sldId="279"/>
            <ac:spMk id="3" creationId="{A2D0C821-0586-1389-68F6-67C4935EC19E}"/>
          </ac:spMkLst>
        </pc:spChg>
        <pc:spChg chg="add mod">
          <ac:chgData name="Souvik Dey" userId="4ed0ecea5dada8ee" providerId="LiveId" clId="{BD6B4504-AB5A-45CB-BEC8-7E17C8B75AB4}" dt="2025-05-09T04:34:46.173" v="1863" actId="113"/>
          <ac:spMkLst>
            <pc:docMk/>
            <pc:sldMk cId="2244928317" sldId="279"/>
            <ac:spMk id="16" creationId="{FD9785A1-E9B2-73BB-4E34-03401D3C53D3}"/>
          </ac:spMkLst>
        </pc:spChg>
        <pc:picChg chg="add mod">
          <ac:chgData name="Souvik Dey" userId="4ed0ecea5dada8ee" providerId="LiveId" clId="{BD6B4504-AB5A-45CB-BEC8-7E17C8B75AB4}" dt="2025-05-09T04:41:13.373" v="1956" actId="1076"/>
          <ac:picMkLst>
            <pc:docMk/>
            <pc:sldMk cId="2244928317" sldId="279"/>
            <ac:picMk id="5" creationId="{79CA94C1-C7E8-48CF-E054-0976BD74B2E3}"/>
          </ac:picMkLst>
        </pc:picChg>
        <pc:picChg chg="add mod">
          <ac:chgData name="Souvik Dey" userId="4ed0ecea5dada8ee" providerId="LiveId" clId="{BD6B4504-AB5A-45CB-BEC8-7E17C8B75AB4}" dt="2025-05-09T04:41:22.743" v="1970" actId="14100"/>
          <ac:picMkLst>
            <pc:docMk/>
            <pc:sldMk cId="2244928317" sldId="279"/>
            <ac:picMk id="7" creationId="{1E574743-C760-7FEA-14E9-B9ACE4278081}"/>
          </ac:picMkLst>
        </pc:picChg>
        <pc:picChg chg="add mod">
          <ac:chgData name="Souvik Dey" userId="4ed0ecea5dada8ee" providerId="LiveId" clId="{BD6B4504-AB5A-45CB-BEC8-7E17C8B75AB4}" dt="2025-05-09T04:41:21.134" v="1967" actId="1076"/>
          <ac:picMkLst>
            <pc:docMk/>
            <pc:sldMk cId="2244928317" sldId="279"/>
            <ac:picMk id="9" creationId="{007DB894-F678-C8FB-0714-043004A4BF79}"/>
          </ac:picMkLst>
        </pc:picChg>
        <pc:picChg chg="add mod">
          <ac:chgData name="Souvik Dey" userId="4ed0ecea5dada8ee" providerId="LiveId" clId="{BD6B4504-AB5A-45CB-BEC8-7E17C8B75AB4}" dt="2025-05-09T04:41:21.609" v="1968" actId="1076"/>
          <ac:picMkLst>
            <pc:docMk/>
            <pc:sldMk cId="2244928317" sldId="279"/>
            <ac:picMk id="11" creationId="{7F25C5FD-DE4B-94F9-3527-94C6FA6822A0}"/>
          </ac:picMkLst>
        </pc:picChg>
        <pc:picChg chg="add mod">
          <ac:chgData name="Souvik Dey" userId="4ed0ecea5dada8ee" providerId="LiveId" clId="{BD6B4504-AB5A-45CB-BEC8-7E17C8B75AB4}" dt="2025-05-09T04:41:22.194" v="1969" actId="14100"/>
          <ac:picMkLst>
            <pc:docMk/>
            <pc:sldMk cId="2244928317" sldId="279"/>
            <ac:picMk id="13" creationId="{ED2BE033-DCE2-2B0E-391C-E09B9442752F}"/>
          </ac:picMkLst>
        </pc:picChg>
        <pc:picChg chg="add mod">
          <ac:chgData name="Souvik Dey" userId="4ed0ecea5dada8ee" providerId="LiveId" clId="{BD6B4504-AB5A-45CB-BEC8-7E17C8B75AB4}" dt="2025-05-09T04:41:13.845" v="1957" actId="1076"/>
          <ac:picMkLst>
            <pc:docMk/>
            <pc:sldMk cId="2244928317" sldId="279"/>
            <ac:picMk id="15" creationId="{85B494FB-FFCF-8AE4-2996-B19B6D6C8AAB}"/>
          </ac:picMkLst>
        </pc:picChg>
        <pc:picChg chg="add mod">
          <ac:chgData name="Souvik Dey" userId="4ed0ecea5dada8ee" providerId="LiveId" clId="{BD6B4504-AB5A-45CB-BEC8-7E17C8B75AB4}" dt="2025-05-09T04:41:15.299" v="1960" actId="14100"/>
          <ac:picMkLst>
            <pc:docMk/>
            <pc:sldMk cId="2244928317" sldId="279"/>
            <ac:picMk id="17" creationId="{E4261261-7069-AB17-6613-92C22132A325}"/>
          </ac:picMkLst>
        </pc:picChg>
      </pc:sldChg>
      <pc:sldChg chg="addSp delSp modSp new mod">
        <pc:chgData name="Souvik Dey" userId="4ed0ecea5dada8ee" providerId="LiveId" clId="{BD6B4504-AB5A-45CB-BEC8-7E17C8B75AB4}" dt="2025-05-09T04:42:35.320" v="1982" actId="931"/>
        <pc:sldMkLst>
          <pc:docMk/>
          <pc:sldMk cId="1027058527" sldId="280"/>
        </pc:sldMkLst>
        <pc:spChg chg="del">
          <ac:chgData name="Souvik Dey" userId="4ed0ecea5dada8ee" providerId="LiveId" clId="{BD6B4504-AB5A-45CB-BEC8-7E17C8B75AB4}" dt="2025-05-09T02:42:09.788" v="181" actId="478"/>
          <ac:spMkLst>
            <pc:docMk/>
            <pc:sldMk cId="1027058527" sldId="280"/>
            <ac:spMk id="2" creationId="{6D4BEDB8-CEEE-D505-CACD-FE143DE55340}"/>
          </ac:spMkLst>
        </pc:spChg>
        <pc:spChg chg="del">
          <ac:chgData name="Souvik Dey" userId="4ed0ecea5dada8ee" providerId="LiveId" clId="{BD6B4504-AB5A-45CB-BEC8-7E17C8B75AB4}" dt="2025-05-09T02:42:13.025" v="182" actId="478"/>
          <ac:spMkLst>
            <pc:docMk/>
            <pc:sldMk cId="1027058527" sldId="280"/>
            <ac:spMk id="3" creationId="{D9967E95-DE75-B9B6-25A9-8D20440407FB}"/>
          </ac:spMkLst>
        </pc:spChg>
        <pc:picChg chg="add mod">
          <ac:chgData name="Souvik Dey" userId="4ed0ecea5dada8ee" providerId="LiveId" clId="{BD6B4504-AB5A-45CB-BEC8-7E17C8B75AB4}" dt="2025-05-09T04:39:24.900" v="1933"/>
          <ac:picMkLst>
            <pc:docMk/>
            <pc:sldMk cId="1027058527" sldId="280"/>
            <ac:picMk id="4" creationId="{A6264426-CF1E-034A-5DB9-ED34AD5902E0}"/>
          </ac:picMkLst>
        </pc:picChg>
        <pc:picChg chg="add del mod">
          <ac:chgData name="Souvik Dey" userId="4ed0ecea5dada8ee" providerId="LiveId" clId="{BD6B4504-AB5A-45CB-BEC8-7E17C8B75AB4}" dt="2025-05-09T04:41:27.619" v="1973" actId="478"/>
          <ac:picMkLst>
            <pc:docMk/>
            <pc:sldMk cId="1027058527" sldId="280"/>
            <ac:picMk id="6" creationId="{D35C21A4-4398-EF1A-3889-7209A4EBF119}"/>
          </ac:picMkLst>
        </pc:picChg>
        <pc:picChg chg="add del mod">
          <ac:chgData name="Souvik Dey" userId="4ed0ecea5dada8ee" providerId="LiveId" clId="{BD6B4504-AB5A-45CB-BEC8-7E17C8B75AB4}" dt="2025-05-09T04:42:27.554" v="1981" actId="478"/>
          <ac:picMkLst>
            <pc:docMk/>
            <pc:sldMk cId="1027058527" sldId="280"/>
            <ac:picMk id="8" creationId="{21AA9CDE-C5D4-9BC7-4983-5D02F9DED9A6}"/>
          </ac:picMkLst>
        </pc:picChg>
        <pc:picChg chg="add mod">
          <ac:chgData name="Souvik Dey" userId="4ed0ecea5dada8ee" providerId="LiveId" clId="{BD6B4504-AB5A-45CB-BEC8-7E17C8B75AB4}" dt="2025-05-09T04:42:35.320" v="1982" actId="931"/>
          <ac:picMkLst>
            <pc:docMk/>
            <pc:sldMk cId="1027058527" sldId="280"/>
            <ac:picMk id="10" creationId="{32F13EC1-E0B2-5D23-BE8A-22BDF03C4B2B}"/>
          </ac:picMkLst>
        </pc:picChg>
      </pc:sldChg>
      <pc:sldChg chg="delSp new mod">
        <pc:chgData name="Souvik Dey" userId="4ed0ecea5dada8ee" providerId="LiveId" clId="{BD6B4504-AB5A-45CB-BEC8-7E17C8B75AB4}" dt="2025-05-09T04:43:05.036" v="1984" actId="478"/>
        <pc:sldMkLst>
          <pc:docMk/>
          <pc:sldMk cId="2755517126" sldId="281"/>
        </pc:sldMkLst>
        <pc:spChg chg="del">
          <ac:chgData name="Souvik Dey" userId="4ed0ecea5dada8ee" providerId="LiveId" clId="{BD6B4504-AB5A-45CB-BEC8-7E17C8B75AB4}" dt="2025-05-09T04:43:05.036" v="1984" actId="478"/>
          <ac:spMkLst>
            <pc:docMk/>
            <pc:sldMk cId="2755517126" sldId="281"/>
            <ac:spMk id="2" creationId="{1751975F-4745-E579-B601-CF2B3519140A}"/>
          </ac:spMkLst>
        </pc:spChg>
        <pc:spChg chg="del">
          <ac:chgData name="Souvik Dey" userId="4ed0ecea5dada8ee" providerId="LiveId" clId="{BD6B4504-AB5A-45CB-BEC8-7E17C8B75AB4}" dt="2025-05-09T04:43:01.634" v="1983" actId="478"/>
          <ac:spMkLst>
            <pc:docMk/>
            <pc:sldMk cId="2755517126" sldId="281"/>
            <ac:spMk id="3" creationId="{35D307D6-B4F5-FED9-F04F-3BE20B245E68}"/>
          </ac:spMkLst>
        </pc:spChg>
      </pc:sldChg>
      <pc:sldMasterChg chg="setBg modSldLayout">
        <pc:chgData name="Souvik Dey" userId="4ed0ecea5dada8ee" providerId="LiveId" clId="{BD6B4504-AB5A-45CB-BEC8-7E17C8B75AB4}" dt="2025-05-09T02:39:17.892" v="142"/>
        <pc:sldMasterMkLst>
          <pc:docMk/>
          <pc:sldMasterMk cId="1848069138" sldId="2147483648"/>
        </pc:sldMasterMkLst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2494002118" sldId="2147483649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1202305769" sldId="2147483650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2457098685" sldId="2147483651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3944910486" sldId="2147483652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3738877734" sldId="2147483653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2318766585" sldId="2147483654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71265444" sldId="2147483655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2234252818" sldId="2147483656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60105749" sldId="2147483657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962745668" sldId="2147483658"/>
          </pc:sldLayoutMkLst>
        </pc:sldLayoutChg>
        <pc:sldLayoutChg chg="setBg">
          <pc:chgData name="Souvik Dey" userId="4ed0ecea5dada8ee" providerId="LiveId" clId="{BD6B4504-AB5A-45CB-BEC8-7E17C8B75AB4}" dt="2025-05-09T02:39:17.892" v="142"/>
          <pc:sldLayoutMkLst>
            <pc:docMk/>
            <pc:sldMasterMk cId="1848069138" sldId="2147483648"/>
            <pc:sldLayoutMk cId="2628630981" sldId="2147483659"/>
          </pc:sldLayoutMkLst>
        </pc:sldLayoutChg>
      </pc:sldMasterChg>
    </pc:docChg>
  </pc:docChgLst>
  <pc:docChgLst>
    <pc:chgData name="Souvik Dey" userId="4ed0ecea5dada8ee" providerId="LiveId" clId="{39A03DC6-6C98-4243-AE01-B305F787C679}"/>
    <pc:docChg chg="custSel addSld modSld">
      <pc:chgData name="Souvik Dey" userId="4ed0ecea5dada8ee" providerId="LiveId" clId="{39A03DC6-6C98-4243-AE01-B305F787C679}" dt="2025-05-05T02:02:47.628" v="2" actId="478"/>
      <pc:docMkLst>
        <pc:docMk/>
      </pc:docMkLst>
      <pc:sldChg chg="delSp new mod">
        <pc:chgData name="Souvik Dey" userId="4ed0ecea5dada8ee" providerId="LiveId" clId="{39A03DC6-6C98-4243-AE01-B305F787C679}" dt="2025-05-05T02:02:47.628" v="2" actId="478"/>
        <pc:sldMkLst>
          <pc:docMk/>
          <pc:sldMk cId="370770081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5A57-BE86-5259-79CD-B14F4BA5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B46D4-CB50-0689-7CC1-0681B3455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61E4-415C-AF5A-32F6-240A1ED1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C568-CAAE-8D16-3653-55727FD2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4EAC-CBE8-85C2-E3A0-BAF5DC84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0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26E9-F4EE-8EA6-46DB-A8F013DD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9917F-5F8D-E9A5-AD90-73577C2D2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2A0D-2F05-93DD-5B6C-5A85CAEC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5091-18CF-B0EE-1F88-21AD2FD9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30D9F-0172-CCDF-0387-848D0E43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4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07800-B839-837B-6508-5B657CB93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2383B-5BB2-3239-8606-93CF1D08C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5EC4-71F7-13E9-930C-C6B760C3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983A-1276-6A0C-7EA9-EC013B66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6021-04C4-6286-C285-8DA55AEE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4C86-30E7-1462-554C-3542D00D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6387-9E2F-CA4D-A504-194219EA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DB60-396A-B536-6D71-386C3873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DC983-304E-FF9A-B6AA-247204AE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322B-9607-B54F-3AFB-7941E021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0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B723-3244-CD92-361E-1B5374B7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F52C-B900-1BF9-E677-4FB10C76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5343-698C-A7D3-A869-850FFC50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CB34-34CE-72CB-DB67-F6198F89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B7C4-7B45-06A6-D5F2-0D58C1CC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0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423E-137B-A522-C844-F8A8F758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CB8B3-ED57-8933-3C56-92F1E5F2A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6AAED-861F-3BD9-8A51-C3606597D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5175-E578-6564-9962-94EA2A0D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552C2-A8BC-8A8B-5BB5-F9CD622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09CA-425B-1654-793D-840E136F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1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2E20-304C-F6C3-98C2-95585A81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D4652-F88B-C65E-FB16-F82B4A11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188D-0FA2-EF1E-B7D3-4995D4315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F88C4-0A60-5B55-677C-B94B2264E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3B7DC-4AC1-896E-CE53-649473DFA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35E16-9B2C-D672-2EAE-CE4A5275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CC6FC-7DFA-D8C8-D9CA-41040A61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346D5-4EDA-727B-BC04-7410B2C2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7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5363-59A3-0E29-AC83-500EE06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B5174-7F11-2BF5-1AB0-6F5C3C17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31081-86C5-B38D-3818-27FACD59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77024-08B3-DA89-47D3-77866C4F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7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D7023-BC94-BD06-5BF7-F54B7384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D850-EC4C-1E89-9123-4C672B5F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9CEB7-673B-5A0B-578C-609B3254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C1D7-93E1-0D1C-E935-59DD03E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D176-CC10-E725-8F18-2A12EF31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B9726-6F37-DC4C-70A2-0A6AD7CF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3F214-DFD2-D1E6-716D-F1B1302A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E8BC-110C-E070-D570-FF45FF2C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30581-49ED-078E-361E-4D8FE89B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5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56AB-E287-2B6F-0319-0F53E37F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D7A2F-D78C-746C-4174-E4ABEB8D9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0A789-7440-93E5-E5F5-B27C8DC7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ECAC-97CC-D48A-871E-BC1AFC1B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8045C-75B8-47E2-3F75-40C72A79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167B7-E748-CFB5-9040-56E26CD2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7CFEA-9407-FB71-C19E-A3AE5019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FDDA-38BF-4F74-4CCC-97F3BF86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C5A1-0205-8394-F263-035CD0191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29E0-E459-41AC-936D-92CEDF60BC0A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292F-AAC7-FCC6-1283-C9B4F7B30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C137-49F4-DFB2-A7EA-5B9AB69B1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E7DA7-DEDA-4916-832D-E5CBF2B3A1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6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D94371-BDE8-F60B-BD78-EB146D608917}"/>
              </a:ext>
            </a:extLst>
          </p:cNvPr>
          <p:cNvSpPr txBox="1"/>
          <p:nvPr/>
        </p:nvSpPr>
        <p:spPr>
          <a:xfrm>
            <a:off x="1101212" y="2153265"/>
            <a:ext cx="98224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lgerian" panose="04020705040A02060702" pitchFamily="82" charset="0"/>
              </a:rPr>
              <a:t>Healthcare Management : Patient Readmission Prediction</a:t>
            </a:r>
          </a:p>
        </p:txBody>
      </p:sp>
    </p:spTree>
    <p:extLst>
      <p:ext uri="{BB962C8B-B14F-4D97-AF65-F5344CB8AC3E}">
        <p14:creationId xmlns:p14="http://schemas.microsoft.com/office/powerpoint/2010/main" val="327749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F108D6-1A24-B25C-DD60-1732C604C155}"/>
              </a:ext>
            </a:extLst>
          </p:cNvPr>
          <p:cNvSpPr txBox="1"/>
          <p:nvPr/>
        </p:nvSpPr>
        <p:spPr>
          <a:xfrm>
            <a:off x="2182761" y="345428"/>
            <a:ext cx="83672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distribution of readmission rates across different payer codes 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299CA-7B99-4EE9-CF27-D9AEB45ED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1" y="1579970"/>
            <a:ext cx="6161945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94F2D-ECDD-475D-69C0-D49CE79F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86" y="3946527"/>
            <a:ext cx="537285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8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420AAC-EFA8-CE91-3829-174684654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29" y="1966450"/>
            <a:ext cx="8318090" cy="4628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AEB000-F63D-21E3-6692-3354252FD883}"/>
              </a:ext>
            </a:extLst>
          </p:cNvPr>
          <p:cNvSpPr txBox="1"/>
          <p:nvPr/>
        </p:nvSpPr>
        <p:spPr>
          <a:xfrm>
            <a:off x="1661652" y="373626"/>
            <a:ext cx="9006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Visualization of racial distribution of patients</a:t>
            </a:r>
          </a:p>
        </p:txBody>
      </p:sp>
    </p:spTree>
    <p:extLst>
      <p:ext uri="{BB962C8B-B14F-4D97-AF65-F5344CB8AC3E}">
        <p14:creationId xmlns:p14="http://schemas.microsoft.com/office/powerpoint/2010/main" val="229922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A119E-08FB-6608-938A-D736358DC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45" y="1982880"/>
            <a:ext cx="9016179" cy="4544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0C653-5622-4D01-6CBF-E180A68B1EC6}"/>
              </a:ext>
            </a:extLst>
          </p:cNvPr>
          <p:cNvSpPr txBox="1"/>
          <p:nvPr/>
        </p:nvSpPr>
        <p:spPr>
          <a:xfrm>
            <a:off x="1622323" y="471948"/>
            <a:ext cx="9094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VISUALIZATION OF GENDER DISTRIBUTION OF PATIENTS</a:t>
            </a:r>
          </a:p>
        </p:txBody>
      </p:sp>
    </p:spTree>
    <p:extLst>
      <p:ext uri="{BB962C8B-B14F-4D97-AF65-F5344CB8AC3E}">
        <p14:creationId xmlns:p14="http://schemas.microsoft.com/office/powerpoint/2010/main" val="94922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5A60-EBB5-8147-F6EC-ED55EF6B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613"/>
            <a:ext cx="10515600" cy="727127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VISUALIZATION OF READMISSION OF PATIENT AND THEIR AGE 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084EC-6425-629E-D97F-2E11BC4A3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09" y="1825625"/>
            <a:ext cx="9104671" cy="4351338"/>
          </a:xfrm>
        </p:spPr>
      </p:pic>
    </p:spTree>
    <p:extLst>
      <p:ext uri="{BB962C8B-B14F-4D97-AF65-F5344CB8AC3E}">
        <p14:creationId xmlns:p14="http://schemas.microsoft.com/office/powerpoint/2010/main" val="384567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E44682-8994-AC72-2C40-F56A469C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0" y="1857206"/>
            <a:ext cx="9677063" cy="5000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DD6BF5-5759-DF5C-7235-F741AFFFF295}"/>
              </a:ext>
            </a:extLst>
          </p:cNvPr>
          <p:cNvSpPr txBox="1"/>
          <p:nvPr/>
        </p:nvSpPr>
        <p:spPr>
          <a:xfrm>
            <a:off x="846634" y="412955"/>
            <a:ext cx="1077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Associations Between Several Healthcare Features</a:t>
            </a:r>
          </a:p>
        </p:txBody>
      </p:sp>
    </p:spTree>
    <p:extLst>
      <p:ext uri="{BB962C8B-B14F-4D97-AF65-F5344CB8AC3E}">
        <p14:creationId xmlns:p14="http://schemas.microsoft.com/office/powerpoint/2010/main" val="223052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C704A9-964E-CE8B-200F-91724E5E0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83" y="1936471"/>
            <a:ext cx="7875639" cy="4715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AB7E03-2CEE-B539-AE6A-AE528173AF97}"/>
              </a:ext>
            </a:extLst>
          </p:cNvPr>
          <p:cNvSpPr txBox="1"/>
          <p:nvPr/>
        </p:nvSpPr>
        <p:spPr>
          <a:xfrm>
            <a:off x="1740310" y="304800"/>
            <a:ext cx="870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Visualization of Change in Medication and Total Medications Taken</a:t>
            </a:r>
          </a:p>
        </p:txBody>
      </p:sp>
    </p:spTree>
    <p:extLst>
      <p:ext uri="{BB962C8B-B14F-4D97-AF65-F5344CB8AC3E}">
        <p14:creationId xmlns:p14="http://schemas.microsoft.com/office/powerpoint/2010/main" val="101718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E47F3-B2B6-84C1-8DA1-67511F47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10" y="1612490"/>
            <a:ext cx="8697539" cy="4933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745E7-65E3-D4FB-B09E-1BD1EBAD2687}"/>
              </a:ext>
            </a:extLst>
          </p:cNvPr>
          <p:cNvSpPr txBox="1"/>
          <p:nvPr/>
        </p:nvSpPr>
        <p:spPr>
          <a:xfrm>
            <a:off x="1288026" y="206477"/>
            <a:ext cx="9763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Visualization of Total Number of Medications and Patients</a:t>
            </a:r>
          </a:p>
        </p:txBody>
      </p:sp>
    </p:spTree>
    <p:extLst>
      <p:ext uri="{BB962C8B-B14F-4D97-AF65-F5344CB8AC3E}">
        <p14:creationId xmlns:p14="http://schemas.microsoft.com/office/powerpoint/2010/main" val="135822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E6AB0-9E51-90AC-AD10-546C84555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3" y="1651820"/>
            <a:ext cx="3666955" cy="4316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2F193-AC07-0E84-34FC-47D86B4FE692}"/>
              </a:ext>
            </a:extLst>
          </p:cNvPr>
          <p:cNvSpPr txBox="1"/>
          <p:nvPr/>
        </p:nvSpPr>
        <p:spPr>
          <a:xfrm>
            <a:off x="1261519" y="323408"/>
            <a:ext cx="9983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Visualization OF number of Patients with DIFFERENT category of diseases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4C696-472E-A93F-02E2-161788C63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966" y="1651820"/>
            <a:ext cx="3666954" cy="4316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D2F6F-0F4C-6118-EC7E-A82AB6209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28" y="1651820"/>
            <a:ext cx="3812430" cy="43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1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30FA2-90F7-EB3D-DE14-60D3DC89D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99" y="1936954"/>
            <a:ext cx="8773749" cy="4722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0F4FC-0860-415A-14B4-06F9E2A29AA1}"/>
              </a:ext>
            </a:extLst>
          </p:cNvPr>
          <p:cNvSpPr txBox="1"/>
          <p:nvPr/>
        </p:nvSpPr>
        <p:spPr>
          <a:xfrm>
            <a:off x="1212358" y="405352"/>
            <a:ext cx="9983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DISTRIBUTION OF types of admission with  number of patients</a:t>
            </a:r>
          </a:p>
        </p:txBody>
      </p:sp>
    </p:spTree>
    <p:extLst>
      <p:ext uri="{BB962C8B-B14F-4D97-AF65-F5344CB8AC3E}">
        <p14:creationId xmlns:p14="http://schemas.microsoft.com/office/powerpoint/2010/main" val="260663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BA0EC-49BA-580C-7BA9-4E4922750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19" y="1317523"/>
            <a:ext cx="9069066" cy="516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FB088-FBDD-1397-3166-2734F762FCED}"/>
              </a:ext>
            </a:extLst>
          </p:cNvPr>
          <p:cNvSpPr txBox="1"/>
          <p:nvPr/>
        </p:nvSpPr>
        <p:spPr>
          <a:xfrm>
            <a:off x="1104203" y="228371"/>
            <a:ext cx="9983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DISTRIBUTION OF SOURCES of admission AND  number of patients</a:t>
            </a:r>
          </a:p>
        </p:txBody>
      </p:sp>
    </p:spTree>
    <p:extLst>
      <p:ext uri="{BB962C8B-B14F-4D97-AF65-F5344CB8AC3E}">
        <p14:creationId xmlns:p14="http://schemas.microsoft.com/office/powerpoint/2010/main" val="34046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5D38D-4C21-4CD7-95F3-60630303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2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E93B0-BC55-036D-1709-0D5F53AB3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62" y="1685381"/>
            <a:ext cx="9221487" cy="4971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4F6EE-B820-F6E9-627B-CC52E52BA33F}"/>
              </a:ext>
            </a:extLst>
          </p:cNvPr>
          <p:cNvSpPr txBox="1"/>
          <p:nvPr/>
        </p:nvSpPr>
        <p:spPr>
          <a:xfrm>
            <a:off x="1212358" y="405352"/>
            <a:ext cx="9983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DISTRIBUTION OF DISCHARGES with  number of patients</a:t>
            </a:r>
          </a:p>
        </p:txBody>
      </p:sp>
    </p:spTree>
    <p:extLst>
      <p:ext uri="{BB962C8B-B14F-4D97-AF65-F5344CB8AC3E}">
        <p14:creationId xmlns:p14="http://schemas.microsoft.com/office/powerpoint/2010/main" val="158010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CA94C1-C7E8-48CF-E054-0976BD74B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407888"/>
            <a:ext cx="3308236" cy="2425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74743-C760-7FEA-14E9-B9ACE4278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94" y="1407888"/>
            <a:ext cx="4249145" cy="2425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7DB894-F678-C8FB-0714-043004A4B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73" y="4080387"/>
            <a:ext cx="3656272" cy="2573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5C5FD-DE4B-94F9-3527-94C6FA682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73" y="1407888"/>
            <a:ext cx="3656272" cy="2425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2BE033-DCE2-2B0E-391C-E09B94427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94" y="4080388"/>
            <a:ext cx="4249145" cy="2583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B494FB-FFCF-8AE4-2996-B19B6D6C8A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4080387"/>
            <a:ext cx="3308236" cy="25831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9785A1-E9B2-73BB-4E34-03401D3C53D3}"/>
              </a:ext>
            </a:extLst>
          </p:cNvPr>
          <p:cNvSpPr txBox="1"/>
          <p:nvPr/>
        </p:nvSpPr>
        <p:spPr>
          <a:xfrm>
            <a:off x="233677" y="194480"/>
            <a:ext cx="1172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Algerian" panose="04020705040A02060702" pitchFamily="82" charset="0"/>
              </a:rPr>
              <a:t>Detection of Anomalies in Several Fields</a:t>
            </a:r>
          </a:p>
        </p:txBody>
      </p:sp>
    </p:spTree>
    <p:extLst>
      <p:ext uri="{BB962C8B-B14F-4D97-AF65-F5344CB8AC3E}">
        <p14:creationId xmlns:p14="http://schemas.microsoft.com/office/powerpoint/2010/main" val="224492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2F13EC1-E0B2-5D23-BE8A-22BDF03C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" y="0"/>
            <a:ext cx="1218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5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A6C2A0-0700-C453-0896-AD358399F6F1}"/>
              </a:ext>
            </a:extLst>
          </p:cNvPr>
          <p:cNvSpPr txBox="1"/>
          <p:nvPr/>
        </p:nvSpPr>
        <p:spPr>
          <a:xfrm>
            <a:off x="2207342" y="188113"/>
            <a:ext cx="77773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Calculate the total number of patient encounters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B08A4-A4B4-95BA-274C-48CEF8B93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894"/>
            <a:ext cx="6209560" cy="95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2812D3-E76F-A9E4-D22C-64F776BE3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82" y="3566652"/>
            <a:ext cx="2565254" cy="12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CF8E5D-7089-C429-96AC-A793198BA0C5}"/>
              </a:ext>
            </a:extLst>
          </p:cNvPr>
          <p:cNvSpPr txBox="1"/>
          <p:nvPr/>
        </p:nvSpPr>
        <p:spPr>
          <a:xfrm>
            <a:off x="3136491" y="36594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top 10 most frequent diagnoses in the dataset 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61DF1-8DF6-29AD-8CB9-5C454D0A2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6" y="2228682"/>
            <a:ext cx="4781350" cy="1497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CE6F71-A7EC-E469-874E-2683A696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70" y="3162746"/>
            <a:ext cx="299126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C3C0C-ADC2-7180-4588-4D2BB81AF563}"/>
              </a:ext>
            </a:extLst>
          </p:cNvPr>
          <p:cNvSpPr txBox="1"/>
          <p:nvPr/>
        </p:nvSpPr>
        <p:spPr>
          <a:xfrm>
            <a:off x="3274142" y="23727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average length of hospital stay for each admission type 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5F2108-52D3-33BC-F866-EBF57C088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8" y="2170561"/>
            <a:ext cx="5963482" cy="924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ECA452-53D7-71AD-3718-B5D6576C3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4" y="3330898"/>
            <a:ext cx="379525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3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C9E5C-0EE1-FE87-CE88-7FF959B69D91}"/>
              </a:ext>
            </a:extLst>
          </p:cNvPr>
          <p:cNvSpPr txBox="1"/>
          <p:nvPr/>
        </p:nvSpPr>
        <p:spPr>
          <a:xfrm>
            <a:off x="1494503" y="197944"/>
            <a:ext cx="10343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Total readmitted patients and the percentage of total encounters that they represent 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5B27E-418D-7EDA-9420-E7F7087D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1797372"/>
            <a:ext cx="6390968" cy="12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A44C36-7F2D-D109-6AEE-FB44E11D1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26" y="3429000"/>
            <a:ext cx="4821164" cy="140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0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1E593D-3DF3-E12E-E18A-10D202B01F23}"/>
              </a:ext>
            </a:extLst>
          </p:cNvPr>
          <p:cNvSpPr txBox="1"/>
          <p:nvPr/>
        </p:nvSpPr>
        <p:spPr>
          <a:xfrm>
            <a:off x="3372465" y="1987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age distribution of patients 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AE94B-4498-26E4-FD92-54BFED357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1" y="1909678"/>
            <a:ext cx="4525006" cy="1209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6E477-EC60-4E33-A356-53226F4B2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692" y="3316167"/>
            <a:ext cx="274358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6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969AAC-7C35-2DD5-5630-5B299BBA4D5F}"/>
              </a:ext>
            </a:extLst>
          </p:cNvPr>
          <p:cNvSpPr txBox="1"/>
          <p:nvPr/>
        </p:nvSpPr>
        <p:spPr>
          <a:xfrm>
            <a:off x="2556387" y="365093"/>
            <a:ext cx="79542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most common procedures performed during patient encounters 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08AC9-181A-962F-9279-9650E62EE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2" y="1679517"/>
            <a:ext cx="4508583" cy="1329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BAEF36-BF04-A226-F48B-9EE2CC0F9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28" y="3008671"/>
            <a:ext cx="306747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0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1E8CBF-440A-4770-127D-BB2B44FAAE74}"/>
              </a:ext>
            </a:extLst>
          </p:cNvPr>
          <p:cNvSpPr txBox="1"/>
          <p:nvPr/>
        </p:nvSpPr>
        <p:spPr>
          <a:xfrm>
            <a:off x="1602657" y="256938"/>
            <a:ext cx="96946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lgerian" panose="04020705040A02060702" pitchFamily="82" charset="0"/>
              </a:rPr>
              <a:t>average number of medications prescribed for patients in each age group 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E2CD38-C0C1-551B-0C07-0046FACAE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" y="1804756"/>
            <a:ext cx="4211956" cy="1105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8C0755-4B23-60A9-7939-E5CC0598E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9810"/>
            <a:ext cx="429637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1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156</Words>
  <Application>Microsoft Office PowerPoint</Application>
  <PresentationFormat>Widescreen</PresentationFormat>
  <Paragraphs>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OF READMISSION OF PATIENT AND THEIR AGE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Souvik Dey</dc:creator>
  <cp:lastModifiedBy>Souvik Dey</cp:lastModifiedBy>
  <cp:revision>1</cp:revision>
  <dcterms:created xsi:type="dcterms:W3CDTF">2025-05-05T02:02:36Z</dcterms:created>
  <dcterms:modified xsi:type="dcterms:W3CDTF">2025-05-09T04:43:11Z</dcterms:modified>
</cp:coreProperties>
</file>