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7F5EA2-B9BC-465A-B4F8-D54A8BD28145}" v="221" dt="2025-04-22T13:45:24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vik Dey" userId="4ed0ecea5dada8ee" providerId="LiveId" clId="{467F5EA2-B9BC-465A-B4F8-D54A8BD28145}"/>
    <pc:docChg chg="undo custSel addSld delSld modSld sldOrd modMainMaster">
      <pc:chgData name="Souvik Dey" userId="4ed0ecea5dada8ee" providerId="LiveId" clId="{467F5EA2-B9BC-465A-B4F8-D54A8BD28145}" dt="2025-04-22T14:25:11.127" v="767" actId="1076"/>
      <pc:docMkLst>
        <pc:docMk/>
      </pc:docMkLst>
      <pc:sldChg chg="addSp delSp modSp new del mod">
        <pc:chgData name="Souvik Dey" userId="4ed0ecea5dada8ee" providerId="LiveId" clId="{467F5EA2-B9BC-465A-B4F8-D54A8BD28145}" dt="2025-04-22T13:07:14.210" v="24" actId="47"/>
        <pc:sldMkLst>
          <pc:docMk/>
          <pc:sldMk cId="1068270690" sldId="256"/>
        </pc:sldMkLst>
        <pc:spChg chg="del">
          <ac:chgData name="Souvik Dey" userId="4ed0ecea5dada8ee" providerId="LiveId" clId="{467F5EA2-B9BC-465A-B4F8-D54A8BD28145}" dt="2025-04-22T13:06:11.702" v="13" actId="478"/>
          <ac:spMkLst>
            <pc:docMk/>
            <pc:sldMk cId="1068270690" sldId="256"/>
            <ac:spMk id="2" creationId="{76D56106-7E5E-02DF-6BCF-64062B085F17}"/>
          </ac:spMkLst>
        </pc:spChg>
        <pc:spChg chg="del">
          <ac:chgData name="Souvik Dey" userId="4ed0ecea5dada8ee" providerId="LiveId" clId="{467F5EA2-B9BC-465A-B4F8-D54A8BD28145}" dt="2025-04-22T13:06:14.122" v="14" actId="478"/>
          <ac:spMkLst>
            <pc:docMk/>
            <pc:sldMk cId="1068270690" sldId="256"/>
            <ac:spMk id="3" creationId="{C38AE61B-BC2E-8386-07A5-BD55BA26F0DD}"/>
          </ac:spMkLst>
        </pc:spChg>
        <pc:picChg chg="add mod">
          <ac:chgData name="Souvik Dey" userId="4ed0ecea5dada8ee" providerId="LiveId" clId="{467F5EA2-B9BC-465A-B4F8-D54A8BD28145}" dt="2025-04-22T13:06:52.690" v="19" actId="1076"/>
          <ac:picMkLst>
            <pc:docMk/>
            <pc:sldMk cId="1068270690" sldId="256"/>
            <ac:picMk id="5" creationId="{DFBCAF83-A897-CBC5-EE47-E7BB54345F3D}"/>
          </ac:picMkLst>
        </pc:picChg>
      </pc:sldChg>
      <pc:sldChg chg="addSp delSp modSp new mod ord">
        <pc:chgData name="Souvik Dey" userId="4ed0ecea5dada8ee" providerId="LiveId" clId="{467F5EA2-B9BC-465A-B4F8-D54A8BD28145}" dt="2025-04-22T13:49:37.074" v="354" actId="20577"/>
        <pc:sldMkLst>
          <pc:docMk/>
          <pc:sldMk cId="2466299240" sldId="257"/>
        </pc:sldMkLst>
        <pc:spChg chg="del">
          <ac:chgData name="Souvik Dey" userId="4ed0ecea5dada8ee" providerId="LiveId" clId="{467F5EA2-B9BC-465A-B4F8-D54A8BD28145}" dt="2025-04-22T13:45:47.634" v="294" actId="478"/>
          <ac:spMkLst>
            <pc:docMk/>
            <pc:sldMk cId="2466299240" sldId="257"/>
            <ac:spMk id="2" creationId="{492275EB-42B2-328B-A209-E0F45E4353F5}"/>
          </ac:spMkLst>
        </pc:spChg>
        <pc:spChg chg="del">
          <ac:chgData name="Souvik Dey" userId="4ed0ecea5dada8ee" providerId="LiveId" clId="{467F5EA2-B9BC-465A-B4F8-D54A8BD28145}" dt="2025-04-22T13:06:45.260" v="18" actId="931"/>
          <ac:spMkLst>
            <pc:docMk/>
            <pc:sldMk cId="2466299240" sldId="257"/>
            <ac:spMk id="3" creationId="{AB830355-5CBC-3E3F-8F6A-FBE20936B15E}"/>
          </ac:spMkLst>
        </pc:spChg>
        <pc:spChg chg="add mod">
          <ac:chgData name="Souvik Dey" userId="4ed0ecea5dada8ee" providerId="LiveId" clId="{467F5EA2-B9BC-465A-B4F8-D54A8BD28145}" dt="2025-04-22T13:49:37.074" v="354" actId="20577"/>
          <ac:spMkLst>
            <pc:docMk/>
            <pc:sldMk cId="2466299240" sldId="257"/>
            <ac:spMk id="7" creationId="{5AB828E1-40C8-CB14-AE4F-FD3BDEE1100A}"/>
          </ac:spMkLst>
        </pc:spChg>
        <pc:picChg chg="add mod">
          <ac:chgData name="Souvik Dey" userId="4ed0ecea5dada8ee" providerId="LiveId" clId="{467F5EA2-B9BC-465A-B4F8-D54A8BD28145}" dt="2025-04-22T13:28:13.666" v="173" actId="1076"/>
          <ac:picMkLst>
            <pc:docMk/>
            <pc:sldMk cId="2466299240" sldId="257"/>
            <ac:picMk id="5" creationId="{FEBEA9B6-705B-AB19-F9C1-A19E782B9DE9}"/>
          </ac:picMkLst>
        </pc:picChg>
      </pc:sldChg>
      <pc:sldChg chg="addSp delSp modSp new mod setBg">
        <pc:chgData name="Souvik Dey" userId="4ed0ecea5dada8ee" providerId="LiveId" clId="{467F5EA2-B9BC-465A-B4F8-D54A8BD28145}" dt="2025-04-22T14:23:59.436" v="746" actId="20577"/>
        <pc:sldMkLst>
          <pc:docMk/>
          <pc:sldMk cId="1614996294" sldId="258"/>
        </pc:sldMkLst>
        <pc:spChg chg="del mod">
          <ac:chgData name="Souvik Dey" userId="4ed0ecea5dada8ee" providerId="LiveId" clId="{467F5EA2-B9BC-465A-B4F8-D54A8BD28145}" dt="2025-04-22T13:41:39.974" v="254" actId="478"/>
          <ac:spMkLst>
            <pc:docMk/>
            <pc:sldMk cId="1614996294" sldId="258"/>
            <ac:spMk id="2" creationId="{F033068E-7391-780B-E145-7243A892FA7A}"/>
          </ac:spMkLst>
        </pc:spChg>
        <pc:spChg chg="del">
          <ac:chgData name="Souvik Dey" userId="4ed0ecea5dada8ee" providerId="LiveId" clId="{467F5EA2-B9BC-465A-B4F8-D54A8BD28145}" dt="2025-04-22T13:07:18.326" v="25" actId="478"/>
          <ac:spMkLst>
            <pc:docMk/>
            <pc:sldMk cId="1614996294" sldId="258"/>
            <ac:spMk id="3" creationId="{355C9DE1-E44B-F307-D754-7C31D5A19635}"/>
          </ac:spMkLst>
        </pc:spChg>
        <pc:spChg chg="add mod">
          <ac:chgData name="Souvik Dey" userId="4ed0ecea5dada8ee" providerId="LiveId" clId="{467F5EA2-B9BC-465A-B4F8-D54A8BD28145}" dt="2025-04-22T14:23:59.436" v="746" actId="20577"/>
          <ac:spMkLst>
            <pc:docMk/>
            <pc:sldMk cId="1614996294" sldId="258"/>
            <ac:spMk id="7" creationId="{5FF856AD-15D1-C59E-DE2B-780941EF05E5}"/>
          </ac:spMkLst>
        </pc:spChg>
        <pc:picChg chg="add mod">
          <ac:chgData name="Souvik Dey" userId="4ed0ecea5dada8ee" providerId="LiveId" clId="{467F5EA2-B9BC-465A-B4F8-D54A8BD28145}" dt="2025-04-22T13:43:38.723" v="256" actId="1076"/>
          <ac:picMkLst>
            <pc:docMk/>
            <pc:sldMk cId="1614996294" sldId="258"/>
            <ac:picMk id="5" creationId="{6445E9DB-5853-567C-A530-CADB7FA08BD3}"/>
          </ac:picMkLst>
        </pc:picChg>
      </pc:sldChg>
      <pc:sldChg chg="addSp delSp modSp new mod">
        <pc:chgData name="Souvik Dey" userId="4ed0ecea5dada8ee" providerId="LiveId" clId="{467F5EA2-B9BC-465A-B4F8-D54A8BD28145}" dt="2025-04-22T13:49:51.964" v="358" actId="1076"/>
        <pc:sldMkLst>
          <pc:docMk/>
          <pc:sldMk cId="1519637084" sldId="259"/>
        </pc:sldMkLst>
        <pc:spChg chg="del">
          <ac:chgData name="Souvik Dey" userId="4ed0ecea5dada8ee" providerId="LiveId" clId="{467F5EA2-B9BC-465A-B4F8-D54A8BD28145}" dt="2025-04-22T13:46:50.264" v="310" actId="478"/>
          <ac:spMkLst>
            <pc:docMk/>
            <pc:sldMk cId="1519637084" sldId="259"/>
            <ac:spMk id="2" creationId="{540839B3-3462-DA2F-630E-A6AAF2950E1B}"/>
          </ac:spMkLst>
        </pc:spChg>
        <pc:spChg chg="del">
          <ac:chgData name="Souvik Dey" userId="4ed0ecea5dada8ee" providerId="LiveId" clId="{467F5EA2-B9BC-465A-B4F8-D54A8BD28145}" dt="2025-04-22T13:10:37.176" v="28" actId="931"/>
          <ac:spMkLst>
            <pc:docMk/>
            <pc:sldMk cId="1519637084" sldId="259"/>
            <ac:spMk id="3" creationId="{B9AB22C6-B7D3-D2CF-C56C-7662FE42ABC3}"/>
          </ac:spMkLst>
        </pc:spChg>
        <pc:spChg chg="add mod">
          <ac:chgData name="Souvik Dey" userId="4ed0ecea5dada8ee" providerId="LiveId" clId="{467F5EA2-B9BC-465A-B4F8-D54A8BD28145}" dt="2025-04-22T13:49:51.964" v="358" actId="1076"/>
          <ac:spMkLst>
            <pc:docMk/>
            <pc:sldMk cId="1519637084" sldId="259"/>
            <ac:spMk id="7" creationId="{C3B4C812-311C-6CB7-DC95-22BF51DD98A8}"/>
          </ac:spMkLst>
        </pc:spChg>
        <pc:picChg chg="add mod">
          <ac:chgData name="Souvik Dey" userId="4ed0ecea5dada8ee" providerId="LiveId" clId="{467F5EA2-B9BC-465A-B4F8-D54A8BD28145}" dt="2025-04-22T13:48:18.187" v="312" actId="1076"/>
          <ac:picMkLst>
            <pc:docMk/>
            <pc:sldMk cId="1519637084" sldId="259"/>
            <ac:picMk id="5" creationId="{BE419790-467A-B802-0ECF-1A4A45F23D43}"/>
          </ac:picMkLst>
        </pc:picChg>
      </pc:sldChg>
      <pc:sldChg chg="addSp delSp modSp new mod">
        <pc:chgData name="Souvik Dey" userId="4ed0ecea5dada8ee" providerId="LiveId" clId="{467F5EA2-B9BC-465A-B4F8-D54A8BD28145}" dt="2025-04-22T14:25:03.364" v="766" actId="14100"/>
        <pc:sldMkLst>
          <pc:docMk/>
          <pc:sldMk cId="2836060687" sldId="260"/>
        </pc:sldMkLst>
        <pc:spChg chg="del">
          <ac:chgData name="Souvik Dey" userId="4ed0ecea5dada8ee" providerId="LiveId" clId="{467F5EA2-B9BC-465A-B4F8-D54A8BD28145}" dt="2025-04-22T13:50:09.314" v="362" actId="478"/>
          <ac:spMkLst>
            <pc:docMk/>
            <pc:sldMk cId="2836060687" sldId="260"/>
            <ac:spMk id="2" creationId="{B529E437-6437-4076-DC7C-AA4F9CBB4394}"/>
          </ac:spMkLst>
        </pc:spChg>
        <pc:spChg chg="del">
          <ac:chgData name="Souvik Dey" userId="4ed0ecea5dada8ee" providerId="LiveId" clId="{467F5EA2-B9BC-465A-B4F8-D54A8BD28145}" dt="2025-04-22T13:12:22.171" v="29" actId="931"/>
          <ac:spMkLst>
            <pc:docMk/>
            <pc:sldMk cId="2836060687" sldId="260"/>
            <ac:spMk id="3" creationId="{2E2373ED-49D3-8BD4-2A8D-3841E10B1016}"/>
          </ac:spMkLst>
        </pc:spChg>
        <pc:spChg chg="add mod">
          <ac:chgData name="Souvik Dey" userId="4ed0ecea5dada8ee" providerId="LiveId" clId="{467F5EA2-B9BC-465A-B4F8-D54A8BD28145}" dt="2025-04-22T14:25:03.364" v="766" actId="14100"/>
          <ac:spMkLst>
            <pc:docMk/>
            <pc:sldMk cId="2836060687" sldId="260"/>
            <ac:spMk id="7" creationId="{04BCFD52-3C66-320B-6C77-2D4A5D3495EC}"/>
          </ac:spMkLst>
        </pc:spChg>
        <pc:picChg chg="add mod">
          <ac:chgData name="Souvik Dey" userId="4ed0ecea5dada8ee" providerId="LiveId" clId="{467F5EA2-B9BC-465A-B4F8-D54A8BD28145}" dt="2025-04-22T13:30:15.923" v="239" actId="14100"/>
          <ac:picMkLst>
            <pc:docMk/>
            <pc:sldMk cId="2836060687" sldId="260"/>
            <ac:picMk id="5" creationId="{BD75140D-22F8-5E39-3EB2-6A49E1A34668}"/>
          </ac:picMkLst>
        </pc:picChg>
      </pc:sldChg>
      <pc:sldChg chg="addSp delSp modSp new mod">
        <pc:chgData name="Souvik Dey" userId="4ed0ecea5dada8ee" providerId="LiveId" clId="{467F5EA2-B9BC-465A-B4F8-D54A8BD28145}" dt="2025-04-22T14:25:11.127" v="767" actId="1076"/>
        <pc:sldMkLst>
          <pc:docMk/>
          <pc:sldMk cId="2403222244" sldId="261"/>
        </pc:sldMkLst>
        <pc:spChg chg="del">
          <ac:chgData name="Souvik Dey" userId="4ed0ecea5dada8ee" providerId="LiveId" clId="{467F5EA2-B9BC-465A-B4F8-D54A8BD28145}" dt="2025-04-22T13:56:03.530" v="457" actId="478"/>
          <ac:spMkLst>
            <pc:docMk/>
            <pc:sldMk cId="2403222244" sldId="261"/>
            <ac:spMk id="2" creationId="{D5E0EA1A-A42E-89CF-8A4B-F41525551A52}"/>
          </ac:spMkLst>
        </pc:spChg>
        <pc:spChg chg="del">
          <ac:chgData name="Souvik Dey" userId="4ed0ecea5dada8ee" providerId="LiveId" clId="{467F5EA2-B9BC-465A-B4F8-D54A8BD28145}" dt="2025-04-22T13:12:28.921" v="30" actId="931"/>
          <ac:spMkLst>
            <pc:docMk/>
            <pc:sldMk cId="2403222244" sldId="261"/>
            <ac:spMk id="3" creationId="{E54F10FC-F770-08D2-D4CB-6E4CC0FEA01A}"/>
          </ac:spMkLst>
        </pc:spChg>
        <pc:spChg chg="add mod">
          <ac:chgData name="Souvik Dey" userId="4ed0ecea5dada8ee" providerId="LiveId" clId="{467F5EA2-B9BC-465A-B4F8-D54A8BD28145}" dt="2025-04-22T13:56:43.639" v="467" actId="1076"/>
          <ac:spMkLst>
            <pc:docMk/>
            <pc:sldMk cId="2403222244" sldId="261"/>
            <ac:spMk id="7" creationId="{77D9F56C-DFF0-FCE7-342C-A66BB1C97CA8}"/>
          </ac:spMkLst>
        </pc:spChg>
        <pc:picChg chg="add mod">
          <ac:chgData name="Souvik Dey" userId="4ed0ecea5dada8ee" providerId="LiveId" clId="{467F5EA2-B9BC-465A-B4F8-D54A8BD28145}" dt="2025-04-22T14:25:11.127" v="767" actId="1076"/>
          <ac:picMkLst>
            <pc:docMk/>
            <pc:sldMk cId="2403222244" sldId="261"/>
            <ac:picMk id="5" creationId="{B6951D11-51BE-76A9-2B4D-D76ED1E20640}"/>
          </ac:picMkLst>
        </pc:picChg>
      </pc:sldChg>
      <pc:sldChg chg="addSp delSp modSp new mod">
        <pc:chgData name="Souvik Dey" userId="4ed0ecea5dada8ee" providerId="LiveId" clId="{467F5EA2-B9BC-465A-B4F8-D54A8BD28145}" dt="2025-04-22T13:58:35.626" v="492" actId="20577"/>
        <pc:sldMkLst>
          <pc:docMk/>
          <pc:sldMk cId="3108960426" sldId="262"/>
        </pc:sldMkLst>
        <pc:spChg chg="del">
          <ac:chgData name="Souvik Dey" userId="4ed0ecea5dada8ee" providerId="LiveId" clId="{467F5EA2-B9BC-465A-B4F8-D54A8BD28145}" dt="2025-04-22T13:57:43.755" v="468" actId="478"/>
          <ac:spMkLst>
            <pc:docMk/>
            <pc:sldMk cId="3108960426" sldId="262"/>
            <ac:spMk id="2" creationId="{B08AF535-87E1-F6C5-889F-BDA26CAA7C43}"/>
          </ac:spMkLst>
        </pc:spChg>
        <pc:spChg chg="del">
          <ac:chgData name="Souvik Dey" userId="4ed0ecea5dada8ee" providerId="LiveId" clId="{467F5EA2-B9BC-465A-B4F8-D54A8BD28145}" dt="2025-04-22T13:12:36.042" v="31" actId="931"/>
          <ac:spMkLst>
            <pc:docMk/>
            <pc:sldMk cId="3108960426" sldId="262"/>
            <ac:spMk id="3" creationId="{6CC695D9-9182-82C6-3B69-D9DB3DCAAF68}"/>
          </ac:spMkLst>
        </pc:spChg>
        <pc:spChg chg="add mod">
          <ac:chgData name="Souvik Dey" userId="4ed0ecea5dada8ee" providerId="LiveId" clId="{467F5EA2-B9BC-465A-B4F8-D54A8BD28145}" dt="2025-04-22T13:58:35.626" v="492" actId="20577"/>
          <ac:spMkLst>
            <pc:docMk/>
            <pc:sldMk cId="3108960426" sldId="262"/>
            <ac:spMk id="7" creationId="{3DC0EB5E-A446-0F5F-F354-1EA579DCE0D5}"/>
          </ac:spMkLst>
        </pc:spChg>
        <pc:picChg chg="add mod">
          <ac:chgData name="Souvik Dey" userId="4ed0ecea5dada8ee" providerId="LiveId" clId="{467F5EA2-B9BC-465A-B4F8-D54A8BD28145}" dt="2025-04-22T13:57:48.021" v="469" actId="1076"/>
          <ac:picMkLst>
            <pc:docMk/>
            <pc:sldMk cId="3108960426" sldId="262"/>
            <ac:picMk id="5" creationId="{65B2C4E2-7386-119B-75A4-38DA4AE808D7}"/>
          </ac:picMkLst>
        </pc:picChg>
      </pc:sldChg>
      <pc:sldChg chg="addSp delSp modSp new mod">
        <pc:chgData name="Souvik Dey" userId="4ed0ecea5dada8ee" providerId="LiveId" clId="{467F5EA2-B9BC-465A-B4F8-D54A8BD28145}" dt="2025-04-22T14:15:31.554" v="634" actId="20577"/>
        <pc:sldMkLst>
          <pc:docMk/>
          <pc:sldMk cId="3249034697" sldId="263"/>
        </pc:sldMkLst>
        <pc:spChg chg="del">
          <ac:chgData name="Souvik Dey" userId="4ed0ecea5dada8ee" providerId="LiveId" clId="{467F5EA2-B9BC-465A-B4F8-D54A8BD28145}" dt="2025-04-22T13:58:49.174" v="493" actId="478"/>
          <ac:spMkLst>
            <pc:docMk/>
            <pc:sldMk cId="3249034697" sldId="263"/>
            <ac:spMk id="2" creationId="{705EF2DC-F3A1-0680-E89E-06D728E17E2D}"/>
          </ac:spMkLst>
        </pc:spChg>
        <pc:spChg chg="del">
          <ac:chgData name="Souvik Dey" userId="4ed0ecea5dada8ee" providerId="LiveId" clId="{467F5EA2-B9BC-465A-B4F8-D54A8BD28145}" dt="2025-04-22T13:12:43.755" v="32" actId="931"/>
          <ac:spMkLst>
            <pc:docMk/>
            <pc:sldMk cId="3249034697" sldId="263"/>
            <ac:spMk id="3" creationId="{F547F27A-C2DD-27AB-2D1F-7ED3CB28D842}"/>
          </ac:spMkLst>
        </pc:spChg>
        <pc:spChg chg="add mod">
          <ac:chgData name="Souvik Dey" userId="4ed0ecea5dada8ee" providerId="LiveId" clId="{467F5EA2-B9BC-465A-B4F8-D54A8BD28145}" dt="2025-04-22T14:15:31.554" v="634" actId="20577"/>
          <ac:spMkLst>
            <pc:docMk/>
            <pc:sldMk cId="3249034697" sldId="263"/>
            <ac:spMk id="7" creationId="{9CA77E03-4D1C-6A7A-5FFD-B7F79CDEE305}"/>
          </ac:spMkLst>
        </pc:spChg>
        <pc:picChg chg="add mod">
          <ac:chgData name="Souvik Dey" userId="4ed0ecea5dada8ee" providerId="LiveId" clId="{467F5EA2-B9BC-465A-B4F8-D54A8BD28145}" dt="2025-04-22T14:01:03.503" v="494" actId="1076"/>
          <ac:picMkLst>
            <pc:docMk/>
            <pc:sldMk cId="3249034697" sldId="263"/>
            <ac:picMk id="5" creationId="{24DEEB69-3120-9420-11CB-8EB94BAA8F17}"/>
          </ac:picMkLst>
        </pc:picChg>
      </pc:sldChg>
      <pc:sldChg chg="addSp delSp modSp new mod">
        <pc:chgData name="Souvik Dey" userId="4ed0ecea5dada8ee" providerId="LiveId" clId="{467F5EA2-B9BC-465A-B4F8-D54A8BD28145}" dt="2025-04-22T14:15:07.577" v="625" actId="20577"/>
        <pc:sldMkLst>
          <pc:docMk/>
          <pc:sldMk cId="117109934" sldId="264"/>
        </pc:sldMkLst>
        <pc:spChg chg="del">
          <ac:chgData name="Souvik Dey" userId="4ed0ecea5dada8ee" providerId="LiveId" clId="{467F5EA2-B9BC-465A-B4F8-D54A8BD28145}" dt="2025-04-22T14:03:16.309" v="505" actId="478"/>
          <ac:spMkLst>
            <pc:docMk/>
            <pc:sldMk cId="117109934" sldId="264"/>
            <ac:spMk id="2" creationId="{DEDF92D7-674B-8C20-A4AD-C5AD59B69C9D}"/>
          </ac:spMkLst>
        </pc:spChg>
        <pc:spChg chg="del">
          <ac:chgData name="Souvik Dey" userId="4ed0ecea5dada8ee" providerId="LiveId" clId="{467F5EA2-B9BC-465A-B4F8-D54A8BD28145}" dt="2025-04-22T13:12:51.786" v="33" actId="931"/>
          <ac:spMkLst>
            <pc:docMk/>
            <pc:sldMk cId="117109934" sldId="264"/>
            <ac:spMk id="3" creationId="{EF261F24-43F8-D0AB-2974-0E800F29A51C}"/>
          </ac:spMkLst>
        </pc:spChg>
        <pc:spChg chg="add mod">
          <ac:chgData name="Souvik Dey" userId="4ed0ecea5dada8ee" providerId="LiveId" clId="{467F5EA2-B9BC-465A-B4F8-D54A8BD28145}" dt="2025-04-22T14:15:07.577" v="625" actId="20577"/>
          <ac:spMkLst>
            <pc:docMk/>
            <pc:sldMk cId="117109934" sldId="264"/>
            <ac:spMk id="7" creationId="{B8EF7733-938C-14CF-9D69-33FEFA6DA4EC}"/>
          </ac:spMkLst>
        </pc:spChg>
        <pc:picChg chg="add mod">
          <ac:chgData name="Souvik Dey" userId="4ed0ecea5dada8ee" providerId="LiveId" clId="{467F5EA2-B9BC-465A-B4F8-D54A8BD28145}" dt="2025-04-22T13:12:51.786" v="33" actId="931"/>
          <ac:picMkLst>
            <pc:docMk/>
            <pc:sldMk cId="117109934" sldId="264"/>
            <ac:picMk id="5" creationId="{18A0EAC5-F4B2-CF19-2E0B-D3518A14C44E}"/>
          </ac:picMkLst>
        </pc:picChg>
      </pc:sldChg>
      <pc:sldChg chg="addSp delSp modSp new mod">
        <pc:chgData name="Souvik Dey" userId="4ed0ecea5dada8ee" providerId="LiveId" clId="{467F5EA2-B9BC-465A-B4F8-D54A8BD28145}" dt="2025-04-22T14:14:50.794" v="619" actId="20577"/>
        <pc:sldMkLst>
          <pc:docMk/>
          <pc:sldMk cId="2838891063" sldId="265"/>
        </pc:sldMkLst>
        <pc:spChg chg="del">
          <ac:chgData name="Souvik Dey" userId="4ed0ecea5dada8ee" providerId="LiveId" clId="{467F5EA2-B9BC-465A-B4F8-D54A8BD28145}" dt="2025-04-22T14:09:02.155" v="519" actId="478"/>
          <ac:spMkLst>
            <pc:docMk/>
            <pc:sldMk cId="2838891063" sldId="265"/>
            <ac:spMk id="2" creationId="{ADA9548E-838E-35A2-8BC9-DB46C4D439BF}"/>
          </ac:spMkLst>
        </pc:spChg>
        <pc:spChg chg="del">
          <ac:chgData name="Souvik Dey" userId="4ed0ecea5dada8ee" providerId="LiveId" clId="{467F5EA2-B9BC-465A-B4F8-D54A8BD28145}" dt="2025-04-22T13:14:37.164" v="34" actId="931"/>
          <ac:spMkLst>
            <pc:docMk/>
            <pc:sldMk cId="2838891063" sldId="265"/>
            <ac:spMk id="3" creationId="{1EB6D4CA-1540-68E0-370B-A00359FC61A7}"/>
          </ac:spMkLst>
        </pc:spChg>
        <pc:spChg chg="add mod">
          <ac:chgData name="Souvik Dey" userId="4ed0ecea5dada8ee" providerId="LiveId" clId="{467F5EA2-B9BC-465A-B4F8-D54A8BD28145}" dt="2025-04-22T14:14:50.794" v="619" actId="20577"/>
          <ac:spMkLst>
            <pc:docMk/>
            <pc:sldMk cId="2838891063" sldId="265"/>
            <ac:spMk id="7" creationId="{24F644DF-B0C8-8DFA-91B4-8D9B8154B8CE}"/>
          </ac:spMkLst>
        </pc:spChg>
        <pc:picChg chg="add mod">
          <ac:chgData name="Souvik Dey" userId="4ed0ecea5dada8ee" providerId="LiveId" clId="{467F5EA2-B9BC-465A-B4F8-D54A8BD28145}" dt="2025-04-22T14:09:04.415" v="520" actId="1076"/>
          <ac:picMkLst>
            <pc:docMk/>
            <pc:sldMk cId="2838891063" sldId="265"/>
            <ac:picMk id="5" creationId="{82EC82D8-6D2F-F291-44FD-6B19DE331ED4}"/>
          </ac:picMkLst>
        </pc:picChg>
      </pc:sldChg>
      <pc:sldChg chg="addSp delSp modSp new mod">
        <pc:chgData name="Souvik Dey" userId="4ed0ecea5dada8ee" providerId="LiveId" clId="{467F5EA2-B9BC-465A-B4F8-D54A8BD28145}" dt="2025-04-22T14:13:55.118" v="580" actId="20577"/>
        <pc:sldMkLst>
          <pc:docMk/>
          <pc:sldMk cId="2550298273" sldId="266"/>
        </pc:sldMkLst>
        <pc:spChg chg="del">
          <ac:chgData name="Souvik Dey" userId="4ed0ecea5dada8ee" providerId="LiveId" clId="{467F5EA2-B9BC-465A-B4F8-D54A8BD28145}" dt="2025-04-22T14:10:56.319" v="557" actId="478"/>
          <ac:spMkLst>
            <pc:docMk/>
            <pc:sldMk cId="2550298273" sldId="266"/>
            <ac:spMk id="2" creationId="{056322F1-1E06-2263-836C-F302FD6D67F8}"/>
          </ac:spMkLst>
        </pc:spChg>
        <pc:spChg chg="del">
          <ac:chgData name="Souvik Dey" userId="4ed0ecea5dada8ee" providerId="LiveId" clId="{467F5EA2-B9BC-465A-B4F8-D54A8BD28145}" dt="2025-04-22T13:16:30.787" v="35" actId="931"/>
          <ac:spMkLst>
            <pc:docMk/>
            <pc:sldMk cId="2550298273" sldId="266"/>
            <ac:spMk id="3" creationId="{7EB9EB17-3761-8E4E-B9CD-58A5052C0FD8}"/>
          </ac:spMkLst>
        </pc:spChg>
        <pc:spChg chg="add mod">
          <ac:chgData name="Souvik Dey" userId="4ed0ecea5dada8ee" providerId="LiveId" clId="{467F5EA2-B9BC-465A-B4F8-D54A8BD28145}" dt="2025-04-22T14:13:55.118" v="580" actId="20577"/>
          <ac:spMkLst>
            <pc:docMk/>
            <pc:sldMk cId="2550298273" sldId="266"/>
            <ac:spMk id="7" creationId="{C651C83D-0842-C891-C93A-A43F49B9E16A}"/>
          </ac:spMkLst>
        </pc:spChg>
        <pc:picChg chg="add mod">
          <ac:chgData name="Souvik Dey" userId="4ed0ecea5dada8ee" providerId="LiveId" clId="{467F5EA2-B9BC-465A-B4F8-D54A8BD28145}" dt="2025-04-22T14:12:11.484" v="558" actId="1076"/>
          <ac:picMkLst>
            <pc:docMk/>
            <pc:sldMk cId="2550298273" sldId="266"/>
            <ac:picMk id="5" creationId="{3326DD2F-C778-D748-7EA1-D81438240DB9}"/>
          </ac:picMkLst>
        </pc:picChg>
      </pc:sldChg>
      <pc:sldChg chg="addSp delSp modSp new del mod">
        <pc:chgData name="Souvik Dey" userId="4ed0ecea5dada8ee" providerId="LiveId" clId="{467F5EA2-B9BC-465A-B4F8-D54A8BD28145}" dt="2025-04-22T13:18:12.370" v="48" actId="2696"/>
        <pc:sldMkLst>
          <pc:docMk/>
          <pc:sldMk cId="726105632" sldId="267"/>
        </pc:sldMkLst>
        <pc:spChg chg="del">
          <ac:chgData name="Souvik Dey" userId="4ed0ecea5dada8ee" providerId="LiveId" clId="{467F5EA2-B9BC-465A-B4F8-D54A8BD28145}" dt="2025-04-22T13:16:57.798" v="36" actId="478"/>
          <ac:spMkLst>
            <pc:docMk/>
            <pc:sldMk cId="726105632" sldId="267"/>
            <ac:spMk id="3" creationId="{CC8287EB-F6F1-2EF1-039C-4A667137E353}"/>
          </ac:spMkLst>
        </pc:spChg>
        <pc:picChg chg="add del mod">
          <ac:chgData name="Souvik Dey" userId="4ed0ecea5dada8ee" providerId="LiveId" clId="{467F5EA2-B9BC-465A-B4F8-D54A8BD28145}" dt="2025-04-22T13:18:05.338" v="47" actId="478"/>
          <ac:picMkLst>
            <pc:docMk/>
            <pc:sldMk cId="726105632" sldId="267"/>
            <ac:picMk id="5" creationId="{1D4E5CCB-8158-69E9-CE55-BE7002DFA03B}"/>
          </ac:picMkLst>
        </pc:picChg>
      </pc:sldChg>
      <pc:sldChg chg="addSp delSp modSp new mod">
        <pc:chgData name="Souvik Dey" userId="4ed0ecea5dada8ee" providerId="LiveId" clId="{467F5EA2-B9BC-465A-B4F8-D54A8BD28145}" dt="2025-04-22T14:23:39.987" v="745" actId="14100"/>
        <pc:sldMkLst>
          <pc:docMk/>
          <pc:sldMk cId="924698745" sldId="268"/>
        </pc:sldMkLst>
        <pc:spChg chg="del">
          <ac:chgData name="Souvik Dey" userId="4ed0ecea5dada8ee" providerId="LiveId" clId="{467F5EA2-B9BC-465A-B4F8-D54A8BD28145}" dt="2025-04-22T14:22:34.274" v="691" actId="478"/>
          <ac:spMkLst>
            <pc:docMk/>
            <pc:sldMk cId="924698745" sldId="268"/>
            <ac:spMk id="2" creationId="{64F87020-9934-053E-B3F2-59A25BB3C6B2}"/>
          </ac:spMkLst>
        </pc:spChg>
        <pc:spChg chg="del">
          <ac:chgData name="Souvik Dey" userId="4ed0ecea5dada8ee" providerId="LiveId" clId="{467F5EA2-B9BC-465A-B4F8-D54A8BD28145}" dt="2025-04-22T13:17:28.797" v="40" actId="931"/>
          <ac:spMkLst>
            <pc:docMk/>
            <pc:sldMk cId="924698745" sldId="268"/>
            <ac:spMk id="3" creationId="{A2365FA3-4905-54F4-01C4-4DF95A11907A}"/>
          </ac:spMkLst>
        </pc:spChg>
        <pc:spChg chg="add del mod">
          <ac:chgData name="Souvik Dey" userId="4ed0ecea5dada8ee" providerId="LiveId" clId="{467F5EA2-B9BC-465A-B4F8-D54A8BD28145}" dt="2025-04-22T13:18:01.256" v="46" actId="478"/>
          <ac:spMkLst>
            <pc:docMk/>
            <pc:sldMk cId="924698745" sldId="268"/>
            <ac:spMk id="7" creationId="{6B2D430B-F579-AE5F-564F-CEFB89C48653}"/>
          </ac:spMkLst>
        </pc:spChg>
        <pc:spChg chg="add del">
          <ac:chgData name="Souvik Dey" userId="4ed0ecea5dada8ee" providerId="LiveId" clId="{467F5EA2-B9BC-465A-B4F8-D54A8BD28145}" dt="2025-04-22T14:22:53.675" v="693" actId="22"/>
          <ac:spMkLst>
            <pc:docMk/>
            <pc:sldMk cId="924698745" sldId="268"/>
            <ac:spMk id="9" creationId="{CDF5B0DA-AA6A-A161-2249-2F5237A6B42B}"/>
          </ac:spMkLst>
        </pc:spChg>
        <pc:spChg chg="add mod">
          <ac:chgData name="Souvik Dey" userId="4ed0ecea5dada8ee" providerId="LiveId" clId="{467F5EA2-B9BC-465A-B4F8-D54A8BD28145}" dt="2025-04-22T14:23:39.987" v="745" actId="14100"/>
          <ac:spMkLst>
            <pc:docMk/>
            <pc:sldMk cId="924698745" sldId="268"/>
            <ac:spMk id="11" creationId="{5A247610-BE6C-46DC-91AE-DE017F26F431}"/>
          </ac:spMkLst>
        </pc:spChg>
        <pc:picChg chg="add del mod">
          <ac:chgData name="Souvik Dey" userId="4ed0ecea5dada8ee" providerId="LiveId" clId="{467F5EA2-B9BC-465A-B4F8-D54A8BD28145}" dt="2025-04-22T13:18:01.256" v="46" actId="478"/>
          <ac:picMkLst>
            <pc:docMk/>
            <pc:sldMk cId="924698745" sldId="268"/>
            <ac:picMk id="5" creationId="{65022C0A-3A96-5FC3-6381-C3FEEFD6DD53}"/>
          </ac:picMkLst>
        </pc:picChg>
      </pc:sldChg>
      <pc:sldChg chg="addSp delSp modSp new mod ord">
        <pc:chgData name="Souvik Dey" userId="4ed0ecea5dada8ee" providerId="LiveId" clId="{467F5EA2-B9BC-465A-B4F8-D54A8BD28145}" dt="2025-04-22T14:21:07.630" v="678" actId="20577"/>
        <pc:sldMkLst>
          <pc:docMk/>
          <pc:sldMk cId="1450957674" sldId="269"/>
        </pc:sldMkLst>
        <pc:spChg chg="del">
          <ac:chgData name="Souvik Dey" userId="4ed0ecea5dada8ee" providerId="LiveId" clId="{467F5EA2-B9BC-465A-B4F8-D54A8BD28145}" dt="2025-04-22T14:18:22.637" v="635" actId="478"/>
          <ac:spMkLst>
            <pc:docMk/>
            <pc:sldMk cId="1450957674" sldId="269"/>
            <ac:spMk id="2" creationId="{DE9BC247-F300-BB18-DEF0-E7D7ED8490D3}"/>
          </ac:spMkLst>
        </pc:spChg>
        <pc:spChg chg="del">
          <ac:chgData name="Souvik Dey" userId="4ed0ecea5dada8ee" providerId="LiveId" clId="{467F5EA2-B9BC-465A-B4F8-D54A8BD28145}" dt="2025-04-22T13:17:40.110" v="42" actId="931"/>
          <ac:spMkLst>
            <pc:docMk/>
            <pc:sldMk cId="1450957674" sldId="269"/>
            <ac:spMk id="3" creationId="{E3AE5F95-6669-E565-10BD-620360B6EBC1}"/>
          </ac:spMkLst>
        </pc:spChg>
        <pc:spChg chg="add mod">
          <ac:chgData name="Souvik Dey" userId="4ed0ecea5dada8ee" providerId="LiveId" clId="{467F5EA2-B9BC-465A-B4F8-D54A8BD28145}" dt="2025-04-22T14:21:07.630" v="678" actId="20577"/>
          <ac:spMkLst>
            <pc:docMk/>
            <pc:sldMk cId="1450957674" sldId="269"/>
            <ac:spMk id="7" creationId="{1C4BF6D2-C310-2BFA-881F-90B3139B8558}"/>
          </ac:spMkLst>
        </pc:spChg>
        <pc:picChg chg="add mod">
          <ac:chgData name="Souvik Dey" userId="4ed0ecea5dada8ee" providerId="LiveId" clId="{467F5EA2-B9BC-465A-B4F8-D54A8BD28145}" dt="2025-04-22T13:17:43.687" v="43" actId="1076"/>
          <ac:picMkLst>
            <pc:docMk/>
            <pc:sldMk cId="1450957674" sldId="269"/>
            <ac:picMk id="5" creationId="{C864C4AD-2F35-9252-2104-B2FFE304BB53}"/>
          </ac:picMkLst>
        </pc:picChg>
      </pc:sldChg>
      <pc:sldChg chg="addSp delSp modSp new mod">
        <pc:chgData name="Souvik Dey" userId="4ed0ecea5dada8ee" providerId="LiveId" clId="{467F5EA2-B9BC-465A-B4F8-D54A8BD28145}" dt="2025-04-22T14:22:28.604" v="690" actId="14100"/>
        <pc:sldMkLst>
          <pc:docMk/>
          <pc:sldMk cId="3961483219" sldId="270"/>
        </pc:sldMkLst>
        <pc:spChg chg="del">
          <ac:chgData name="Souvik Dey" userId="4ed0ecea5dada8ee" providerId="LiveId" clId="{467F5EA2-B9BC-465A-B4F8-D54A8BD28145}" dt="2025-04-22T14:21:23.844" v="679" actId="478"/>
          <ac:spMkLst>
            <pc:docMk/>
            <pc:sldMk cId="3961483219" sldId="270"/>
            <ac:spMk id="2" creationId="{111F7E53-810E-C34B-669F-6A60B9139BF7}"/>
          </ac:spMkLst>
        </pc:spChg>
        <pc:spChg chg="del">
          <ac:chgData name="Souvik Dey" userId="4ed0ecea5dada8ee" providerId="LiveId" clId="{467F5EA2-B9BC-465A-B4F8-D54A8BD28145}" dt="2025-04-22T13:18:24.574" v="50" actId="931"/>
          <ac:spMkLst>
            <pc:docMk/>
            <pc:sldMk cId="3961483219" sldId="270"/>
            <ac:spMk id="3" creationId="{8ACD6DD7-6422-9DEA-BF6E-C3FE0455919A}"/>
          </ac:spMkLst>
        </pc:spChg>
        <pc:spChg chg="add mod">
          <ac:chgData name="Souvik Dey" userId="4ed0ecea5dada8ee" providerId="LiveId" clId="{467F5EA2-B9BC-465A-B4F8-D54A8BD28145}" dt="2025-04-22T14:22:28.604" v="690" actId="14100"/>
          <ac:spMkLst>
            <pc:docMk/>
            <pc:sldMk cId="3961483219" sldId="270"/>
            <ac:spMk id="7" creationId="{CCA3D1E5-2BD5-8866-2F01-FE32475148EE}"/>
          </ac:spMkLst>
        </pc:spChg>
        <pc:picChg chg="add mod">
          <ac:chgData name="Souvik Dey" userId="4ed0ecea5dada8ee" providerId="LiveId" clId="{467F5EA2-B9BC-465A-B4F8-D54A8BD28145}" dt="2025-04-22T13:18:24.574" v="50" actId="931"/>
          <ac:picMkLst>
            <pc:docMk/>
            <pc:sldMk cId="3961483219" sldId="270"/>
            <ac:picMk id="5" creationId="{061E35F0-C14E-0074-968B-B761547DC5BF}"/>
          </ac:picMkLst>
        </pc:picChg>
      </pc:sldChg>
      <pc:sldMasterChg chg="setBg modSldLayout">
        <pc:chgData name="Souvik Dey" userId="4ed0ecea5dada8ee" providerId="LiveId" clId="{467F5EA2-B9BC-465A-B4F8-D54A8BD28145}" dt="2025-04-22T13:45:24.391" v="292"/>
        <pc:sldMasterMkLst>
          <pc:docMk/>
          <pc:sldMasterMk cId="370436181" sldId="2147483648"/>
        </pc:sldMasterMkLst>
        <pc:sldLayoutChg chg="setBg">
          <pc:chgData name="Souvik Dey" userId="4ed0ecea5dada8ee" providerId="LiveId" clId="{467F5EA2-B9BC-465A-B4F8-D54A8BD28145}" dt="2025-04-22T13:45:24.391" v="292"/>
          <pc:sldLayoutMkLst>
            <pc:docMk/>
            <pc:sldMasterMk cId="370436181" sldId="2147483648"/>
            <pc:sldLayoutMk cId="3556602444" sldId="2147483649"/>
          </pc:sldLayoutMkLst>
        </pc:sldLayoutChg>
        <pc:sldLayoutChg chg="setBg">
          <pc:chgData name="Souvik Dey" userId="4ed0ecea5dada8ee" providerId="LiveId" clId="{467F5EA2-B9BC-465A-B4F8-D54A8BD28145}" dt="2025-04-22T13:45:24.391" v="292"/>
          <pc:sldLayoutMkLst>
            <pc:docMk/>
            <pc:sldMasterMk cId="370436181" sldId="2147483648"/>
            <pc:sldLayoutMk cId="1729541608" sldId="2147483650"/>
          </pc:sldLayoutMkLst>
        </pc:sldLayoutChg>
        <pc:sldLayoutChg chg="setBg">
          <pc:chgData name="Souvik Dey" userId="4ed0ecea5dada8ee" providerId="LiveId" clId="{467F5EA2-B9BC-465A-B4F8-D54A8BD28145}" dt="2025-04-22T13:45:24.391" v="292"/>
          <pc:sldLayoutMkLst>
            <pc:docMk/>
            <pc:sldMasterMk cId="370436181" sldId="2147483648"/>
            <pc:sldLayoutMk cId="3585237914" sldId="2147483651"/>
          </pc:sldLayoutMkLst>
        </pc:sldLayoutChg>
        <pc:sldLayoutChg chg="setBg">
          <pc:chgData name="Souvik Dey" userId="4ed0ecea5dada8ee" providerId="LiveId" clId="{467F5EA2-B9BC-465A-B4F8-D54A8BD28145}" dt="2025-04-22T13:45:24.391" v="292"/>
          <pc:sldLayoutMkLst>
            <pc:docMk/>
            <pc:sldMasterMk cId="370436181" sldId="2147483648"/>
            <pc:sldLayoutMk cId="1804357812" sldId="2147483652"/>
          </pc:sldLayoutMkLst>
        </pc:sldLayoutChg>
        <pc:sldLayoutChg chg="setBg">
          <pc:chgData name="Souvik Dey" userId="4ed0ecea5dada8ee" providerId="LiveId" clId="{467F5EA2-B9BC-465A-B4F8-D54A8BD28145}" dt="2025-04-22T13:45:24.391" v="292"/>
          <pc:sldLayoutMkLst>
            <pc:docMk/>
            <pc:sldMasterMk cId="370436181" sldId="2147483648"/>
            <pc:sldLayoutMk cId="4079651898" sldId="2147483653"/>
          </pc:sldLayoutMkLst>
        </pc:sldLayoutChg>
        <pc:sldLayoutChg chg="setBg">
          <pc:chgData name="Souvik Dey" userId="4ed0ecea5dada8ee" providerId="LiveId" clId="{467F5EA2-B9BC-465A-B4F8-D54A8BD28145}" dt="2025-04-22T13:45:24.391" v="292"/>
          <pc:sldLayoutMkLst>
            <pc:docMk/>
            <pc:sldMasterMk cId="370436181" sldId="2147483648"/>
            <pc:sldLayoutMk cId="4143186627" sldId="2147483654"/>
          </pc:sldLayoutMkLst>
        </pc:sldLayoutChg>
        <pc:sldLayoutChg chg="setBg">
          <pc:chgData name="Souvik Dey" userId="4ed0ecea5dada8ee" providerId="LiveId" clId="{467F5EA2-B9BC-465A-B4F8-D54A8BD28145}" dt="2025-04-22T13:45:24.391" v="292"/>
          <pc:sldLayoutMkLst>
            <pc:docMk/>
            <pc:sldMasterMk cId="370436181" sldId="2147483648"/>
            <pc:sldLayoutMk cId="1347863683" sldId="2147483655"/>
          </pc:sldLayoutMkLst>
        </pc:sldLayoutChg>
        <pc:sldLayoutChg chg="setBg">
          <pc:chgData name="Souvik Dey" userId="4ed0ecea5dada8ee" providerId="LiveId" clId="{467F5EA2-B9BC-465A-B4F8-D54A8BD28145}" dt="2025-04-22T13:45:24.391" v="292"/>
          <pc:sldLayoutMkLst>
            <pc:docMk/>
            <pc:sldMasterMk cId="370436181" sldId="2147483648"/>
            <pc:sldLayoutMk cId="2137727042" sldId="2147483656"/>
          </pc:sldLayoutMkLst>
        </pc:sldLayoutChg>
        <pc:sldLayoutChg chg="setBg">
          <pc:chgData name="Souvik Dey" userId="4ed0ecea5dada8ee" providerId="LiveId" clId="{467F5EA2-B9BC-465A-B4F8-D54A8BD28145}" dt="2025-04-22T13:45:24.391" v="292"/>
          <pc:sldLayoutMkLst>
            <pc:docMk/>
            <pc:sldMasterMk cId="370436181" sldId="2147483648"/>
            <pc:sldLayoutMk cId="4005909198" sldId="2147483657"/>
          </pc:sldLayoutMkLst>
        </pc:sldLayoutChg>
        <pc:sldLayoutChg chg="setBg">
          <pc:chgData name="Souvik Dey" userId="4ed0ecea5dada8ee" providerId="LiveId" clId="{467F5EA2-B9BC-465A-B4F8-D54A8BD28145}" dt="2025-04-22T13:45:24.391" v="292"/>
          <pc:sldLayoutMkLst>
            <pc:docMk/>
            <pc:sldMasterMk cId="370436181" sldId="2147483648"/>
            <pc:sldLayoutMk cId="1382386305" sldId="2147483658"/>
          </pc:sldLayoutMkLst>
        </pc:sldLayoutChg>
        <pc:sldLayoutChg chg="setBg">
          <pc:chgData name="Souvik Dey" userId="4ed0ecea5dada8ee" providerId="LiveId" clId="{467F5EA2-B9BC-465A-B4F8-D54A8BD28145}" dt="2025-04-22T13:45:24.391" v="292"/>
          <pc:sldLayoutMkLst>
            <pc:docMk/>
            <pc:sldMasterMk cId="370436181" sldId="2147483648"/>
            <pc:sldLayoutMk cId="1864744395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5BAF-785F-D8D0-4288-5E00008D7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7EE76-8A86-8E92-9CA8-93DB815E9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611EC-7B5A-3522-E655-9A581ABF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BC34-E2C6-49C6-BADA-FCC64F61A2F2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D5FAB-419D-159A-5F69-BF99D818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5F8A9-C1F6-840F-B900-0736C84F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B3CB-C10C-45EA-B876-15E40ED4F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60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D289-8146-9DFC-1376-FFCC04AF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60654-51BA-9C6C-21AF-9CBD293C9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2FA8B-D19F-D05F-4266-D18D7635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BC34-E2C6-49C6-BADA-FCC64F61A2F2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2E27D-9B60-4077-5271-D50FB9274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CCDEB-1ADA-8333-BD5B-D1AA6ECB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B3CB-C10C-45EA-B876-15E40ED4F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38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1BF225-979A-4FDD-E4D3-C1D6E2F8B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C0D46-C1FD-DF33-CC0A-5CE567D5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D4982-DFD5-92A2-71D6-D31995AE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BC34-E2C6-49C6-BADA-FCC64F61A2F2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782CD-F65C-6BB8-C07D-BB52FA4A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486E1-43C3-8627-9EBA-55ADFE52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B3CB-C10C-45EA-B876-15E40ED4F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74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D877-419D-6E28-4BC5-C9A7A1FD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1E38D-09CF-C65A-4E22-4BD487EF9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101F9-D408-9E25-F9B9-08939DEF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BC34-E2C6-49C6-BADA-FCC64F61A2F2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B380C-7CA0-A8A4-95FA-111964F0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0A44-6351-B1E4-E98A-CC449B69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B3CB-C10C-45EA-B876-15E40ED4F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54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1704-45DE-4E04-D628-14B3777B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568D3-87E5-691A-5B50-76E4EB7DC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DB6B1-B61D-3734-AF01-97E8A94E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BC34-E2C6-49C6-BADA-FCC64F61A2F2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67819-246F-9E3C-3312-BBF790D0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D39A6-9B1B-F62C-D19D-C0A0ABFD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B3CB-C10C-45EA-B876-15E40ED4F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23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718A-E973-A6F8-B6E6-D868DB73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3940C-B878-5EDA-78CD-68C5E3BFA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F6D45-447A-AE4A-1B69-617425923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AF758-9B81-2793-9C87-168E2B5B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BC34-E2C6-49C6-BADA-FCC64F61A2F2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91501-472F-23FD-3C75-DECCDB03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E333-E430-A024-D6D9-F8A71A87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B3CB-C10C-45EA-B876-15E40ED4F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35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F772-974D-00C3-16C2-7B94164A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05B10-2C98-45E3-D3C0-928697A0D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4660E-2DF7-F5AF-EC1D-A83C125B5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6308D-8206-108F-6552-A1E09BEA1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1B178-169A-F301-1615-4D87C02F3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087B7C-5421-FA1B-27B6-D0230F026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BC34-E2C6-49C6-BADA-FCC64F61A2F2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837C38-4C4F-72F7-A7D3-E9C30BBE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2C724-F532-BF99-0330-78CC7FF0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B3CB-C10C-45EA-B876-15E40ED4F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65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14E0-6223-36F2-55C0-E7C357609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8A4F7-8F0A-7C1E-AD5E-CA9DC2AD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BC34-E2C6-49C6-BADA-FCC64F61A2F2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C46C3-C9AE-B31B-C695-AED72BB5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9754D-8BD5-7030-FF5E-A0F8191A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B3CB-C10C-45EA-B876-15E40ED4F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18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92D08-7D60-392D-C2AC-4C90BD3A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BC34-E2C6-49C6-BADA-FCC64F61A2F2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B8DEF-0EA2-DAF2-29A9-FD1D6D8B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E271C-A471-A673-54DF-8AE57B4E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B3CB-C10C-45EA-B876-15E40ED4F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86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B4CBF-8A90-E6C1-2F25-BCDC9352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561D4-78DA-6BAA-D68B-EC0633BBD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68506-4667-72A1-5B2A-5221C5F9C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47771-0390-7DA8-9090-AA523A45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BC34-E2C6-49C6-BADA-FCC64F61A2F2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8C1C4-8058-7824-708C-1EBC4CA0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92617-90E0-F010-8FA2-1CCA11D0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B3CB-C10C-45EA-B876-15E40ED4F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72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57202-3ED9-FBA5-0DE2-239D94AD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F9D61B-41E3-B2D8-FE26-3C50C4D86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A1A32-B182-61C7-CFB4-5977CA5E2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86F7A-2167-6D1B-9C92-418E0853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BC34-E2C6-49C6-BADA-FCC64F61A2F2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08F0A-4C12-E33B-B43B-736FB832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22AB7-0206-A77C-B096-298DABAE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B3CB-C10C-45EA-B876-15E40ED4F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90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104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1299E6-91C4-D8FE-969D-3E5F39871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79341-8B7D-385B-D43F-F576A30E9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B0651-7F44-6C41-53CF-6DA50A903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CBC34-E2C6-49C6-BADA-FCC64F61A2F2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DA27A-17CF-579E-E9FD-D152B8173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3A829-18D1-DC86-5D5B-E6E1C468C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5B3CB-C10C-45EA-B876-15E40ED4F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3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45E9DB-5853-567C-A530-CADB7FA08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84" y="2836157"/>
            <a:ext cx="10677832" cy="3388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F856AD-15D1-C59E-DE2B-780941EF05E5}"/>
              </a:ext>
            </a:extLst>
          </p:cNvPr>
          <p:cNvSpPr txBox="1"/>
          <p:nvPr/>
        </p:nvSpPr>
        <p:spPr>
          <a:xfrm>
            <a:off x="511277" y="279771"/>
            <a:ext cx="110416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Algerian" panose="04020705040A02060702" pitchFamily="82" charset="0"/>
              </a:rPr>
              <a:t>box plots for numerical variables (income, spending, age, and total purchases) to understand their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614996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26DD2F-C778-D748-7EA1-D81438240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48" y="2305905"/>
            <a:ext cx="10515600" cy="364641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51C83D-0842-C891-C93A-A43F49B9E16A}"/>
              </a:ext>
            </a:extLst>
          </p:cNvPr>
          <p:cNvSpPr txBox="1"/>
          <p:nvPr/>
        </p:nvSpPr>
        <p:spPr>
          <a:xfrm>
            <a:off x="473177" y="404422"/>
            <a:ext cx="112456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Algerian" panose="04020705040A02060702" pitchFamily="82" charset="0"/>
              </a:rPr>
              <a:t>Visualization of  the education background of customers who complained in the last two years using a bar plot</a:t>
            </a:r>
          </a:p>
        </p:txBody>
      </p:sp>
    </p:spTree>
    <p:extLst>
      <p:ext uri="{BB962C8B-B14F-4D97-AF65-F5344CB8AC3E}">
        <p14:creationId xmlns:p14="http://schemas.microsoft.com/office/powerpoint/2010/main" val="2550298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64C4AD-2F35-9252-2104-B2FFE304B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26" y="2141537"/>
            <a:ext cx="6910947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4BF6D2-C310-2BFA-881F-90B3139B8558}"/>
              </a:ext>
            </a:extLst>
          </p:cNvPr>
          <p:cNvSpPr txBox="1"/>
          <p:nvPr/>
        </p:nvSpPr>
        <p:spPr>
          <a:xfrm>
            <a:off x="1061883" y="640396"/>
            <a:ext cx="106188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Algerian" panose="04020705040A02060702" pitchFamily="82" charset="0"/>
              </a:rPr>
              <a:t>Visualization of the relationship between income and Children using a </a:t>
            </a:r>
            <a:r>
              <a:rPr lang="en-IN" sz="2400" b="1" dirty="0" err="1">
                <a:latin typeface="Algerian" panose="04020705040A02060702" pitchFamily="82" charset="0"/>
              </a:rPr>
              <a:t>catplot</a:t>
            </a:r>
            <a:endParaRPr lang="en-IN" sz="24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957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1E35F0-C14E-0074-968B-B761547DC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68" y="1825625"/>
            <a:ext cx="7034663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A3D1E5-2BD5-8866-2F01-FE32475148EE}"/>
              </a:ext>
            </a:extLst>
          </p:cNvPr>
          <p:cNvSpPr txBox="1"/>
          <p:nvPr/>
        </p:nvSpPr>
        <p:spPr>
          <a:xfrm>
            <a:off x="1504334" y="387368"/>
            <a:ext cx="95471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Algerian" panose="04020705040A02060702" pitchFamily="82" charset="0"/>
              </a:rPr>
              <a:t>Visualization of the relationship between income and spending using a scatter plot</a:t>
            </a:r>
          </a:p>
        </p:txBody>
      </p:sp>
    </p:spTree>
    <p:extLst>
      <p:ext uri="{BB962C8B-B14F-4D97-AF65-F5344CB8AC3E}">
        <p14:creationId xmlns:p14="http://schemas.microsoft.com/office/powerpoint/2010/main" val="3961483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022C0A-3A96-5FC3-6381-C3FEEFD6D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01" y="1825625"/>
            <a:ext cx="7263197" cy="43513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247610-BE6C-46DC-91AE-DE017F26F431}"/>
              </a:ext>
            </a:extLst>
          </p:cNvPr>
          <p:cNvSpPr txBox="1"/>
          <p:nvPr/>
        </p:nvSpPr>
        <p:spPr>
          <a:xfrm>
            <a:off x="1465005" y="255965"/>
            <a:ext cx="89276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Algerian" panose="04020705040A02060702" pitchFamily="82" charset="0"/>
              </a:rPr>
              <a:t>Visualization of the relationship between</a:t>
            </a:r>
          </a:p>
          <a:p>
            <a:pPr algn="ctr"/>
            <a:r>
              <a:rPr lang="en-IN" sz="2400" b="1" dirty="0">
                <a:latin typeface="Algerian" panose="04020705040A02060702" pitchFamily="82" charset="0"/>
              </a:rPr>
              <a:t>Total purchase and income using scatterplot</a:t>
            </a:r>
          </a:p>
        </p:txBody>
      </p:sp>
    </p:spTree>
    <p:extLst>
      <p:ext uri="{BB962C8B-B14F-4D97-AF65-F5344CB8AC3E}">
        <p14:creationId xmlns:p14="http://schemas.microsoft.com/office/powerpoint/2010/main" val="92469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BEA9B6-705B-AB19-F9C1-A19E782B9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62768"/>
            <a:ext cx="10960510" cy="342819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B828E1-40C8-CB14-AE4F-FD3BDEE1100A}"/>
              </a:ext>
            </a:extLst>
          </p:cNvPr>
          <p:cNvSpPr txBox="1"/>
          <p:nvPr/>
        </p:nvSpPr>
        <p:spPr>
          <a:xfrm>
            <a:off x="1555955" y="339214"/>
            <a:ext cx="103410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Algerian" panose="04020705040A02060702" pitchFamily="82" charset="0"/>
              </a:rPr>
              <a:t>histograms for numerical variables (income, spending, age, and total purchases) to understand their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466299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419790-467A-B802-0ECF-1A4A45F23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78" y="2662959"/>
            <a:ext cx="10515600" cy="29716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B4C812-311C-6CB7-DC95-22BF51DD98A8}"/>
              </a:ext>
            </a:extLst>
          </p:cNvPr>
          <p:cNvSpPr txBox="1"/>
          <p:nvPr/>
        </p:nvSpPr>
        <p:spPr>
          <a:xfrm>
            <a:off x="629265" y="392406"/>
            <a:ext cx="112554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Algerian" panose="04020705040A02060702" pitchFamily="82" charset="0"/>
              </a:rPr>
              <a:t>box plots for numerical variables (income, spending, age, and total purchases) After Removing The outliers</a:t>
            </a:r>
          </a:p>
        </p:txBody>
      </p:sp>
    </p:spTree>
    <p:extLst>
      <p:ext uri="{BB962C8B-B14F-4D97-AF65-F5344CB8AC3E}">
        <p14:creationId xmlns:p14="http://schemas.microsoft.com/office/powerpoint/2010/main" val="151963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75140D-22F8-5E39-3EB2-6A49E1A34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252" y="1917290"/>
            <a:ext cx="10515600" cy="469229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BCFD52-3C66-320B-6C77-2D4A5D3495EC}"/>
              </a:ext>
            </a:extLst>
          </p:cNvPr>
          <p:cNvSpPr txBox="1"/>
          <p:nvPr/>
        </p:nvSpPr>
        <p:spPr>
          <a:xfrm>
            <a:off x="2202426" y="512577"/>
            <a:ext cx="84557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Algerian" panose="04020705040A02060702" pitchFamily="82" charset="0"/>
              </a:rPr>
              <a:t>Visualization of Correlation Between Subset of Variables Using Heatmap</a:t>
            </a:r>
          </a:p>
        </p:txBody>
      </p:sp>
    </p:spTree>
    <p:extLst>
      <p:ext uri="{BB962C8B-B14F-4D97-AF65-F5344CB8AC3E}">
        <p14:creationId xmlns:p14="http://schemas.microsoft.com/office/powerpoint/2010/main" val="283606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951D11-51BE-76A9-2B4D-D76ED1E20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5526"/>
            <a:ext cx="10515600" cy="368825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D9F56C-DFF0-FCE7-342C-A66BB1C97CA8}"/>
              </a:ext>
            </a:extLst>
          </p:cNvPr>
          <p:cNvSpPr txBox="1"/>
          <p:nvPr/>
        </p:nvSpPr>
        <p:spPr>
          <a:xfrm>
            <a:off x="2733367" y="591266"/>
            <a:ext cx="70398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Algerian" panose="04020705040A02060702" pitchFamily="82" charset="0"/>
              </a:rPr>
              <a:t>Visualize the performance of products using a bar plot</a:t>
            </a:r>
          </a:p>
        </p:txBody>
      </p:sp>
    </p:spTree>
    <p:extLst>
      <p:ext uri="{BB962C8B-B14F-4D97-AF65-F5344CB8AC3E}">
        <p14:creationId xmlns:p14="http://schemas.microsoft.com/office/powerpoint/2010/main" val="240322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B2C4E2-7386-119B-75A4-38DA4AE80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61" y="2594575"/>
            <a:ext cx="10515600" cy="381632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C0EB5E-A446-0F5F-F354-1EA579DCE0D5}"/>
              </a:ext>
            </a:extLst>
          </p:cNvPr>
          <p:cNvSpPr txBox="1"/>
          <p:nvPr/>
        </p:nvSpPr>
        <p:spPr>
          <a:xfrm>
            <a:off x="904568" y="447098"/>
            <a:ext cx="107859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Algerian" panose="04020705040A02060702" pitchFamily="82" charset="0"/>
              </a:rPr>
              <a:t>Visualizing the relationship between age and campaign acceptance rate using a bar plot</a:t>
            </a:r>
          </a:p>
        </p:txBody>
      </p:sp>
    </p:spTree>
    <p:extLst>
      <p:ext uri="{BB962C8B-B14F-4D97-AF65-F5344CB8AC3E}">
        <p14:creationId xmlns:p14="http://schemas.microsoft.com/office/powerpoint/2010/main" val="310896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DEEB69-3120-9420-11CB-8EB94BAA8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6" y="2500683"/>
            <a:ext cx="10515600" cy="361082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A77E03-4D1C-6A7A-5FFD-B7F79CDEE305}"/>
              </a:ext>
            </a:extLst>
          </p:cNvPr>
          <p:cNvSpPr txBox="1"/>
          <p:nvPr/>
        </p:nvSpPr>
        <p:spPr>
          <a:xfrm>
            <a:off x="1553497" y="423329"/>
            <a:ext cx="95766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Algerian" panose="04020705040A02060702" pitchFamily="82" charset="0"/>
              </a:rPr>
              <a:t>Determination of the country with the most customers who accepted the last campaign using a bar plot</a:t>
            </a:r>
          </a:p>
        </p:txBody>
      </p:sp>
    </p:spTree>
    <p:extLst>
      <p:ext uri="{BB962C8B-B14F-4D97-AF65-F5344CB8AC3E}">
        <p14:creationId xmlns:p14="http://schemas.microsoft.com/office/powerpoint/2010/main" val="324903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A0EAC5-F4B2-CF19-2E0B-D3518A14C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947" y="1825625"/>
            <a:ext cx="5946106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EF7733-938C-14CF-9D69-33FEFA6DA4EC}"/>
              </a:ext>
            </a:extLst>
          </p:cNvPr>
          <p:cNvSpPr txBox="1"/>
          <p:nvPr/>
        </p:nvSpPr>
        <p:spPr>
          <a:xfrm>
            <a:off x="953729" y="357871"/>
            <a:ext cx="105008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Algerian" panose="04020705040A02060702" pitchFamily="82" charset="0"/>
              </a:rPr>
              <a:t>Visualization  of the relationship between children and spending using a strip plot</a:t>
            </a:r>
          </a:p>
        </p:txBody>
      </p:sp>
    </p:spTree>
    <p:extLst>
      <p:ext uri="{BB962C8B-B14F-4D97-AF65-F5344CB8AC3E}">
        <p14:creationId xmlns:p14="http://schemas.microsoft.com/office/powerpoint/2010/main" val="117109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EC82D8-6D2F-F291-44FD-6B19DE331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428" y="2081264"/>
            <a:ext cx="4927143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F644DF-B0C8-8DFA-91B4-8D9B8154B8CE}"/>
              </a:ext>
            </a:extLst>
          </p:cNvPr>
          <p:cNvSpPr txBox="1"/>
          <p:nvPr/>
        </p:nvSpPr>
        <p:spPr>
          <a:xfrm>
            <a:off x="1170040" y="610899"/>
            <a:ext cx="98027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Algerian" panose="04020705040A02060702" pitchFamily="82" charset="0"/>
              </a:rPr>
              <a:t>Visualization of the relationship between children and Total Purchase using a Cat plot</a:t>
            </a:r>
          </a:p>
        </p:txBody>
      </p:sp>
    </p:spTree>
    <p:extLst>
      <p:ext uri="{BB962C8B-B14F-4D97-AF65-F5344CB8AC3E}">
        <p14:creationId xmlns:p14="http://schemas.microsoft.com/office/powerpoint/2010/main" val="283889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184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Souvik Dey</dc:creator>
  <cp:lastModifiedBy>Souvik Dey</cp:lastModifiedBy>
  <cp:revision>1</cp:revision>
  <dcterms:created xsi:type="dcterms:W3CDTF">2025-04-22T13:05:38Z</dcterms:created>
  <dcterms:modified xsi:type="dcterms:W3CDTF">2025-04-22T14:25:16Z</dcterms:modified>
</cp:coreProperties>
</file>