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8D6"/>
    <a:srgbClr val="003D80"/>
    <a:srgbClr val="1F87C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75" d="100"/>
          <a:sy n="175" d="100"/>
        </p:scale>
        <p:origin x="3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36EEC-4DF7-4D26-9972-DA752C26B6AF}" type="datetimeFigureOut">
              <a:rPr lang="nl-NL" smtClean="0"/>
              <a:t>24-08-18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E0147-68D7-4A63-BFBD-195BA775FE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46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F0C6A-F48B-4465-A215-7C6429E87DDB}" type="datetimeFigureOut">
              <a:rPr lang="nl-NL" smtClean="0"/>
              <a:t>24-08-18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A539E-2919-4BFD-A4E3-B540C4CE67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425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250828" y="573528"/>
            <a:ext cx="8641655" cy="4018150"/>
          </a:xfrm>
          <a:prstGeom prst="rect">
            <a:avLst/>
          </a:prstGeom>
          <a:solidFill>
            <a:srgbClr val="4E98D6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9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736" y="2409733"/>
            <a:ext cx="6409496" cy="810090"/>
          </a:xfrm>
        </p:spPr>
        <p:txBody>
          <a:bodyPr anchor="b" anchorCtr="0"/>
          <a:lstStyle>
            <a:lvl1pPr>
              <a:defRPr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51520" y="3219822"/>
            <a:ext cx="6400800" cy="86409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074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5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736" y="627534"/>
            <a:ext cx="3600008" cy="594000"/>
          </a:xfrm>
        </p:spPr>
        <p:txBody>
          <a:bodyPr anchor="t" anchorCtr="0">
            <a:normAutofit/>
          </a:bodyPr>
          <a:lstStyle>
            <a:lvl1pPr>
              <a:defRPr sz="24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912" y="1221601"/>
            <a:ext cx="3600008" cy="3371333"/>
          </a:xfrm>
        </p:spPr>
        <p:txBody>
          <a:bodyPr/>
          <a:lstStyle>
            <a:lvl2pPr>
              <a:defRPr>
                <a:solidFill>
                  <a:srgbClr val="4E98D6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5148064" y="681540"/>
            <a:ext cx="3744416" cy="38344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pic>
        <p:nvPicPr>
          <p:cNvPr id="8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17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1296" y="626279"/>
            <a:ext cx="3600008" cy="594000"/>
          </a:xfrm>
        </p:spPr>
        <p:txBody>
          <a:bodyPr anchor="t" anchorCtr="0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24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92472" y="1220346"/>
            <a:ext cx="3600008" cy="337133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>
                <a:solidFill>
                  <a:srgbClr val="4E98D6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249496" y="735546"/>
            <a:ext cx="3744416" cy="38344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pic>
        <p:nvPicPr>
          <p:cNvPr id="8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110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736" y="627534"/>
            <a:ext cx="3600008" cy="594000"/>
          </a:xfrm>
        </p:spPr>
        <p:txBody>
          <a:bodyPr anchor="t" anchorCtr="0">
            <a:normAutofit/>
          </a:bodyPr>
          <a:lstStyle>
            <a:lvl1pPr>
              <a:defRPr sz="24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912" y="1221601"/>
            <a:ext cx="3600008" cy="3371333"/>
          </a:xfrm>
        </p:spPr>
        <p:txBody>
          <a:bodyPr/>
          <a:lstStyle>
            <a:lvl2pPr>
              <a:defRPr>
                <a:solidFill>
                  <a:srgbClr val="4E98D6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4211960" y="1221600"/>
            <a:ext cx="2304256" cy="243027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1"/>
          </p:nvPr>
        </p:nvSpPr>
        <p:spPr>
          <a:xfrm>
            <a:off x="6659438" y="1221600"/>
            <a:ext cx="2305050" cy="2430066"/>
          </a:xfrm>
        </p:spPr>
        <p:txBody>
          <a:bodyPr/>
          <a:lstStyle/>
          <a:p>
            <a:endParaRPr lang="nl-NL"/>
          </a:p>
        </p:txBody>
      </p:sp>
      <p:pic>
        <p:nvPicPr>
          <p:cNvPr id="8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994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6819" y="646197"/>
            <a:ext cx="3600008" cy="594000"/>
          </a:xfrm>
        </p:spPr>
        <p:txBody>
          <a:bodyPr anchor="t" anchorCtr="0">
            <a:normAutofit/>
          </a:bodyPr>
          <a:lstStyle>
            <a:lvl1pPr algn="r">
              <a:defRPr sz="24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7995" y="1240264"/>
            <a:ext cx="3600008" cy="3371333"/>
          </a:xfrm>
        </p:spPr>
        <p:txBody>
          <a:bodyPr/>
          <a:lstStyle>
            <a:lvl1pPr marL="0" indent="0" algn="r">
              <a:buNone/>
              <a:defRPr/>
            </a:lvl1pPr>
            <a:lvl2pPr>
              <a:defRPr>
                <a:solidFill>
                  <a:srgbClr val="4E98D6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252555" y="1221600"/>
            <a:ext cx="2304256" cy="243027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1"/>
          </p:nvPr>
        </p:nvSpPr>
        <p:spPr>
          <a:xfrm>
            <a:off x="2700033" y="1221600"/>
            <a:ext cx="2305050" cy="2430066"/>
          </a:xfrm>
        </p:spPr>
        <p:txBody>
          <a:bodyPr/>
          <a:lstStyle/>
          <a:p>
            <a:endParaRPr lang="nl-NL"/>
          </a:p>
        </p:txBody>
      </p:sp>
      <p:pic>
        <p:nvPicPr>
          <p:cNvPr id="8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0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250828" y="573528"/>
            <a:ext cx="8641655" cy="4018150"/>
          </a:xfrm>
          <a:prstGeom prst="rect">
            <a:avLst/>
          </a:prstGeom>
          <a:solidFill>
            <a:srgbClr val="4E98D6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9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736" y="627534"/>
            <a:ext cx="8641744" cy="540060"/>
          </a:xfrm>
        </p:spPr>
        <p:txBody>
          <a:bodyPr/>
          <a:lstStyle>
            <a:lvl1pPr>
              <a:defRPr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250736" y="1200151"/>
            <a:ext cx="4177248" cy="3394472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0"/>
          </p:nvPr>
        </p:nvSpPr>
        <p:spPr>
          <a:xfrm>
            <a:off x="4716019" y="1199313"/>
            <a:ext cx="4176713" cy="3370660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pic>
        <p:nvPicPr>
          <p:cNvPr id="8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90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736" y="627534"/>
            <a:ext cx="8641744" cy="540060"/>
          </a:xfrm>
        </p:spPr>
        <p:txBody>
          <a:bodyPr/>
          <a:lstStyle>
            <a:lvl1pPr>
              <a:defRPr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250736" y="1200151"/>
            <a:ext cx="4177248" cy="3394472"/>
          </a:xfrm>
        </p:spPr>
        <p:txBody>
          <a:bodyPr/>
          <a:lstStyle>
            <a:lvl2pPr>
              <a:defRPr>
                <a:solidFill>
                  <a:srgbClr val="4E98D6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0"/>
          </p:nvPr>
        </p:nvSpPr>
        <p:spPr>
          <a:xfrm>
            <a:off x="4716019" y="1199313"/>
            <a:ext cx="4176713" cy="3370660"/>
          </a:xfrm>
        </p:spPr>
        <p:txBody>
          <a:bodyPr/>
          <a:lstStyle>
            <a:lvl2pPr>
              <a:defRPr>
                <a:solidFill>
                  <a:srgbClr val="4E98D6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pic>
        <p:nvPicPr>
          <p:cNvPr id="8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19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250828" y="573528"/>
            <a:ext cx="8641655" cy="4018150"/>
          </a:xfrm>
          <a:prstGeom prst="rect">
            <a:avLst/>
          </a:prstGeom>
          <a:solidFill>
            <a:srgbClr val="4E98D6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9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736" y="627534"/>
            <a:ext cx="8641744" cy="540060"/>
          </a:xfrm>
        </p:spPr>
        <p:txBody>
          <a:bodyPr/>
          <a:lstStyle>
            <a:lvl1pPr>
              <a:defRPr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250736" y="1200151"/>
            <a:ext cx="4177248" cy="3394472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0"/>
          </p:nvPr>
        </p:nvSpPr>
        <p:spPr>
          <a:xfrm>
            <a:off x="4716019" y="1199313"/>
            <a:ext cx="4176713" cy="3370660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cxnSp>
        <p:nvCxnSpPr>
          <p:cNvPr id="5" name="Rechte verbindingslijn 4"/>
          <p:cNvCxnSpPr/>
          <p:nvPr userDrawn="1"/>
        </p:nvCxnSpPr>
        <p:spPr>
          <a:xfrm>
            <a:off x="4572000" y="1275606"/>
            <a:ext cx="0" cy="318635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038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736" y="627534"/>
            <a:ext cx="8641744" cy="540060"/>
          </a:xfrm>
        </p:spPr>
        <p:txBody>
          <a:bodyPr/>
          <a:lstStyle>
            <a:lvl1pPr>
              <a:defRPr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250736" y="1200151"/>
            <a:ext cx="4177248" cy="3394472"/>
          </a:xfrm>
        </p:spPr>
        <p:txBody>
          <a:bodyPr/>
          <a:lstStyle>
            <a:lvl2pPr>
              <a:defRPr>
                <a:solidFill>
                  <a:srgbClr val="4E98D6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0"/>
          </p:nvPr>
        </p:nvSpPr>
        <p:spPr>
          <a:xfrm>
            <a:off x="4716019" y="1199313"/>
            <a:ext cx="4176713" cy="3370660"/>
          </a:xfrm>
        </p:spPr>
        <p:txBody>
          <a:bodyPr/>
          <a:lstStyle>
            <a:lvl2pPr>
              <a:defRPr>
                <a:solidFill>
                  <a:srgbClr val="4E98D6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cxnSp>
        <p:nvCxnSpPr>
          <p:cNvPr id="8" name="Rechte verbindingslijn 7"/>
          <p:cNvCxnSpPr/>
          <p:nvPr userDrawn="1"/>
        </p:nvCxnSpPr>
        <p:spPr>
          <a:xfrm>
            <a:off x="4572000" y="1275606"/>
            <a:ext cx="0" cy="3186354"/>
          </a:xfrm>
          <a:prstGeom prst="line">
            <a:avLst/>
          </a:prstGeom>
          <a:ln w="19050">
            <a:solidFill>
              <a:srgbClr val="003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668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 userDrawn="1"/>
        </p:nvSpPr>
        <p:spPr>
          <a:xfrm>
            <a:off x="250828" y="573528"/>
            <a:ext cx="8641655" cy="4018150"/>
          </a:xfrm>
          <a:prstGeom prst="rect">
            <a:avLst/>
          </a:prstGeom>
          <a:solidFill>
            <a:srgbClr val="4E98D6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9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736" y="627534"/>
            <a:ext cx="8641744" cy="54006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250736" y="1599643"/>
            <a:ext cx="4177248" cy="2994980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0"/>
          </p:nvPr>
        </p:nvSpPr>
        <p:spPr>
          <a:xfrm>
            <a:off x="4716019" y="1596003"/>
            <a:ext cx="4176713" cy="2973971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/>
          </p:nvPr>
        </p:nvSpPr>
        <p:spPr>
          <a:xfrm>
            <a:off x="250825" y="1275160"/>
            <a:ext cx="4176713" cy="32448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3D80"/>
                </a:solidFill>
              </a:defRPr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>
          <a:xfrm>
            <a:off x="4715770" y="1275607"/>
            <a:ext cx="4176713" cy="32448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3D80"/>
                </a:solidFill>
              </a:defRPr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pic>
        <p:nvPicPr>
          <p:cNvPr id="13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680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736" y="627534"/>
            <a:ext cx="8641744" cy="540060"/>
          </a:xfrm>
        </p:spPr>
        <p:txBody>
          <a:bodyPr/>
          <a:lstStyle>
            <a:lvl1pPr>
              <a:defRPr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250736" y="1599643"/>
            <a:ext cx="4177248" cy="2994980"/>
          </a:xfrm>
        </p:spPr>
        <p:txBody>
          <a:bodyPr/>
          <a:lstStyle>
            <a:lvl2pPr>
              <a:defRPr>
                <a:solidFill>
                  <a:srgbClr val="4E98D6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0"/>
          </p:nvPr>
        </p:nvSpPr>
        <p:spPr>
          <a:xfrm>
            <a:off x="4716019" y="1596003"/>
            <a:ext cx="4176713" cy="2973971"/>
          </a:xfrm>
        </p:spPr>
        <p:txBody>
          <a:bodyPr/>
          <a:lstStyle>
            <a:lvl2pPr>
              <a:defRPr>
                <a:solidFill>
                  <a:srgbClr val="4E98D6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/>
          </p:nvPr>
        </p:nvSpPr>
        <p:spPr>
          <a:xfrm>
            <a:off x="250825" y="1275160"/>
            <a:ext cx="4176713" cy="32448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>
          <a:xfrm>
            <a:off x="4715770" y="1275607"/>
            <a:ext cx="4176713" cy="32448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pic>
        <p:nvPicPr>
          <p:cNvPr id="10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08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736" y="2409733"/>
            <a:ext cx="6409496" cy="810090"/>
          </a:xfrm>
        </p:spPr>
        <p:txBody>
          <a:bodyPr anchor="b" anchorCtr="0"/>
          <a:lstStyle>
            <a:lvl1pPr>
              <a:defRPr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51520" y="3219822"/>
            <a:ext cx="6400800" cy="864096"/>
          </a:xfrm>
        </p:spPr>
        <p:txBody>
          <a:bodyPr/>
          <a:lstStyle>
            <a:lvl1pPr marL="0" indent="0" algn="l">
              <a:buNone/>
              <a:defRPr>
                <a:solidFill>
                  <a:srgbClr val="1F87C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679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 userDrawn="1"/>
        </p:nvSpPr>
        <p:spPr>
          <a:xfrm>
            <a:off x="250828" y="573528"/>
            <a:ext cx="8641655" cy="4018150"/>
          </a:xfrm>
          <a:prstGeom prst="rect">
            <a:avLst/>
          </a:prstGeom>
          <a:solidFill>
            <a:srgbClr val="4E98D6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9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736" y="627534"/>
            <a:ext cx="8641744" cy="54006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250736" y="1599643"/>
            <a:ext cx="4177248" cy="2994980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0"/>
          </p:nvPr>
        </p:nvSpPr>
        <p:spPr>
          <a:xfrm>
            <a:off x="4716019" y="1596003"/>
            <a:ext cx="4176713" cy="2973971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/>
          </p:nvPr>
        </p:nvSpPr>
        <p:spPr>
          <a:xfrm>
            <a:off x="250825" y="1275160"/>
            <a:ext cx="4176713" cy="32448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3D80"/>
                </a:solidFill>
              </a:defRPr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>
          <a:xfrm>
            <a:off x="4715770" y="1275607"/>
            <a:ext cx="4176713" cy="32448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3D80"/>
                </a:solidFill>
              </a:defRPr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cxnSp>
        <p:nvCxnSpPr>
          <p:cNvPr id="13" name="Rechte verbindingslijn 12"/>
          <p:cNvCxnSpPr/>
          <p:nvPr userDrawn="1"/>
        </p:nvCxnSpPr>
        <p:spPr>
          <a:xfrm>
            <a:off x="4572000" y="1275606"/>
            <a:ext cx="0" cy="318635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762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736" y="627534"/>
            <a:ext cx="8641744" cy="540060"/>
          </a:xfrm>
        </p:spPr>
        <p:txBody>
          <a:bodyPr/>
          <a:lstStyle>
            <a:lvl1pPr>
              <a:defRPr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250736" y="1599643"/>
            <a:ext cx="4177248" cy="2994980"/>
          </a:xfrm>
        </p:spPr>
        <p:txBody>
          <a:bodyPr/>
          <a:lstStyle>
            <a:lvl2pPr>
              <a:defRPr>
                <a:solidFill>
                  <a:srgbClr val="4E98D6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0"/>
          </p:nvPr>
        </p:nvSpPr>
        <p:spPr>
          <a:xfrm>
            <a:off x="4716019" y="1596003"/>
            <a:ext cx="4176713" cy="2973971"/>
          </a:xfrm>
        </p:spPr>
        <p:txBody>
          <a:bodyPr/>
          <a:lstStyle>
            <a:lvl2pPr>
              <a:defRPr>
                <a:solidFill>
                  <a:srgbClr val="4E98D6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/>
          </p:nvPr>
        </p:nvSpPr>
        <p:spPr>
          <a:xfrm>
            <a:off x="250825" y="1275160"/>
            <a:ext cx="4176713" cy="32448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>
          <a:xfrm>
            <a:off x="4715770" y="1275607"/>
            <a:ext cx="4176713" cy="32448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4572000" y="1275606"/>
            <a:ext cx="0" cy="3186354"/>
          </a:xfrm>
          <a:prstGeom prst="line">
            <a:avLst/>
          </a:prstGeom>
          <a:ln w="19050">
            <a:solidFill>
              <a:srgbClr val="003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281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4634831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0" y="3111810"/>
            <a:ext cx="9144000" cy="540544"/>
          </a:xfrm>
          <a:solidFill>
            <a:srgbClr val="4E98D6">
              <a:alpha val="69804"/>
            </a:srgbClr>
          </a:solidFill>
        </p:spPr>
        <p:txBody>
          <a:bodyPr anchor="ctr" anchorCtr="0">
            <a:normAutofit/>
          </a:bodyPr>
          <a:lstStyle>
            <a:lvl1pPr marL="539750" indent="0" defTabSz="896938">
              <a:buNone/>
              <a:defRPr sz="3200" b="1"/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Rechthoek 4"/>
          <p:cNvSpPr/>
          <p:nvPr userDrawn="1"/>
        </p:nvSpPr>
        <p:spPr>
          <a:xfrm>
            <a:off x="0" y="4591678"/>
            <a:ext cx="9144000" cy="86306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515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4634831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0" y="591046"/>
            <a:ext cx="9144000" cy="540544"/>
          </a:xfrm>
          <a:solidFill>
            <a:srgbClr val="4E98D6">
              <a:alpha val="69804"/>
            </a:srgbClr>
          </a:solidFill>
        </p:spPr>
        <p:txBody>
          <a:bodyPr anchor="ctr" anchorCtr="0">
            <a:normAutofit/>
          </a:bodyPr>
          <a:lstStyle>
            <a:lvl1pPr marL="539750" indent="0" defTabSz="896938">
              <a:buNone/>
              <a:defRPr sz="3200" b="1"/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Rechthoek 4"/>
          <p:cNvSpPr/>
          <p:nvPr userDrawn="1"/>
        </p:nvSpPr>
        <p:spPr>
          <a:xfrm>
            <a:off x="0" y="4591678"/>
            <a:ext cx="9144000" cy="86306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6295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250736" y="0"/>
            <a:ext cx="8641744" cy="4591678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0736" y="3111810"/>
            <a:ext cx="8641744" cy="540060"/>
          </a:xfrm>
          <a:solidFill>
            <a:srgbClr val="4E98D6">
              <a:alpha val="69804"/>
            </a:srgbClr>
          </a:solidFill>
        </p:spPr>
        <p:txBody>
          <a:bodyPr/>
          <a:lstStyle>
            <a:lvl1pPr>
              <a:defRPr b="1"/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8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4317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250736" y="0"/>
            <a:ext cx="8641744" cy="4591678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43171" y="591530"/>
            <a:ext cx="8641744" cy="540060"/>
          </a:xfrm>
          <a:solidFill>
            <a:srgbClr val="4E98D6">
              <a:alpha val="69804"/>
            </a:srgbClr>
          </a:solidFill>
        </p:spPr>
        <p:txBody>
          <a:bodyPr/>
          <a:lstStyle>
            <a:lvl1pPr>
              <a:defRPr b="1"/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8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629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4591678"/>
          </a:xfrm>
        </p:spPr>
        <p:txBody>
          <a:bodyPr/>
          <a:lstStyle/>
          <a:p>
            <a:endParaRPr lang="nl-NL"/>
          </a:p>
        </p:txBody>
      </p:sp>
      <p:sp>
        <p:nvSpPr>
          <p:cNvPr id="5" name="Rechthoek 4"/>
          <p:cNvSpPr/>
          <p:nvPr userDrawn="1"/>
        </p:nvSpPr>
        <p:spPr>
          <a:xfrm>
            <a:off x="0" y="4591678"/>
            <a:ext cx="9144000" cy="86306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9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250736" y="1"/>
            <a:ext cx="8641744" cy="4591679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40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4634831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0" y="3111810"/>
            <a:ext cx="9144000" cy="540544"/>
          </a:xfrm>
          <a:solidFill>
            <a:srgbClr val="FFFFFF">
              <a:alpha val="61961"/>
            </a:srgbClr>
          </a:solidFill>
        </p:spPr>
        <p:txBody>
          <a:bodyPr anchor="ctr" anchorCtr="0">
            <a:normAutofit/>
          </a:bodyPr>
          <a:lstStyle>
            <a:lvl1pPr marL="539750" indent="0" defTabSz="896938">
              <a:buNone/>
              <a:defRPr sz="3200" b="1"/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0" y="4591678"/>
            <a:ext cx="9144000" cy="86306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10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4634831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0" y="555526"/>
            <a:ext cx="9144000" cy="540544"/>
          </a:xfrm>
          <a:solidFill>
            <a:srgbClr val="FFFFFF">
              <a:alpha val="61961"/>
            </a:srgbClr>
          </a:solidFill>
        </p:spPr>
        <p:txBody>
          <a:bodyPr anchor="ctr" anchorCtr="0">
            <a:normAutofit/>
          </a:bodyPr>
          <a:lstStyle>
            <a:lvl1pPr marL="539750" indent="0" defTabSz="896938">
              <a:buNone/>
              <a:defRPr sz="3200" b="1"/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0" y="4591678"/>
            <a:ext cx="9144000" cy="86306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6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 userDrawn="1"/>
        </p:nvSpPr>
        <p:spPr>
          <a:xfrm>
            <a:off x="250828" y="573528"/>
            <a:ext cx="8641655" cy="4018150"/>
          </a:xfrm>
          <a:prstGeom prst="rect">
            <a:avLst/>
          </a:prstGeom>
          <a:solidFill>
            <a:srgbClr val="4E98D6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9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835696" y="627534"/>
            <a:ext cx="7056784" cy="54006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subtekst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250736" y="1599643"/>
            <a:ext cx="8641744" cy="299498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0"/>
            <a:endParaRPr lang="nl-NL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/>
              <a:t>Klik om de modelstijlen te bewerken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/>
              <a:t>Klik om de modelstijlen te bewerken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/>
              <a:t>Klik om de modelstijlen te bewerken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/>
              <a:t>Klik om de modelstijlen te bewerken</a:t>
            </a:r>
          </a:p>
          <a:p>
            <a:pPr lvl="0"/>
            <a:endParaRPr lang="nl-NL" dirty="0"/>
          </a:p>
        </p:txBody>
      </p:sp>
      <p:cxnSp>
        <p:nvCxnSpPr>
          <p:cNvPr id="4" name="Rechte verbindingslijn 3"/>
          <p:cNvCxnSpPr/>
          <p:nvPr userDrawn="1"/>
        </p:nvCxnSpPr>
        <p:spPr>
          <a:xfrm>
            <a:off x="250828" y="1167594"/>
            <a:ext cx="86416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hoek 4"/>
          <p:cNvSpPr/>
          <p:nvPr userDrawn="1"/>
        </p:nvSpPr>
        <p:spPr>
          <a:xfrm>
            <a:off x="323528" y="681542"/>
            <a:ext cx="180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200" b="1" dirty="0">
                <a:solidFill>
                  <a:srgbClr val="003D80"/>
                </a:solidFill>
              </a:rPr>
              <a:t>Agenda</a:t>
            </a:r>
          </a:p>
        </p:txBody>
      </p:sp>
      <p:pic>
        <p:nvPicPr>
          <p:cNvPr id="9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729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250736" y="1"/>
            <a:ext cx="8641744" cy="4591679"/>
          </a:xfrm>
        </p:spPr>
        <p:txBody>
          <a:bodyPr/>
          <a:lstStyle/>
          <a:p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736" y="3111810"/>
            <a:ext cx="8641744" cy="540060"/>
          </a:xfrm>
          <a:solidFill>
            <a:srgbClr val="FFFFFF">
              <a:alpha val="61961"/>
            </a:srgbClr>
          </a:solidFill>
        </p:spPr>
        <p:txBody>
          <a:bodyPr/>
          <a:lstStyle>
            <a:lvl1pPr>
              <a:defRPr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834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250736" y="1"/>
            <a:ext cx="8641744" cy="4591679"/>
          </a:xfrm>
        </p:spPr>
        <p:txBody>
          <a:bodyPr/>
          <a:lstStyle/>
          <a:p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591530"/>
            <a:ext cx="8641744" cy="540060"/>
          </a:xfrm>
          <a:solidFill>
            <a:srgbClr val="FFFFFF">
              <a:alpha val="61961"/>
            </a:srgbClr>
          </a:solidFill>
        </p:spPr>
        <p:txBody>
          <a:bodyPr/>
          <a:lstStyle>
            <a:lvl1pPr>
              <a:defRPr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678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8825" y="5066007"/>
            <a:ext cx="9135177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L:\MenS\1. Projecten\Huisstijl\ANWB (jpg groot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25" y="1131590"/>
            <a:ext cx="4941176" cy="271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861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8825" y="5066007"/>
            <a:ext cx="9135177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50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835696" y="627534"/>
            <a:ext cx="7056784" cy="540060"/>
          </a:xfrm>
        </p:spPr>
        <p:txBody>
          <a:bodyPr/>
          <a:lstStyle>
            <a:lvl1pPr>
              <a:defRPr b="1">
                <a:solidFill>
                  <a:srgbClr val="4E98D6"/>
                </a:solidFill>
              </a:defRPr>
            </a:lvl1pPr>
          </a:lstStyle>
          <a:p>
            <a:r>
              <a:rPr lang="nl-NL" dirty="0" err="1"/>
              <a:t>subtekst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250736" y="1599643"/>
            <a:ext cx="8641744" cy="299498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4E98D6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0"/>
            <a:endParaRPr lang="nl-NL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/>
              <a:t>Klik om de modelstijlen te bewerken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/>
              <a:t>Klik om de modelstijlen te bewerken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/>
              <a:t>Klik om de modelstijlen te bewerken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/>
              <a:t>Klik om de modelstijlen te bewerken</a:t>
            </a:r>
          </a:p>
          <a:p>
            <a:pPr lvl="0"/>
            <a:endParaRPr lang="nl-NL" dirty="0"/>
          </a:p>
        </p:txBody>
      </p:sp>
      <p:cxnSp>
        <p:nvCxnSpPr>
          <p:cNvPr id="4" name="Rechte verbindingslijn 3"/>
          <p:cNvCxnSpPr/>
          <p:nvPr userDrawn="1"/>
        </p:nvCxnSpPr>
        <p:spPr>
          <a:xfrm>
            <a:off x="250828" y="1167594"/>
            <a:ext cx="8641655" cy="0"/>
          </a:xfrm>
          <a:prstGeom prst="line">
            <a:avLst/>
          </a:prstGeom>
          <a:ln w="19050">
            <a:solidFill>
              <a:srgbClr val="003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hoek 4"/>
          <p:cNvSpPr/>
          <p:nvPr userDrawn="1"/>
        </p:nvSpPr>
        <p:spPr>
          <a:xfrm>
            <a:off x="323528" y="681542"/>
            <a:ext cx="180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200" b="1" dirty="0">
                <a:solidFill>
                  <a:srgbClr val="003D80"/>
                </a:solidFill>
              </a:rPr>
              <a:t>Agenda</a:t>
            </a:r>
          </a:p>
        </p:txBody>
      </p:sp>
      <p:pic>
        <p:nvPicPr>
          <p:cNvPr id="8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91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 userDrawn="1"/>
        </p:nvSpPr>
        <p:spPr>
          <a:xfrm>
            <a:off x="250828" y="573528"/>
            <a:ext cx="8641655" cy="4018150"/>
          </a:xfrm>
          <a:prstGeom prst="rect">
            <a:avLst/>
          </a:prstGeom>
          <a:solidFill>
            <a:srgbClr val="4E98D6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9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736" y="627534"/>
            <a:ext cx="8641744" cy="540060"/>
          </a:xfrm>
        </p:spPr>
        <p:txBody>
          <a:bodyPr/>
          <a:lstStyle>
            <a:lvl1pPr>
              <a:defRPr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250736" y="1200151"/>
            <a:ext cx="8641744" cy="3394472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pic>
        <p:nvPicPr>
          <p:cNvPr id="8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63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736" y="627534"/>
            <a:ext cx="8641744" cy="540060"/>
          </a:xfrm>
        </p:spPr>
        <p:txBody>
          <a:bodyPr/>
          <a:lstStyle>
            <a:lvl1pPr>
              <a:defRPr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250736" y="1200151"/>
            <a:ext cx="8641744" cy="3394472"/>
          </a:xfrm>
        </p:spPr>
        <p:txBody>
          <a:bodyPr/>
          <a:lstStyle>
            <a:lvl2pPr>
              <a:defRPr>
                <a:solidFill>
                  <a:srgbClr val="4E98D6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pic>
        <p:nvPicPr>
          <p:cNvPr id="6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06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736" y="627534"/>
            <a:ext cx="3600008" cy="594066"/>
          </a:xfrm>
        </p:spPr>
        <p:txBody>
          <a:bodyPr anchor="t" anchorCtr="0">
            <a:normAutofit/>
          </a:bodyPr>
          <a:lstStyle>
            <a:lvl1pPr>
              <a:defRPr sz="24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0736" y="1221601"/>
            <a:ext cx="3600008" cy="3371333"/>
          </a:xfrm>
        </p:spPr>
        <p:txBody>
          <a:bodyPr/>
          <a:lstStyle>
            <a:lvl2pPr>
              <a:defRPr>
                <a:solidFill>
                  <a:srgbClr val="4E98D6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1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736" y="627534"/>
            <a:ext cx="3600008" cy="594000"/>
          </a:xfrm>
        </p:spPr>
        <p:txBody>
          <a:bodyPr anchor="t" anchorCtr="0">
            <a:normAutofit/>
          </a:bodyPr>
          <a:lstStyle>
            <a:lvl1pPr>
              <a:defRPr sz="24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912" y="1221601"/>
            <a:ext cx="3600008" cy="3371333"/>
          </a:xfrm>
        </p:spPr>
        <p:txBody>
          <a:bodyPr/>
          <a:lstStyle>
            <a:lvl2pPr>
              <a:defRPr>
                <a:solidFill>
                  <a:srgbClr val="4E98D6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4571608" y="735744"/>
            <a:ext cx="4320872" cy="1782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afbeelding 4"/>
          <p:cNvSpPr>
            <a:spLocks noGrp="1"/>
          </p:cNvSpPr>
          <p:nvPr>
            <p:ph type="pic" sz="quarter" idx="11"/>
          </p:nvPr>
        </p:nvSpPr>
        <p:spPr>
          <a:xfrm>
            <a:off x="4583170" y="2679960"/>
            <a:ext cx="4320000" cy="1782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pic>
        <p:nvPicPr>
          <p:cNvPr id="8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7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1296" y="573528"/>
            <a:ext cx="3600008" cy="594000"/>
          </a:xfrm>
        </p:spPr>
        <p:txBody>
          <a:bodyPr anchor="t" anchorCtr="0">
            <a:normAutofit/>
          </a:bodyPr>
          <a:lstStyle>
            <a:lvl1pPr algn="r">
              <a:defRPr sz="24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92472" y="1167595"/>
            <a:ext cx="3600008" cy="337133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>
                <a:solidFill>
                  <a:srgbClr val="4E98D6"/>
                </a:solidFill>
              </a:defRPr>
            </a:lvl2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250736" y="4591679"/>
            <a:ext cx="8641744" cy="77494"/>
          </a:xfrm>
          <a:prstGeom prst="rect">
            <a:avLst/>
          </a:prstGeom>
          <a:solidFill>
            <a:srgbClr val="FA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280824" y="735546"/>
            <a:ext cx="4320872" cy="1782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afbeelding 4"/>
          <p:cNvSpPr>
            <a:spLocks noGrp="1"/>
          </p:cNvSpPr>
          <p:nvPr>
            <p:ph type="pic" sz="quarter" idx="11"/>
          </p:nvPr>
        </p:nvSpPr>
        <p:spPr>
          <a:xfrm>
            <a:off x="292386" y="2679762"/>
            <a:ext cx="4320000" cy="1782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pic>
        <p:nvPicPr>
          <p:cNvPr id="8" name="Picture 2" descr="L:\MenS\1. Projecten\Huisstijl\ANWB (jpg klein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723857"/>
            <a:ext cx="765745" cy="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05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02381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49" r:id="rId2"/>
    <p:sldLayoutId id="2147483674" r:id="rId3"/>
    <p:sldLayoutId id="2147483675" r:id="rId4"/>
    <p:sldLayoutId id="2147483660" r:id="rId5"/>
    <p:sldLayoutId id="2147483663" r:id="rId6"/>
    <p:sldLayoutId id="2147483661" r:id="rId7"/>
    <p:sldLayoutId id="2147483685" r:id="rId8"/>
    <p:sldLayoutId id="2147483664" r:id="rId9"/>
    <p:sldLayoutId id="2147483683" r:id="rId10"/>
    <p:sldLayoutId id="2147483686" r:id="rId11"/>
    <p:sldLayoutId id="2147483684" r:id="rId12"/>
    <p:sldLayoutId id="2147483687" r:id="rId13"/>
    <p:sldLayoutId id="2147483665" r:id="rId14"/>
    <p:sldLayoutId id="2147483667" r:id="rId15"/>
    <p:sldLayoutId id="2147483676" r:id="rId16"/>
    <p:sldLayoutId id="2147483677" r:id="rId17"/>
    <p:sldLayoutId id="2147483668" r:id="rId18"/>
    <p:sldLayoutId id="2147483666" r:id="rId19"/>
    <p:sldLayoutId id="2147483678" r:id="rId20"/>
    <p:sldLayoutId id="2147483679" r:id="rId21"/>
    <p:sldLayoutId id="2147483688" r:id="rId22"/>
    <p:sldLayoutId id="2147483692" r:id="rId23"/>
    <p:sldLayoutId id="2147483669" r:id="rId24"/>
    <p:sldLayoutId id="2147483693" r:id="rId25"/>
    <p:sldLayoutId id="2147483680" r:id="rId26"/>
    <p:sldLayoutId id="2147483694" r:id="rId27"/>
    <p:sldLayoutId id="2147483681" r:id="rId28"/>
    <p:sldLayoutId id="2147483690" r:id="rId29"/>
    <p:sldLayoutId id="2147483670" r:id="rId30"/>
    <p:sldLayoutId id="2147483691" r:id="rId31"/>
    <p:sldLayoutId id="2147483682" r:id="rId32"/>
    <p:sldLayoutId id="2147483689" r:id="rId33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003D80"/>
          </a:solidFill>
          <a:latin typeface="Anwb TheSans" panose="020B050304030306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rgbClr val="003D80"/>
          </a:solidFill>
          <a:latin typeface="Anwb TheSans" panose="020B050304030306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003D80"/>
          </a:solidFill>
          <a:latin typeface="Anwb TheSans" panose="020B050304030306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rgbClr val="003D80"/>
          </a:solidFill>
          <a:latin typeface="Anwb TheSans" panose="020B050304030306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003D80"/>
          </a:solidFill>
          <a:latin typeface="Anwb TheSans" panose="020B050304030306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rgbClr val="003D80"/>
          </a:solidFill>
          <a:latin typeface="Anwb TheSans" panose="020B050304030306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920BDF-D361-FE40-B98D-CA848430F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" b="1724"/>
          <a:stretch/>
        </p:blipFill>
        <p:spPr>
          <a:xfrm>
            <a:off x="250736" y="555526"/>
            <a:ext cx="8641744" cy="403244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736" y="2409733"/>
            <a:ext cx="7849656" cy="810090"/>
          </a:xfrm>
        </p:spPr>
        <p:txBody>
          <a:bodyPr>
            <a:normAutofit fontScale="90000"/>
          </a:bodyPr>
          <a:lstStyle/>
          <a:p>
            <a:r>
              <a:rPr lang="nl-NL" dirty="0"/>
              <a:t>Intro programmeren: je eerste Wegenwacht spel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b="1" dirty="0"/>
              <a:t>Mede mogelijk gemaakt door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810BF-D0AA-114E-9EBF-FE0877746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291830"/>
            <a:ext cx="2448272" cy="979309"/>
          </a:xfrm>
          <a:prstGeom prst="rect">
            <a:avLst/>
          </a:prstGeom>
        </p:spPr>
      </p:pic>
      <p:sp>
        <p:nvSpPr>
          <p:cNvPr id="10" name="Ondertitel 2">
            <a:extLst>
              <a:ext uri="{FF2B5EF4-FFF2-40B4-BE49-F238E27FC236}">
                <a16:creationId xmlns:a16="http://schemas.microsoft.com/office/drawing/2014/main" id="{85ADCD70-AEDC-3643-97D2-8F6F26E7F3E2}"/>
              </a:ext>
            </a:extLst>
          </p:cNvPr>
          <p:cNvSpPr txBox="1">
            <a:spLocks/>
          </p:cNvSpPr>
          <p:nvPr/>
        </p:nvSpPr>
        <p:spPr>
          <a:xfrm>
            <a:off x="259432" y="4299942"/>
            <a:ext cx="64008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Anwb TheSans" panose="020B050304030306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nwb TheSans" panose="020B050304030306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nwb TheSans" panose="020B050304030306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nwb TheSans" panose="020B050304030306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nwb TheSans" panose="020B050304030306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/>
              <a:t>Gemaakt door Sabine van der Eijk en Ineke Scheffers </a:t>
            </a:r>
          </a:p>
        </p:txBody>
      </p:sp>
    </p:spTree>
    <p:extLst>
      <p:ext uri="{BB962C8B-B14F-4D97-AF65-F5344CB8AC3E}">
        <p14:creationId xmlns:p14="http://schemas.microsoft.com/office/powerpoint/2010/main" val="38744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E5D4-8269-C449-9004-1A80BEF3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custom.js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D988-A3BF-E94E-A6A4-768D60AA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Onder</a:t>
            </a:r>
            <a:r>
              <a:rPr lang="en-US" dirty="0"/>
              <a:t> de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we de </a:t>
            </a:r>
            <a:r>
              <a:rPr lang="en-US" dirty="0" err="1"/>
              <a:t>css</a:t>
            </a:r>
            <a:r>
              <a:rPr lang="en-US" dirty="0"/>
              <a:t> styling </a:t>
            </a:r>
            <a:r>
              <a:rPr lang="en-US" dirty="0" err="1"/>
              <a:t>mee</a:t>
            </a:r>
            <a:r>
              <a:rPr lang="en-US" dirty="0"/>
              <a:t> van de band.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400050" lvl="1" indent="0" fontAlgn="base">
              <a:buNone/>
            </a:pPr>
            <a:r>
              <a:rPr lang="en-US" dirty="0"/>
              <a:t>function </a:t>
            </a:r>
            <a:r>
              <a:rPr lang="en-US" dirty="0" err="1"/>
              <a:t>createTyres</a:t>
            </a:r>
            <a:r>
              <a:rPr lang="en-US" dirty="0"/>
              <a:t> (count) {</a:t>
            </a:r>
          </a:p>
          <a:p>
            <a:pPr marL="400050" lvl="1" indent="0" fontAlgn="base">
              <a:buNone/>
            </a:pPr>
            <a:r>
              <a:rPr lang="en-US" dirty="0"/>
              <a:t>    </a:t>
            </a:r>
            <a:r>
              <a:rPr lang="en-US" dirty="0" err="1"/>
              <a:t>var</a:t>
            </a:r>
            <a:r>
              <a:rPr lang="en-US" dirty="0"/>
              <a:t> delay = 0</a:t>
            </a:r>
          </a:p>
          <a:p>
            <a:pPr marL="400050" lvl="1" indent="0" fontAlgn="base">
              <a:buNone/>
            </a:pPr>
            <a:r>
              <a:rPr lang="en-US" dirty="0"/>
              <a:t>    for(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400050" lvl="1" indent="0" fontAlgn="base">
              <a:buNone/>
            </a:pPr>
            <a:r>
              <a:rPr lang="en-US" dirty="0"/>
              <a:t>       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 = $('&lt;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=”</a:t>
            </a:r>
            <a:r>
              <a:rPr lang="en-US" dirty="0" err="1"/>
              <a:t>flat_tyre.png</a:t>
            </a:r>
            <a:r>
              <a:rPr lang="en-US" dirty="0"/>
              <a:t>"&gt;')</a:t>
            </a:r>
          </a:p>
          <a:p>
            <a:pPr marL="400050" lvl="1" indent="0" fontAlgn="base">
              <a:buNone/>
            </a:pPr>
            <a:r>
              <a:rPr lang="en-US" dirty="0"/>
              <a:t>      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tyre.css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({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    position: 'absolute',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    left: 0,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    top: '25%',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    width: '150px'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})</a:t>
            </a:r>
          </a:p>
          <a:p>
            <a:pPr marL="400050" lvl="1" indent="0" fontAlgn="base">
              <a:buNone/>
            </a:pPr>
            <a:r>
              <a:rPr lang="en-US" dirty="0"/>
              <a:t>    }</a:t>
            </a:r>
          </a:p>
          <a:p>
            <a:pPr marL="400050" lvl="1" indent="0" fontAlgn="base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687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1E63-948B-D843-A291-C1650E2F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custom.js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D3238-4641-614D-9C69-2D0E600C1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Nu de band </a:t>
            </a:r>
            <a:r>
              <a:rPr lang="en-US" dirty="0" err="1"/>
              <a:t>gemaakt</a:t>
            </a:r>
            <a:r>
              <a:rPr lang="en-US" dirty="0"/>
              <a:t> is, </a:t>
            </a:r>
            <a:r>
              <a:rPr lang="en-US" dirty="0" err="1"/>
              <a:t>willen</a:t>
            </a:r>
            <a:r>
              <a:rPr lang="en-US" dirty="0"/>
              <a:t> we die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in de HTML. </a:t>
            </a:r>
          </a:p>
          <a:p>
            <a:pPr lvl="1"/>
            <a:r>
              <a:rPr lang="en-US" dirty="0" err="1">
                <a:solidFill>
                  <a:srgbClr val="003D80"/>
                </a:solidFill>
              </a:rPr>
              <a:t>Voeg</a:t>
            </a:r>
            <a:r>
              <a:rPr lang="en-US" dirty="0">
                <a:solidFill>
                  <a:srgbClr val="003D80"/>
                </a:solidFill>
              </a:rPr>
              <a:t> </a:t>
            </a:r>
            <a:r>
              <a:rPr lang="en-US" dirty="0" err="1">
                <a:solidFill>
                  <a:srgbClr val="003D80"/>
                </a:solidFill>
              </a:rPr>
              <a:t>een</a:t>
            </a:r>
            <a:r>
              <a:rPr lang="en-US" dirty="0">
                <a:solidFill>
                  <a:srgbClr val="003D80"/>
                </a:solidFill>
              </a:rPr>
              <a:t> </a:t>
            </a:r>
            <a:r>
              <a:rPr lang="en-US" dirty="0" err="1">
                <a:solidFill>
                  <a:srgbClr val="003D80"/>
                </a:solidFill>
              </a:rPr>
              <a:t>tyre.appendTo</a:t>
            </a:r>
            <a:r>
              <a:rPr lang="en-US" dirty="0">
                <a:solidFill>
                  <a:srgbClr val="003D80"/>
                </a:solidFill>
              </a:rPr>
              <a:t> </a:t>
            </a:r>
            <a:r>
              <a:rPr lang="en-US" dirty="0" err="1">
                <a:solidFill>
                  <a:srgbClr val="003D80"/>
                </a:solidFill>
              </a:rPr>
              <a:t>onder</a:t>
            </a:r>
            <a:r>
              <a:rPr lang="en-US" dirty="0">
                <a:solidFill>
                  <a:srgbClr val="003D80"/>
                </a:solidFill>
              </a:rPr>
              <a:t> de </a:t>
            </a:r>
            <a:r>
              <a:rPr lang="en-US" dirty="0" err="1">
                <a:solidFill>
                  <a:srgbClr val="003D80"/>
                </a:solidFill>
              </a:rPr>
              <a:t>tyre.css</a:t>
            </a:r>
            <a:endParaRPr lang="en-US" dirty="0">
              <a:solidFill>
                <a:srgbClr val="003D80"/>
              </a:solidFill>
            </a:endParaRPr>
          </a:p>
          <a:p>
            <a:pPr marL="400050" lvl="1" indent="0" fontAlgn="base">
              <a:buNone/>
            </a:pPr>
            <a:r>
              <a:rPr lang="en-US" dirty="0"/>
              <a:t>function </a:t>
            </a:r>
            <a:r>
              <a:rPr lang="en-US" dirty="0" err="1"/>
              <a:t>createTyres</a:t>
            </a:r>
            <a:r>
              <a:rPr lang="en-US" dirty="0"/>
              <a:t> (count) {</a:t>
            </a:r>
          </a:p>
          <a:p>
            <a:pPr marL="400050" lvl="1" indent="0" fontAlgn="base">
              <a:buNone/>
            </a:pPr>
            <a:r>
              <a:rPr lang="en-US" dirty="0"/>
              <a:t>    </a:t>
            </a:r>
            <a:r>
              <a:rPr lang="en-US" dirty="0" err="1"/>
              <a:t>var</a:t>
            </a:r>
            <a:r>
              <a:rPr lang="en-US" dirty="0"/>
              <a:t> delay = 0</a:t>
            </a:r>
          </a:p>
          <a:p>
            <a:pPr marL="400050" lvl="1" indent="0" fontAlgn="base">
              <a:buNone/>
            </a:pPr>
            <a:r>
              <a:rPr lang="en-US" dirty="0"/>
              <a:t>    for(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400050" lvl="1" indent="0" fontAlgn="base">
              <a:buNone/>
            </a:pPr>
            <a:r>
              <a:rPr lang="en-US" dirty="0"/>
              <a:t>       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 = $('&lt;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=”</a:t>
            </a:r>
            <a:r>
              <a:rPr lang="en-US" dirty="0" err="1"/>
              <a:t>flat_tyre.png</a:t>
            </a:r>
            <a:r>
              <a:rPr lang="en-US" dirty="0"/>
              <a:t>"&gt;')</a:t>
            </a:r>
          </a:p>
          <a:p>
            <a:pPr marL="400050" lvl="1" indent="0" fontAlgn="base">
              <a:buNone/>
            </a:pPr>
            <a:r>
              <a:rPr lang="en-US" dirty="0"/>
              <a:t>        </a:t>
            </a:r>
            <a:r>
              <a:rPr lang="en-US" dirty="0" err="1"/>
              <a:t>tyre.css</a:t>
            </a:r>
            <a:r>
              <a:rPr lang="en-US" dirty="0"/>
              <a:t>({</a:t>
            </a:r>
          </a:p>
          <a:p>
            <a:pPr marL="400050" lvl="1" indent="0" fontAlgn="base">
              <a:buNone/>
            </a:pPr>
            <a:r>
              <a:rPr lang="en-US" dirty="0"/>
              <a:t>            position: 'absolute',</a:t>
            </a:r>
          </a:p>
          <a:p>
            <a:pPr marL="400050" lvl="1" indent="0" fontAlgn="base">
              <a:buNone/>
            </a:pPr>
            <a:r>
              <a:rPr lang="en-US" dirty="0"/>
              <a:t>            left: 0,</a:t>
            </a:r>
          </a:p>
          <a:p>
            <a:pPr marL="400050" lvl="1" indent="0" fontAlgn="base">
              <a:buNone/>
            </a:pPr>
            <a:r>
              <a:rPr lang="en-US" dirty="0"/>
              <a:t>            top: '25%',</a:t>
            </a:r>
          </a:p>
          <a:p>
            <a:pPr marL="400050" lvl="1" indent="0" fontAlgn="base">
              <a:buNone/>
            </a:pPr>
            <a:r>
              <a:rPr lang="en-US" dirty="0"/>
              <a:t>            width: '150px'</a:t>
            </a:r>
          </a:p>
          <a:p>
            <a:pPr marL="400050" lvl="1" indent="0" fontAlgn="base">
              <a:buNone/>
            </a:pPr>
            <a:r>
              <a:rPr lang="en-US" dirty="0"/>
              <a:t>        })</a:t>
            </a:r>
          </a:p>
          <a:p>
            <a:pPr marL="400050" lvl="1" indent="0" fontAlgn="base">
              <a:buNone/>
            </a:pPr>
            <a:r>
              <a:rPr lang="en-US" dirty="0"/>
              <a:t>       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tyre.appendTo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(‘#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tyre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')</a:t>
            </a:r>
          </a:p>
          <a:p>
            <a:pPr marL="400050" lvl="1" indent="0" fontAlgn="base">
              <a:buNone/>
            </a:pPr>
            <a:r>
              <a:rPr lang="en-US" dirty="0"/>
              <a:t>    }</a:t>
            </a:r>
          </a:p>
          <a:p>
            <a:pPr marL="400050" lvl="1" indent="0" fontAlgn="base">
              <a:buNone/>
            </a:pPr>
            <a:r>
              <a:rPr lang="en-US" dirty="0"/>
              <a:t>}</a:t>
            </a:r>
            <a:br>
              <a:rPr lang="en-US" dirty="0">
                <a:solidFill>
                  <a:srgbClr val="003D80"/>
                </a:solidFill>
              </a:rPr>
            </a:br>
            <a:endParaRPr lang="en-US" dirty="0">
              <a:solidFill>
                <a:srgbClr val="003D80"/>
              </a:solidFill>
            </a:endParaRP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4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AE29-DEDF-8848-A5D9-49BE2719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custom.js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DCC0-23CC-BC48-846B-22DE49C9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err="1"/>
              <a:t>Geef</a:t>
            </a:r>
            <a:r>
              <a:rPr lang="en-US" dirty="0"/>
              <a:t> nu </a:t>
            </a:r>
            <a:r>
              <a:rPr lang="en-US" dirty="0" err="1"/>
              <a:t>elke</a:t>
            </a:r>
            <a:r>
              <a:rPr lang="en-US" dirty="0"/>
              <a:t> band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vertraging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Geef</a:t>
            </a:r>
            <a:r>
              <a:rPr lang="en-US" dirty="0"/>
              <a:t> de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vertraging</a:t>
            </a:r>
            <a:r>
              <a:rPr lang="en-US" dirty="0"/>
              <a:t>, delay + 800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4E98D6"/>
                </a:solidFill>
              </a:rPr>
              <a:t>function </a:t>
            </a:r>
            <a:r>
              <a:rPr lang="en-US" dirty="0" err="1">
                <a:solidFill>
                  <a:srgbClr val="4E98D6"/>
                </a:solidFill>
              </a:rPr>
              <a:t>createTyres</a:t>
            </a:r>
            <a:r>
              <a:rPr lang="en-US" dirty="0">
                <a:solidFill>
                  <a:srgbClr val="4E98D6"/>
                </a:solidFill>
              </a:rPr>
              <a:t> (count) {</a:t>
            </a:r>
          </a:p>
          <a:p>
            <a:pPr marL="400050" lvl="1" indent="0" fontAlgn="base">
              <a:buNone/>
            </a:pPr>
            <a:r>
              <a:rPr lang="en-US" dirty="0"/>
              <a:t>    </a:t>
            </a:r>
            <a:r>
              <a:rPr lang="en-US" dirty="0" err="1"/>
              <a:t>var</a:t>
            </a:r>
            <a:r>
              <a:rPr lang="en-US" dirty="0"/>
              <a:t> delay = 0</a:t>
            </a:r>
          </a:p>
          <a:p>
            <a:pPr marL="400050" lvl="1" indent="0" fontAlgn="base">
              <a:buNone/>
            </a:pPr>
            <a:r>
              <a:rPr lang="en-US" dirty="0"/>
              <a:t>    for(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400050" lvl="1" indent="0" fontAlgn="base">
              <a:buNone/>
            </a:pPr>
            <a:r>
              <a:rPr lang="en-US" dirty="0"/>
              <a:t>       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 = $('&lt;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=”</a:t>
            </a:r>
            <a:r>
              <a:rPr lang="en-US" dirty="0" err="1"/>
              <a:t>flat_tyre.png</a:t>
            </a:r>
            <a:r>
              <a:rPr lang="en-US" dirty="0"/>
              <a:t>"&gt;')</a:t>
            </a:r>
          </a:p>
          <a:p>
            <a:pPr marL="400050" lvl="1" indent="0" fontAlgn="base">
              <a:buNone/>
            </a:pPr>
            <a:r>
              <a:rPr lang="en-US" dirty="0"/>
              <a:t>        </a:t>
            </a:r>
            <a:r>
              <a:rPr lang="en-US" dirty="0" err="1"/>
              <a:t>tyre.css</a:t>
            </a:r>
            <a:r>
              <a:rPr lang="en-US" dirty="0"/>
              <a:t>({</a:t>
            </a:r>
          </a:p>
          <a:p>
            <a:pPr marL="400050" lvl="1" indent="0" fontAlgn="base">
              <a:buNone/>
            </a:pPr>
            <a:r>
              <a:rPr lang="en-US" dirty="0"/>
              <a:t>            position: 'absolute',</a:t>
            </a:r>
          </a:p>
          <a:p>
            <a:pPr marL="400050" lvl="1" indent="0" fontAlgn="base">
              <a:buNone/>
            </a:pPr>
            <a:r>
              <a:rPr lang="en-US" dirty="0"/>
              <a:t>            left: 0,</a:t>
            </a:r>
          </a:p>
          <a:p>
            <a:pPr marL="400050" lvl="1" indent="0" fontAlgn="base">
              <a:buNone/>
            </a:pPr>
            <a:r>
              <a:rPr lang="en-US" dirty="0"/>
              <a:t>            top: '25%',</a:t>
            </a:r>
          </a:p>
          <a:p>
            <a:pPr marL="400050" lvl="1" indent="0" fontAlgn="base">
              <a:buNone/>
            </a:pPr>
            <a:r>
              <a:rPr lang="en-US" dirty="0"/>
              <a:t>            width: '150px'</a:t>
            </a:r>
          </a:p>
          <a:p>
            <a:pPr marL="400050" lvl="1" indent="0" fontAlgn="base">
              <a:buNone/>
            </a:pPr>
            <a:r>
              <a:rPr lang="en-US" dirty="0"/>
              <a:t>        })</a:t>
            </a:r>
          </a:p>
          <a:p>
            <a:pPr marL="400050" lvl="1" indent="0" fontAlgn="base">
              <a:buNone/>
            </a:pPr>
            <a:r>
              <a:rPr lang="en-US" dirty="0"/>
              <a:t>        </a:t>
            </a:r>
            <a:r>
              <a:rPr lang="en-US" dirty="0" err="1"/>
              <a:t>tyre.appendTo</a:t>
            </a:r>
            <a:r>
              <a:rPr lang="en-US" dirty="0"/>
              <a:t>(‘#</a:t>
            </a:r>
            <a:r>
              <a:rPr lang="en-US" dirty="0" err="1"/>
              <a:t>tyre</a:t>
            </a:r>
            <a:r>
              <a:rPr lang="en-US" dirty="0"/>
              <a:t>')</a:t>
            </a:r>
          </a:p>
          <a:p>
            <a:pPr marL="400050" lvl="1" indent="0" fontAlgn="base">
              <a:buNone/>
            </a:pPr>
            <a:r>
              <a:rPr lang="en-US" dirty="0"/>
              <a:t>       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delay = delay + 800</a:t>
            </a:r>
          </a:p>
          <a:p>
            <a:pPr marL="400050" lvl="1" indent="0" fontAlgn="base">
              <a:buNone/>
            </a:pPr>
            <a:r>
              <a:rPr lang="en-US" dirty="0"/>
              <a:t>    }</a:t>
            </a:r>
          </a:p>
          <a:p>
            <a:pPr marL="400050" lvl="1" indent="0" fontAlgn="base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626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529D-E8B7-1944-A78B-6C200CDB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custom.js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1056-0A37-7045-AF33-C6321FF7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Om de </a:t>
            </a:r>
            <a:r>
              <a:rPr lang="en-US" dirty="0" err="1"/>
              <a:t>banden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verschijnen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, </a:t>
            </a:r>
            <a:r>
              <a:rPr lang="en-US" dirty="0" err="1"/>
              <a:t>moeten</a:t>
            </a:r>
            <a:r>
              <a:rPr lang="en-US" dirty="0"/>
              <a:t> we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attributen</a:t>
            </a:r>
            <a:r>
              <a:rPr lang="en-US" dirty="0"/>
              <a:t> </a:t>
            </a:r>
            <a:r>
              <a:rPr lang="en-US" dirty="0" err="1"/>
              <a:t>meegeven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zeggen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naartoe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op het scherm.</a:t>
            </a:r>
            <a:br>
              <a:rPr lang="en-US" dirty="0"/>
            </a:br>
            <a:endParaRPr lang="en-US" dirty="0"/>
          </a:p>
          <a:p>
            <a:pPr marL="400050" lvl="1" indent="0" fontAlgn="base">
              <a:buNone/>
            </a:pPr>
            <a:r>
              <a:rPr lang="en-US" dirty="0"/>
              <a:t>    for(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400050" lvl="1" indent="0" fontAlgn="base">
              <a:buNone/>
            </a:pPr>
            <a:r>
              <a:rPr lang="en-US" dirty="0"/>
              <a:t>       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 = $('&lt;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=”</a:t>
            </a:r>
            <a:r>
              <a:rPr lang="en-US" dirty="0" err="1"/>
              <a:t>flat_tyre.png</a:t>
            </a:r>
            <a:r>
              <a:rPr lang="en-US" dirty="0"/>
              <a:t>"&gt;')</a:t>
            </a:r>
          </a:p>
          <a:p>
            <a:pPr marL="400050" lvl="1" indent="0" fontAlgn="base">
              <a:buNone/>
            </a:pPr>
            <a:r>
              <a:rPr lang="en-US" dirty="0"/>
              <a:t>        </a:t>
            </a:r>
            <a:r>
              <a:rPr lang="en-US" dirty="0" err="1"/>
              <a:t>tyre.css</a:t>
            </a:r>
            <a:r>
              <a:rPr lang="en-US" dirty="0"/>
              <a:t>({ position: 'absolute', left: 0, top: '25%', width: '150px' })</a:t>
            </a:r>
          </a:p>
          <a:p>
            <a:pPr marL="400050" lvl="1" indent="0" fontAlgn="base">
              <a:buNone/>
            </a:pPr>
            <a:r>
              <a:rPr lang="en-US" dirty="0"/>
              <a:t>        </a:t>
            </a:r>
            <a:r>
              <a:rPr lang="en-US" dirty="0" err="1"/>
              <a:t>tyre.appendTo</a:t>
            </a:r>
            <a:r>
              <a:rPr lang="en-US" dirty="0"/>
              <a:t>(‘#</a:t>
            </a:r>
            <a:r>
              <a:rPr lang="en-US" dirty="0" err="1"/>
              <a:t>tyre</a:t>
            </a:r>
            <a:r>
              <a:rPr lang="en-US" dirty="0"/>
              <a:t>')</a:t>
            </a:r>
          </a:p>
          <a:p>
            <a:pPr marL="400050" lvl="1" indent="0" fontAlgn="base">
              <a:buNone/>
            </a:pPr>
            <a:r>
              <a:rPr lang="en-US" dirty="0"/>
              <a:t>        delay = delay + 800</a:t>
            </a:r>
          </a:p>
          <a:p>
            <a:pPr marL="400050" lvl="1" indent="0" fontAlgn="base">
              <a:buNone/>
            </a:pPr>
            <a:r>
              <a:rPr lang="en-US" dirty="0"/>
              <a:t> </a:t>
            </a:r>
          </a:p>
          <a:p>
            <a:pPr marL="400050" lvl="1" indent="0" fontAlgn="base">
              <a:buNone/>
            </a:pPr>
            <a:r>
              <a:rPr lang="en-US" dirty="0"/>
              <a:t>        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tyre.hide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().delay(delay).show(1).animate({'left':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screenWidth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}, {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    duration: 5000,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    easing: 'linear',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    complete: function () {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        $(this).remove()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    }</a:t>
            </a:r>
          </a:p>
          <a:p>
            <a:pPr marL="400050" lvl="1" indent="0" fontAlgn="base">
              <a:buNone/>
            </a:pPr>
            <a:r>
              <a:rPr lang="en-US" dirty="0"/>
              <a:t>        })</a:t>
            </a:r>
          </a:p>
          <a:p>
            <a:pPr marL="400050" lvl="1" indent="0" fontAlgn="base">
              <a:buNone/>
            </a:pPr>
            <a:r>
              <a:rPr lang="en-US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9885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AFF2-7803-C246-9AAA-72AE5FBE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custom.js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59D6-9350-D046-AC92-A69740DF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Het </a:t>
            </a:r>
            <a:r>
              <a:rPr lang="en-US" dirty="0" err="1"/>
              <a:t>laatste</a:t>
            </a:r>
            <a:r>
              <a:rPr lang="en-US" dirty="0"/>
              <a:t> element </a:t>
            </a:r>
            <a:r>
              <a:rPr lang="en-US" dirty="0" err="1"/>
              <a:t>dat</a:t>
            </a:r>
            <a:r>
              <a:rPr lang="en-US" dirty="0"/>
              <a:t> in de loop </a:t>
            </a:r>
            <a:r>
              <a:rPr lang="en-US" dirty="0" err="1"/>
              <a:t>gezet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om de band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op de band </a:t>
            </a:r>
            <a:r>
              <a:rPr lang="en-US" dirty="0" err="1"/>
              <a:t>geklikt</a:t>
            </a:r>
            <a:r>
              <a:rPr lang="en-US" dirty="0"/>
              <a:t> is. </a:t>
            </a:r>
            <a:r>
              <a:rPr lang="en-US" dirty="0" err="1"/>
              <a:t>Zet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de </a:t>
            </a:r>
            <a:r>
              <a:rPr lang="en-US" dirty="0" err="1"/>
              <a:t>band.hide</a:t>
            </a:r>
            <a:r>
              <a:rPr lang="en-US" dirty="0"/>
              <a:t>() </a:t>
            </a:r>
            <a:r>
              <a:rPr lang="en-US" dirty="0" err="1"/>
              <a:t>functie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400050" lvl="1" indent="0" fontAlgn="base">
              <a:buNone/>
            </a:pPr>
            <a:r>
              <a:rPr lang="en-US" dirty="0"/>
              <a:t>    for(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400050" lvl="1" indent="0" fontAlgn="base">
              <a:buNone/>
            </a:pPr>
            <a:r>
              <a:rPr lang="en-US" dirty="0"/>
              <a:t>       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 = $('&lt;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=”</a:t>
            </a:r>
            <a:r>
              <a:rPr lang="en-US" dirty="0" err="1"/>
              <a:t>flat_tyre.png</a:t>
            </a:r>
            <a:r>
              <a:rPr lang="en-US" dirty="0"/>
              <a:t>"&gt;')</a:t>
            </a:r>
          </a:p>
          <a:p>
            <a:pPr marL="400050" lvl="1" indent="0" fontAlgn="base">
              <a:buNone/>
            </a:pPr>
            <a:r>
              <a:rPr lang="en-US" dirty="0"/>
              <a:t>        </a:t>
            </a:r>
            <a:r>
              <a:rPr lang="en-US" dirty="0" err="1"/>
              <a:t>tyre.css</a:t>
            </a:r>
            <a:r>
              <a:rPr lang="en-US" dirty="0"/>
              <a:t>({ position: 'absolute', left: 0, top: '25%', width: '150px' })</a:t>
            </a:r>
          </a:p>
          <a:p>
            <a:pPr marL="400050" lvl="1" indent="0" fontAlgn="base">
              <a:buNone/>
            </a:pPr>
            <a:r>
              <a:rPr lang="en-US" dirty="0"/>
              <a:t>        </a:t>
            </a:r>
            <a:r>
              <a:rPr lang="en-US" dirty="0" err="1"/>
              <a:t>tyre.appendTo</a:t>
            </a:r>
            <a:r>
              <a:rPr lang="en-US" dirty="0"/>
              <a:t>(‘#</a:t>
            </a:r>
            <a:r>
              <a:rPr lang="en-US" dirty="0" err="1"/>
              <a:t>tyre</a:t>
            </a:r>
            <a:r>
              <a:rPr lang="en-US" dirty="0"/>
              <a:t>')</a:t>
            </a:r>
          </a:p>
          <a:p>
            <a:pPr marL="400050" lvl="1" indent="0" fontAlgn="base">
              <a:buNone/>
            </a:pPr>
            <a:r>
              <a:rPr lang="en-US" dirty="0"/>
              <a:t>        delay = delay + 800</a:t>
            </a:r>
          </a:p>
          <a:p>
            <a:pPr marL="400050" lvl="1" indent="0" fontAlgn="base">
              <a:buNone/>
            </a:pPr>
            <a:r>
              <a:rPr lang="en-US" dirty="0"/>
              <a:t>        </a:t>
            </a:r>
            <a:r>
              <a:rPr lang="en-US" dirty="0" err="1"/>
              <a:t>tyre.hide</a:t>
            </a:r>
            <a:r>
              <a:rPr lang="en-US" dirty="0"/>
              <a:t>().delay(delay).show(1).animate({'left': </a:t>
            </a:r>
            <a:r>
              <a:rPr lang="en-US" dirty="0" err="1"/>
              <a:t>screenWidth</a:t>
            </a:r>
            <a:r>
              <a:rPr lang="en-US" dirty="0"/>
              <a:t>}, {</a:t>
            </a:r>
          </a:p>
          <a:p>
            <a:pPr marL="400050" lvl="1" indent="0" fontAlgn="base">
              <a:buNone/>
            </a:pPr>
            <a:r>
              <a:rPr lang="en-US" dirty="0"/>
              <a:t>            duration: 5000, easing: 'linear', complete: function () { $(this).remove() }</a:t>
            </a:r>
          </a:p>
          <a:p>
            <a:pPr marL="400050" lvl="1" indent="0" fontAlgn="base">
              <a:buNone/>
            </a:pPr>
            <a:r>
              <a:rPr lang="en-US" dirty="0"/>
              <a:t>        })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 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tyre.click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(function () {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    $(this).remove()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})</a:t>
            </a:r>
          </a:p>
          <a:p>
            <a:pPr marL="400050" lvl="1" indent="0" fontAlgn="base">
              <a:buNone/>
            </a:pPr>
            <a:r>
              <a:rPr lang="en-US" dirty="0"/>
              <a:t>   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9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DFAD-DBBD-2B4A-BFAD-91D70AA0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custom.js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EA37-1CAE-6644-80E0-219EF891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 hele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ziet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zo </a:t>
            </a:r>
            <a:r>
              <a:rPr lang="en-US" dirty="0" err="1"/>
              <a:t>uit</a:t>
            </a:r>
            <a:r>
              <a:rPr lang="en-US" dirty="0"/>
              <a:t>:</a:t>
            </a:r>
          </a:p>
          <a:p>
            <a:endParaRPr lang="en-US" dirty="0"/>
          </a:p>
          <a:p>
            <a:pPr marL="400050" lvl="1" indent="0" fontAlgn="base">
              <a:buNone/>
            </a:pPr>
            <a:r>
              <a:rPr lang="en-US" dirty="0"/>
              <a:t>function </a:t>
            </a:r>
            <a:r>
              <a:rPr lang="en-US" dirty="0" err="1"/>
              <a:t>createTyres</a:t>
            </a:r>
            <a:r>
              <a:rPr lang="en-US" dirty="0"/>
              <a:t> (count) {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var</a:t>
            </a:r>
            <a:r>
              <a:rPr lang="en-US" dirty="0"/>
              <a:t> delay = 0</a:t>
            </a:r>
            <a:br>
              <a:rPr lang="en-US" dirty="0"/>
            </a:br>
            <a:r>
              <a:rPr lang="en-US" dirty="0"/>
              <a:t>    for(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      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 = $('&lt;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img</a:t>
            </a:r>
            <a:r>
              <a:rPr lang="en-US" dirty="0"/>
              <a:t>/</a:t>
            </a:r>
            <a:r>
              <a:rPr lang="en-US" dirty="0" err="1"/>
              <a:t>flat_tyre.png</a:t>
            </a:r>
            <a:r>
              <a:rPr lang="en-US" dirty="0"/>
              <a:t>"&gt;')</a:t>
            </a:r>
            <a:br>
              <a:rPr lang="en-US" dirty="0"/>
            </a:br>
            <a:r>
              <a:rPr lang="en-US" dirty="0"/>
              <a:t>        </a:t>
            </a:r>
            <a:r>
              <a:rPr lang="en-US" dirty="0" err="1"/>
              <a:t>tyre.css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            position: 'absolute',</a:t>
            </a:r>
            <a:br>
              <a:rPr lang="en-US" dirty="0"/>
            </a:br>
            <a:r>
              <a:rPr lang="en-US" dirty="0"/>
              <a:t>            left: 0,</a:t>
            </a:r>
            <a:br>
              <a:rPr lang="en-US" dirty="0"/>
            </a:br>
            <a:r>
              <a:rPr lang="en-US" dirty="0"/>
              <a:t>            top: '25%',</a:t>
            </a:r>
            <a:br>
              <a:rPr lang="en-US" dirty="0"/>
            </a:br>
            <a:r>
              <a:rPr lang="en-US" dirty="0"/>
              <a:t>            width: '150px'</a:t>
            </a:r>
            <a:br>
              <a:rPr lang="en-US" dirty="0"/>
            </a:br>
            <a:r>
              <a:rPr lang="en-US" dirty="0"/>
              <a:t>        })</a:t>
            </a:r>
            <a:br>
              <a:rPr lang="en-US" dirty="0"/>
            </a:br>
            <a:r>
              <a:rPr lang="en-US" dirty="0"/>
              <a:t>        </a:t>
            </a:r>
            <a:r>
              <a:rPr lang="en-US" dirty="0" err="1"/>
              <a:t>tyre.appendTo</a:t>
            </a:r>
            <a:r>
              <a:rPr lang="en-US" dirty="0"/>
              <a:t>(‘#</a:t>
            </a:r>
            <a:r>
              <a:rPr lang="en-US" dirty="0" err="1"/>
              <a:t>tyre</a:t>
            </a:r>
            <a:r>
              <a:rPr lang="en-US" dirty="0"/>
              <a:t>')</a:t>
            </a:r>
            <a:br>
              <a:rPr lang="en-US" dirty="0"/>
            </a:br>
            <a:r>
              <a:rPr lang="en-US" dirty="0"/>
              <a:t>        delay = delay + 800</a:t>
            </a:r>
            <a:br>
              <a:rPr lang="en-US" dirty="0"/>
            </a:br>
            <a:r>
              <a:rPr lang="en-US" dirty="0"/>
              <a:t>        </a:t>
            </a:r>
            <a:r>
              <a:rPr lang="en-US" dirty="0" err="1"/>
              <a:t>tyre.hide</a:t>
            </a:r>
            <a:r>
              <a:rPr lang="en-US" dirty="0"/>
              <a:t>().delay(delay).show(1).animate({"left": </a:t>
            </a:r>
            <a:r>
              <a:rPr lang="en-US" dirty="0" err="1"/>
              <a:t>screenWidth</a:t>
            </a:r>
            <a:r>
              <a:rPr lang="en-US" dirty="0"/>
              <a:t>}, {</a:t>
            </a:r>
            <a:br>
              <a:rPr lang="en-US" dirty="0"/>
            </a:br>
            <a:r>
              <a:rPr lang="en-US" dirty="0"/>
              <a:t>            duration: 5000,</a:t>
            </a:r>
            <a:br>
              <a:rPr lang="en-US" dirty="0"/>
            </a:br>
            <a:r>
              <a:rPr lang="en-US" dirty="0"/>
              <a:t>            easing: "linear",</a:t>
            </a:r>
            <a:br>
              <a:rPr lang="en-US" dirty="0"/>
            </a:br>
            <a:r>
              <a:rPr lang="en-US" dirty="0"/>
              <a:t>            complete: function() {</a:t>
            </a:r>
            <a:br>
              <a:rPr lang="en-US" dirty="0"/>
            </a:br>
            <a:r>
              <a:rPr lang="en-US" dirty="0"/>
              <a:t>                $(this).remove()</a:t>
            </a:r>
            <a:br>
              <a:rPr lang="en-US" dirty="0"/>
            </a:br>
            <a:r>
              <a:rPr lang="en-US" dirty="0"/>
              <a:t>            }</a:t>
            </a:r>
            <a:br>
              <a:rPr lang="en-US" dirty="0"/>
            </a:br>
            <a:r>
              <a:rPr lang="en-US" dirty="0"/>
              <a:t>        })</a:t>
            </a:r>
            <a:br>
              <a:rPr lang="en-US" dirty="0"/>
            </a:br>
            <a:r>
              <a:rPr lang="en-US" dirty="0"/>
              <a:t>        </a:t>
            </a:r>
            <a:r>
              <a:rPr lang="en-US" dirty="0" err="1"/>
              <a:t>tyre.click</a:t>
            </a:r>
            <a:r>
              <a:rPr lang="en-US" dirty="0"/>
              <a:t>(function() {</a:t>
            </a:r>
            <a:br>
              <a:rPr lang="en-US" dirty="0"/>
            </a:br>
            <a:r>
              <a:rPr lang="en-US" dirty="0"/>
              <a:t>            $(this).remove()</a:t>
            </a:r>
            <a:br>
              <a:rPr lang="en-US" dirty="0"/>
            </a:br>
            <a:r>
              <a:rPr lang="en-US" dirty="0"/>
              <a:t>        })</a:t>
            </a:r>
            <a:br>
              <a:rPr lang="en-US" dirty="0"/>
            </a:br>
            <a:r>
              <a:rPr lang="en-US" dirty="0"/>
              <a:t>    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8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79EA80-8E95-144F-9ED7-D2E7D452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 </a:t>
            </a:r>
            <a:r>
              <a:rPr lang="en-US" dirty="0" err="1"/>
              <a:t>opties</a:t>
            </a:r>
            <a:r>
              <a:rPr lang="en-US" dirty="0"/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A1A90D-8329-EB40-92F9-8D8FF428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Verander</a:t>
            </a:r>
            <a:r>
              <a:rPr lang="en-US" dirty="0"/>
              <a:t> het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banden</a:t>
            </a:r>
            <a:endParaRPr lang="en-US" dirty="0"/>
          </a:p>
          <a:p>
            <a:r>
              <a:rPr lang="en-US" dirty="0" err="1"/>
              <a:t>Geef</a:t>
            </a:r>
            <a:r>
              <a:rPr lang="en-US" dirty="0"/>
              <a:t> de </a:t>
            </a:r>
            <a:r>
              <a:rPr lang="en-US" dirty="0" err="1"/>
              <a:t>banden</a:t>
            </a:r>
            <a:r>
              <a:rPr lang="en-US" dirty="0"/>
              <a:t> random </a:t>
            </a:r>
            <a:r>
              <a:rPr lang="en-US" dirty="0" err="1"/>
              <a:t>breedte</a:t>
            </a:r>
            <a:r>
              <a:rPr lang="en-US" dirty="0"/>
              <a:t> </a:t>
            </a:r>
            <a:r>
              <a:rPr lang="en-US" dirty="0" err="1"/>
              <a:t>mee</a:t>
            </a:r>
            <a:r>
              <a:rPr lang="en-US" dirty="0"/>
              <a:t> (</a:t>
            </a:r>
            <a:r>
              <a:rPr lang="en-US" dirty="0" err="1"/>
              <a:t>maak</a:t>
            </a:r>
            <a:r>
              <a:rPr lang="en-US" dirty="0"/>
              <a:t> het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groot</a:t>
            </a:r>
            <a:r>
              <a:rPr lang="en-US" dirty="0"/>
              <a:t> of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klein</a:t>
            </a:r>
            <a:r>
              <a:rPr lang="en-US" dirty="0"/>
              <a:t>)</a:t>
            </a:r>
          </a:p>
          <a:p>
            <a:r>
              <a:rPr lang="en-US" dirty="0" err="1"/>
              <a:t>Geef</a:t>
            </a:r>
            <a:r>
              <a:rPr lang="en-US" dirty="0"/>
              <a:t> de band </a:t>
            </a:r>
            <a:r>
              <a:rPr lang="en-US" dirty="0" err="1"/>
              <a:t>een</a:t>
            </a:r>
            <a:r>
              <a:rPr lang="en-US" dirty="0"/>
              <a:t> random start punt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bovenkant</a:t>
            </a:r>
            <a:endParaRPr lang="en-US" dirty="0"/>
          </a:p>
          <a:p>
            <a:r>
              <a:rPr lang="en-US" dirty="0" err="1"/>
              <a:t>Geef</a:t>
            </a:r>
            <a:r>
              <a:rPr lang="en-US" dirty="0"/>
              <a:t> de band random </a:t>
            </a:r>
            <a:r>
              <a:rPr lang="en-US" dirty="0" err="1"/>
              <a:t>vertraging</a:t>
            </a:r>
            <a:r>
              <a:rPr lang="en-US" dirty="0"/>
              <a:t> </a:t>
            </a:r>
            <a:r>
              <a:rPr lang="en-US" dirty="0" err="1"/>
              <a:t>mee</a:t>
            </a:r>
            <a:endParaRPr lang="en-US" dirty="0"/>
          </a:p>
          <a:p>
            <a:r>
              <a:rPr lang="en-US" dirty="0" err="1"/>
              <a:t>Geef</a:t>
            </a:r>
            <a:r>
              <a:rPr lang="en-US" dirty="0"/>
              <a:t> de band </a:t>
            </a:r>
            <a:r>
              <a:rPr lang="en-US" dirty="0" err="1"/>
              <a:t>een</a:t>
            </a:r>
            <a:r>
              <a:rPr lang="en-US" dirty="0"/>
              <a:t> random </a:t>
            </a:r>
            <a:r>
              <a:rPr lang="en-US" dirty="0" err="1"/>
              <a:t>snelheid</a:t>
            </a:r>
            <a:endParaRPr lang="en-US" dirty="0"/>
          </a:p>
          <a:p>
            <a:r>
              <a:rPr lang="en-US" dirty="0" err="1"/>
              <a:t>Voeg</a:t>
            </a:r>
            <a:r>
              <a:rPr lang="en-US" dirty="0"/>
              <a:t> het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gerepareerde</a:t>
            </a:r>
            <a:r>
              <a:rPr lang="en-US" dirty="0"/>
              <a:t> </a:t>
            </a:r>
            <a:r>
              <a:rPr lang="en-US" dirty="0" err="1"/>
              <a:t>banden</a:t>
            </a:r>
            <a:r>
              <a:rPr lang="en-US" dirty="0"/>
              <a:t> toe</a:t>
            </a:r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ongerepareerde</a:t>
            </a:r>
            <a:r>
              <a:rPr lang="en-US" dirty="0"/>
              <a:t> </a:t>
            </a:r>
            <a:r>
              <a:rPr lang="en-US" dirty="0" err="1"/>
              <a:t>banden</a:t>
            </a:r>
            <a:r>
              <a:rPr lang="en-US" dirty="0"/>
              <a:t> toe</a:t>
            </a:r>
          </a:p>
          <a:p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geluid</a:t>
            </a:r>
            <a:r>
              <a:rPr lang="en-US" dirty="0"/>
              <a:t> </a:t>
            </a:r>
            <a:r>
              <a:rPr lang="en-US" dirty="0" err="1"/>
              <a:t>horen</a:t>
            </a:r>
            <a:r>
              <a:rPr lang="en-US" dirty="0"/>
              <a:t>, </a:t>
            </a:r>
            <a:r>
              <a:rPr lang="en-US" dirty="0" err="1"/>
              <a:t>iedere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band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wordt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B23B04-07AC-1249-AAE4-2E685BFADD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/>
              <a:t>Kijk</a:t>
            </a:r>
            <a:r>
              <a:rPr lang="en-US" sz="2000" b="1" dirty="0"/>
              <a:t> op de </a:t>
            </a:r>
            <a:r>
              <a:rPr lang="en-US" sz="2000" b="1" dirty="0" err="1"/>
              <a:t>github</a:t>
            </a:r>
            <a:r>
              <a:rPr lang="en-US" sz="2000" b="1" dirty="0"/>
              <a:t> </a:t>
            </a:r>
            <a:r>
              <a:rPr lang="en-US" sz="2000" b="1" dirty="0" err="1"/>
              <a:t>pagina</a:t>
            </a:r>
            <a:r>
              <a:rPr lang="en-US" sz="2000" b="1" dirty="0"/>
              <a:t> </a:t>
            </a:r>
            <a:r>
              <a:rPr lang="en-US" sz="2000" b="1" dirty="0" err="1"/>
              <a:t>voor</a:t>
            </a:r>
            <a:r>
              <a:rPr lang="en-US" sz="2000" b="1" dirty="0"/>
              <a:t> </a:t>
            </a:r>
            <a:r>
              <a:rPr lang="en-US" sz="2000" b="1" dirty="0" err="1"/>
              <a:t>voorbeelden</a:t>
            </a:r>
            <a:r>
              <a:rPr lang="en-US" sz="2000" b="1" dirty="0"/>
              <a:t> </a:t>
            </a:r>
            <a:r>
              <a:rPr lang="en-US" sz="2000" b="1" dirty="0" err="1"/>
              <a:t>en</a:t>
            </a:r>
            <a:r>
              <a:rPr lang="en-US" sz="2000" b="1" dirty="0"/>
              <a:t> </a:t>
            </a:r>
            <a:r>
              <a:rPr lang="en-US" sz="2000" b="1" dirty="0" err="1"/>
              <a:t>inspiratie</a:t>
            </a:r>
            <a:r>
              <a:rPr lang="en-US" sz="2000" b="1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8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5983-D23E-5A49-B1E8-07864D69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736" y="2409733"/>
            <a:ext cx="6913552" cy="81009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Gefeliciteerd</a:t>
            </a:r>
            <a:r>
              <a:rPr lang="en-US" dirty="0"/>
              <a:t>!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Wegenwacht</a:t>
            </a:r>
            <a:r>
              <a:rPr lang="en-US" dirty="0"/>
              <a:t> </a:t>
            </a:r>
            <a:r>
              <a:rPr lang="en-US" dirty="0" err="1"/>
              <a:t>spel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39A3DA-33F1-E84D-981B-EC7FD36A9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Om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spel</a:t>
            </a:r>
            <a:r>
              <a:rPr lang="en-US" dirty="0"/>
              <a:t> online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collega’s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meespelen</a:t>
            </a:r>
            <a:r>
              <a:rPr lang="en-US" dirty="0"/>
              <a:t>: </a:t>
            </a:r>
          </a:p>
          <a:p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bitballoon.com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4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F999E7-5289-4E4F-9712-2AF41A54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Begin </a:t>
            </a:r>
            <a:r>
              <a:rPr lang="en-US" dirty="0" err="1"/>
              <a:t>je</a:t>
            </a:r>
            <a:r>
              <a:rPr lang="en-US" dirty="0"/>
              <a:t> project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20DFAE-31D5-C549-9EA2-B40FFBCA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map </a:t>
            </a:r>
            <a:r>
              <a:rPr lang="en-US" dirty="0" err="1"/>
              <a:t>aan</a:t>
            </a:r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je</a:t>
            </a:r>
            <a:r>
              <a:rPr lang="en-US" dirty="0"/>
              <a:t> Visual Studio Code</a:t>
            </a:r>
          </a:p>
          <a:p>
            <a:r>
              <a:rPr lang="en-US" dirty="0"/>
              <a:t>Open in Visual Studio Code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map</a:t>
            </a:r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daarin</a:t>
            </a:r>
            <a:r>
              <a:rPr lang="en-US" dirty="0"/>
              <a:t>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bestanden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index.html</a:t>
            </a:r>
            <a:endParaRPr lang="en-US" dirty="0"/>
          </a:p>
          <a:p>
            <a:pPr lvl="1"/>
            <a:r>
              <a:rPr lang="en-US" dirty="0" err="1"/>
              <a:t>style.css</a:t>
            </a:r>
            <a:endParaRPr lang="en-US" dirty="0"/>
          </a:p>
          <a:p>
            <a:pPr lvl="1"/>
            <a:r>
              <a:rPr lang="en-US" dirty="0" err="1"/>
              <a:t>custom.js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F61A6B-C657-2D41-92DB-B7A57F868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68" y="1196742"/>
            <a:ext cx="4062462" cy="29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F14-45D5-7248-B09D-606A0D35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5CBE-2D74-1E47-A6F4-6FECC56D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Kopieer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 HTML code in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index.html</a:t>
            </a:r>
            <a:r>
              <a:rPr lang="en-US" dirty="0"/>
              <a:t>:</a:t>
            </a:r>
          </a:p>
          <a:p>
            <a:pPr marL="400050" lvl="1" indent="0" fontAlgn="base">
              <a:buNone/>
            </a:pPr>
            <a:endParaRPr lang="en-US" dirty="0"/>
          </a:p>
          <a:p>
            <a:pPr marL="400050" lvl="1" indent="0" fontAlgn="base">
              <a:buNone/>
            </a:pPr>
            <a:r>
              <a:rPr lang="en-US" dirty="0"/>
              <a:t>&lt;!DOCTYPE html&gt;</a:t>
            </a:r>
          </a:p>
          <a:p>
            <a:pPr marL="400050" lvl="1" indent="0" fontAlgn="base">
              <a:buNone/>
            </a:pPr>
            <a:r>
              <a:rPr lang="en-US" dirty="0"/>
              <a:t>&lt;html&gt;</a:t>
            </a:r>
          </a:p>
          <a:p>
            <a:pPr marL="400050" lvl="1" indent="0" fontAlgn="base">
              <a:buNone/>
            </a:pPr>
            <a:r>
              <a:rPr lang="en-US" dirty="0"/>
              <a:t>&lt;head&gt;</a:t>
            </a:r>
          </a:p>
          <a:p>
            <a:pPr marL="400050" lvl="1" indent="0" fontAlgn="base">
              <a:buNone/>
            </a:pPr>
            <a:r>
              <a:rPr lang="en-US" dirty="0"/>
              <a:t>	&lt;title&gt;&lt;/title&gt;</a:t>
            </a:r>
          </a:p>
          <a:p>
            <a:pPr marL="400050" lvl="1" indent="0" fontAlgn="base">
              <a:buNone/>
            </a:pPr>
            <a:r>
              <a:rPr lang="en-US" dirty="0"/>
              <a:t>&lt;/head&gt;</a:t>
            </a:r>
          </a:p>
          <a:p>
            <a:pPr marL="400050" lvl="1" indent="0" fontAlgn="base">
              <a:buNone/>
            </a:pPr>
            <a:r>
              <a:rPr lang="en-US" dirty="0"/>
              <a:t>&lt;body&gt;</a:t>
            </a:r>
          </a:p>
          <a:p>
            <a:pPr marL="400050" lvl="1" indent="0" fontAlgn="base">
              <a:buNone/>
            </a:pPr>
            <a:r>
              <a:rPr lang="en-US" dirty="0"/>
              <a:t>&lt;/body&gt;</a:t>
            </a:r>
          </a:p>
          <a:p>
            <a:pPr marL="400050" lvl="1" indent="0" fontAlgn="base">
              <a:buNone/>
            </a:pPr>
            <a:r>
              <a:rPr lang="en-US" dirty="0"/>
              <a:t>&lt;/html&gt;</a:t>
            </a:r>
          </a:p>
          <a:p>
            <a:pPr marL="400050" lvl="1" indent="0" fontAlgn="base">
              <a:buNone/>
            </a:pPr>
            <a:endParaRPr lang="en-US" dirty="0"/>
          </a:p>
          <a:p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leuke</a:t>
            </a:r>
            <a:r>
              <a:rPr lang="en-US" dirty="0"/>
              <a:t> </a:t>
            </a:r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de &lt;title&gt; tags</a:t>
            </a:r>
          </a:p>
        </p:txBody>
      </p:sp>
    </p:spTree>
    <p:extLst>
      <p:ext uri="{BB962C8B-B14F-4D97-AF65-F5344CB8AC3E}">
        <p14:creationId xmlns:p14="http://schemas.microsoft.com/office/powerpoint/2010/main" val="170854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89B5-1E2B-6A40-9799-6118EF69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6156-96CE-0143-99EB-0B3308EA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styling </a:t>
            </a:r>
            <a:r>
              <a:rPr lang="en-US" dirty="0" err="1"/>
              <a:t>koppelen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HTML</a:t>
            </a:r>
          </a:p>
          <a:p>
            <a:pPr lvl="1"/>
            <a:r>
              <a:rPr lang="en-US" dirty="0" err="1">
                <a:solidFill>
                  <a:srgbClr val="003D80"/>
                </a:solidFill>
              </a:rPr>
              <a:t>Voeg</a:t>
            </a:r>
            <a:r>
              <a:rPr lang="en-US" dirty="0">
                <a:solidFill>
                  <a:srgbClr val="003D80"/>
                </a:solidFill>
              </a:rPr>
              <a:t> </a:t>
            </a:r>
            <a:r>
              <a:rPr lang="en-US" dirty="0" err="1">
                <a:solidFill>
                  <a:srgbClr val="003D80"/>
                </a:solidFill>
              </a:rPr>
              <a:t>een</a:t>
            </a:r>
            <a:r>
              <a:rPr lang="en-US" dirty="0">
                <a:solidFill>
                  <a:srgbClr val="003D80"/>
                </a:solidFill>
              </a:rPr>
              <a:t> &lt;link&gt; tag toe </a:t>
            </a:r>
            <a:r>
              <a:rPr lang="en-US" dirty="0" err="1">
                <a:solidFill>
                  <a:srgbClr val="003D80"/>
                </a:solidFill>
              </a:rPr>
              <a:t>onder</a:t>
            </a:r>
            <a:r>
              <a:rPr lang="en-US" dirty="0">
                <a:solidFill>
                  <a:srgbClr val="003D80"/>
                </a:solidFill>
              </a:rPr>
              <a:t> de &lt;title&gt; tag:</a:t>
            </a:r>
          </a:p>
          <a:p>
            <a:pPr marL="800100" lvl="2" indent="0" fontAlgn="base">
              <a:buNone/>
            </a:pPr>
            <a:endParaRPr lang="en-US" dirty="0">
              <a:solidFill>
                <a:srgbClr val="1F87CB"/>
              </a:solidFill>
            </a:endParaRPr>
          </a:p>
          <a:p>
            <a:pPr marL="800100" lvl="2" indent="0" fontAlgn="base">
              <a:buNone/>
            </a:pPr>
            <a:r>
              <a:rPr lang="en-US" dirty="0">
                <a:solidFill>
                  <a:srgbClr val="1F87CB"/>
                </a:solidFill>
              </a:rPr>
              <a:t>&lt;!DOCTYPE html&gt;</a:t>
            </a:r>
          </a:p>
          <a:p>
            <a:pPr marL="800100" lvl="2" indent="0" fontAlgn="base">
              <a:buNone/>
            </a:pPr>
            <a:r>
              <a:rPr lang="en-US" dirty="0">
                <a:solidFill>
                  <a:srgbClr val="1F87CB"/>
                </a:solidFill>
              </a:rPr>
              <a:t>&lt;html&gt;</a:t>
            </a:r>
          </a:p>
          <a:p>
            <a:pPr marL="800100" lvl="2" indent="0" fontAlgn="base">
              <a:buNone/>
            </a:pPr>
            <a:r>
              <a:rPr lang="en-US" dirty="0">
                <a:solidFill>
                  <a:srgbClr val="1F87CB"/>
                </a:solidFill>
              </a:rPr>
              <a:t>&lt;head&gt;</a:t>
            </a:r>
          </a:p>
          <a:p>
            <a:pPr marL="800100" lvl="2" indent="0" fontAlgn="base">
              <a:buNone/>
            </a:pPr>
            <a:r>
              <a:rPr lang="en-US" dirty="0">
                <a:solidFill>
                  <a:srgbClr val="1F87CB"/>
                </a:solidFill>
              </a:rPr>
              <a:t>	&lt;title&gt;&lt;/title&gt;</a:t>
            </a:r>
          </a:p>
          <a:p>
            <a:pPr marL="800100" lvl="2" indent="0" fontAlgn="base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&lt;link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style.css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="stylesheet" type="text/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"&gt;</a:t>
            </a:r>
          </a:p>
          <a:p>
            <a:pPr marL="800100" lvl="2" indent="0" fontAlgn="base">
              <a:buNone/>
            </a:pPr>
            <a:r>
              <a:rPr lang="en-US" dirty="0">
                <a:solidFill>
                  <a:srgbClr val="4E98D6"/>
                </a:solidFill>
              </a:rPr>
              <a:t>&lt;/head&gt;</a:t>
            </a:r>
          </a:p>
          <a:p>
            <a:pPr marL="800100" lvl="2" indent="0" fontAlgn="base">
              <a:buNone/>
            </a:pPr>
            <a:r>
              <a:rPr lang="en-US" dirty="0">
                <a:solidFill>
                  <a:srgbClr val="4E98D6"/>
                </a:solidFill>
              </a:rPr>
              <a:t>&lt;body&gt;</a:t>
            </a:r>
          </a:p>
          <a:p>
            <a:pPr marL="800100" lvl="2" indent="0" fontAlgn="base">
              <a:buNone/>
            </a:pPr>
            <a:r>
              <a:rPr lang="en-US" dirty="0">
                <a:solidFill>
                  <a:srgbClr val="4E98D6"/>
                </a:solidFill>
              </a:rPr>
              <a:t>&lt;/body&gt;</a:t>
            </a:r>
          </a:p>
          <a:p>
            <a:pPr marL="800100" lvl="2" indent="0" fontAlgn="base">
              <a:buNone/>
            </a:pPr>
            <a:r>
              <a:rPr lang="en-US" dirty="0">
                <a:solidFill>
                  <a:srgbClr val="4E98D6"/>
                </a:solidFill>
              </a:rPr>
              <a:t>&lt;/html&gt;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C93-5A4F-FB46-8C96-A7B63823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8627-4ACC-D44D-BADF-D89C8B94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 </a:t>
            </a:r>
            <a:r>
              <a:rPr lang="en-US" dirty="0" err="1"/>
              <a:t>voegen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container to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banden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&lt;div&gt; tag in de body, met </a:t>
            </a:r>
            <a:r>
              <a:rPr lang="en-US" dirty="0" err="1"/>
              <a:t>een</a:t>
            </a:r>
            <a:r>
              <a:rPr lang="en-US" dirty="0"/>
              <a:t> container id.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in de container &lt;div&gt;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&lt;div&gt; toe met </a:t>
            </a:r>
            <a:r>
              <a:rPr lang="en-US" dirty="0" err="1"/>
              <a:t>een</a:t>
            </a:r>
            <a:r>
              <a:rPr lang="en-US" dirty="0"/>
              <a:t> band id. </a:t>
            </a:r>
          </a:p>
          <a:p>
            <a:pPr marL="400050" lvl="1" indent="0" fontAlgn="base">
              <a:buNone/>
            </a:pPr>
            <a:r>
              <a:rPr lang="en-US" dirty="0"/>
              <a:t>&lt;body&gt;</a:t>
            </a:r>
          </a:p>
          <a:p>
            <a:pPr marL="400050" lvl="1" indent="0" fontAlgn="base">
              <a:buNone/>
            </a:pPr>
            <a:r>
              <a:rPr lang="en-US" dirty="0"/>
              <a:t>   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&lt;div id="container"&gt;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&lt;div id=”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tyre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"&gt;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&lt;/div&gt;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&lt;/div&gt;</a:t>
            </a:r>
          </a:p>
          <a:p>
            <a:pPr marL="400050" lvl="1" indent="0" fontAlgn="base">
              <a:buNone/>
            </a:pPr>
            <a:r>
              <a:rPr lang="en-US" dirty="0"/>
              <a:t>&lt;/body&gt;</a:t>
            </a:r>
          </a:p>
          <a:p>
            <a:pPr marL="400050" lvl="1" indent="0" fontAlgn="base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7434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8CAE-17B4-614D-9C1C-45CBD4C7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2ED5-1231-6D44-AE35-C43B1BFA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voegen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link toe van het JavaScript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HTML </a:t>
            </a:r>
            <a:r>
              <a:rPr lang="en-US" dirty="0" err="1"/>
              <a:t>en</a:t>
            </a:r>
            <a:r>
              <a:rPr lang="en-US" dirty="0"/>
              <a:t> we </a:t>
            </a:r>
            <a:r>
              <a:rPr lang="en-US" dirty="0" err="1"/>
              <a:t>voegen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jQuery library to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Om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we twee script tags </a:t>
            </a:r>
            <a:r>
              <a:rPr lang="en-US" dirty="0" err="1"/>
              <a:t>onder</a:t>
            </a:r>
            <a:r>
              <a:rPr lang="en-US" dirty="0"/>
              <a:t> de twee &lt;div&gt;.</a:t>
            </a:r>
            <a:br>
              <a:rPr lang="en-US" dirty="0"/>
            </a:br>
            <a:endParaRPr lang="en-US" dirty="0"/>
          </a:p>
          <a:p>
            <a:pPr marL="400050" lvl="1" indent="0" fontAlgn="base">
              <a:buNone/>
            </a:pPr>
            <a:r>
              <a:rPr lang="en-US" dirty="0"/>
              <a:t>&lt;body&gt;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rgbClr val="1F87CB"/>
                </a:solidFill>
              </a:rPr>
              <a:t>    &lt;div id="container"&gt;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rgbClr val="1F87CB"/>
                </a:solidFill>
              </a:rPr>
              <a:t>        &lt;div id=”</a:t>
            </a:r>
            <a:r>
              <a:rPr lang="en-US" dirty="0" err="1">
                <a:solidFill>
                  <a:srgbClr val="1F87CB"/>
                </a:solidFill>
              </a:rPr>
              <a:t>tyre</a:t>
            </a:r>
            <a:r>
              <a:rPr lang="en-US" dirty="0">
                <a:solidFill>
                  <a:srgbClr val="1F87CB"/>
                </a:solidFill>
              </a:rPr>
              <a:t>"&gt;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rgbClr val="1F87CB"/>
                </a:solidFill>
              </a:rPr>
              <a:t>        &lt;/div&gt;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rgbClr val="1F87CB"/>
                </a:solidFill>
              </a:rPr>
              <a:t>    &lt;/div&gt;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&lt;script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=“https://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code.jquery.com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/jquery-3.1.1.min.js”&gt;&lt;/script&gt;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&lt;script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custom.js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”&gt;&lt;/script&gt;</a:t>
            </a:r>
          </a:p>
          <a:p>
            <a:pPr marL="400050" lvl="1" indent="0" fontAlgn="base">
              <a:buNone/>
            </a:pPr>
            <a:r>
              <a:rPr lang="en-US" dirty="0"/>
              <a:t>&lt;/body&gt;</a:t>
            </a:r>
          </a:p>
          <a:p>
            <a:pPr marL="400050" lvl="1" indent="0" fontAlgn="base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5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A493-2545-D240-8723-898BB051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style.css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9324-4290-924D-8AA3-C6C25D75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style.css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html, body </a:t>
            </a:r>
            <a:r>
              <a:rPr lang="en-US" dirty="0" err="1"/>
              <a:t>en</a:t>
            </a:r>
            <a:r>
              <a:rPr lang="en-US" dirty="0"/>
              <a:t> container element </a:t>
            </a:r>
            <a:r>
              <a:rPr lang="en-US" dirty="0" err="1"/>
              <a:t>aan</a:t>
            </a:r>
            <a:r>
              <a:rPr lang="en-US" dirty="0"/>
              <a:t>. </a:t>
            </a:r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de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</a:t>
            </a:r>
            <a:r>
              <a:rPr lang="en-US" dirty="0" err="1"/>
              <a:t>hieronder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- </a:t>
            </a:r>
            <a:r>
              <a:rPr lang="en-US" dirty="0" err="1"/>
              <a:t>Bewaar</a:t>
            </a:r>
            <a:r>
              <a:rPr lang="en-US" dirty="0"/>
              <a:t> de </a:t>
            </a:r>
            <a:r>
              <a:rPr lang="en-US" dirty="0" err="1"/>
              <a:t>foto’s</a:t>
            </a:r>
            <a:r>
              <a:rPr lang="en-US" dirty="0"/>
              <a:t> in </a:t>
            </a:r>
            <a:r>
              <a:rPr lang="en-US" dirty="0" err="1"/>
              <a:t>dezelfde</a:t>
            </a:r>
            <a:r>
              <a:rPr lang="en-US" dirty="0"/>
              <a:t> folder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bestanden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html {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cursor: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(‘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steeksleutel.png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'), auto;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 height: 100%;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 {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background: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(‘wegenwacht04.jpg') no-repeat;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   background-size: cover;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   overflow: hidden;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#container {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   width: 100%;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   height: 100%;</a:t>
            </a:r>
          </a:p>
          <a:p>
            <a:pPr marL="400050" lvl="1" indent="0" fontAlgn="base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6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A2C9-C3F8-8A46-B87E-73668555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custom.js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D625-36E4-314E-9A50-49531C0E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het JavaScript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screenWidth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zet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tot de </a:t>
            </a:r>
            <a:r>
              <a:rPr lang="en-US" dirty="0" err="1"/>
              <a:t>breedte</a:t>
            </a:r>
            <a:r>
              <a:rPr lang="en-US" dirty="0"/>
              <a:t> van het scherm. We </a:t>
            </a:r>
            <a:r>
              <a:rPr lang="en-US" dirty="0" err="1"/>
              <a:t>zullen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variabelen</a:t>
            </a:r>
            <a:r>
              <a:rPr lang="en-US" dirty="0"/>
              <a:t> later </a:t>
            </a:r>
            <a:r>
              <a:rPr lang="en-US" dirty="0" err="1"/>
              <a:t>gebruiken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screenWidth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$(document).width()</a:t>
            </a:r>
          </a:p>
          <a:p>
            <a:pPr fontAlgn="base"/>
            <a:r>
              <a:rPr lang="en-US" dirty="0"/>
              <a:t>We </a:t>
            </a:r>
            <a:r>
              <a:rPr lang="en-US" dirty="0" err="1"/>
              <a:t>zullen</a:t>
            </a:r>
            <a:r>
              <a:rPr lang="en-US" dirty="0"/>
              <a:t> </a:t>
            </a:r>
            <a:r>
              <a:rPr lang="en-US" dirty="0" err="1"/>
              <a:t>hieronder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createTyres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parameter ‘count’. </a:t>
            </a:r>
            <a:r>
              <a:rPr lang="en-US" dirty="0" err="1"/>
              <a:t>Hierin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de </a:t>
            </a:r>
            <a:r>
              <a:rPr lang="en-US" dirty="0" err="1"/>
              <a:t>banden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createTyres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(count) {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}</a:t>
            </a:r>
          </a:p>
          <a:p>
            <a:pPr fontAlgn="base"/>
            <a:r>
              <a:rPr lang="en-US" dirty="0"/>
              <a:t>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wat we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, </a:t>
            </a:r>
            <a:r>
              <a:rPr lang="en-US" dirty="0" err="1"/>
              <a:t>moeten</a:t>
            </a:r>
            <a:r>
              <a:rPr lang="en-US" dirty="0"/>
              <a:t> we de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oproepen</a:t>
            </a:r>
            <a:r>
              <a:rPr lang="en-US" dirty="0"/>
              <a:t> </a:t>
            </a:r>
            <a:r>
              <a:rPr lang="en-US" dirty="0" err="1"/>
              <a:t>zodra</a:t>
            </a:r>
            <a:r>
              <a:rPr lang="en-US" dirty="0"/>
              <a:t> het document </a:t>
            </a:r>
            <a:r>
              <a:rPr lang="en-US" dirty="0" err="1"/>
              <a:t>geladen</a:t>
            </a:r>
            <a:r>
              <a:rPr lang="en-US" dirty="0"/>
              <a:t> is.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$(document).ready(function() {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   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createTyres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(20)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})</a:t>
            </a:r>
          </a:p>
        </p:txBody>
      </p:sp>
    </p:spTree>
    <p:extLst>
      <p:ext uri="{BB962C8B-B14F-4D97-AF65-F5344CB8AC3E}">
        <p14:creationId xmlns:p14="http://schemas.microsoft.com/office/powerpoint/2010/main" val="29568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B37E-4878-544C-AF85-76A6B9B0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custom.js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60F5A-58B9-8844-9EF5-2B66A4CB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eerst</a:t>
            </a:r>
            <a:r>
              <a:rPr lang="en-US" dirty="0"/>
              <a:t> de </a:t>
            </a:r>
            <a:r>
              <a:rPr lang="en-US" dirty="0" err="1"/>
              <a:t>variabele</a:t>
            </a:r>
            <a:r>
              <a:rPr lang="en-US" dirty="0"/>
              <a:t> delay,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de </a:t>
            </a:r>
            <a:r>
              <a:rPr lang="en-US" dirty="0" err="1"/>
              <a:t>waarde</a:t>
            </a:r>
            <a:r>
              <a:rPr lang="en-US" dirty="0"/>
              <a:t> 0.</a:t>
            </a:r>
          </a:p>
          <a:p>
            <a:pPr fontAlgn="base"/>
            <a:r>
              <a:rPr lang="en-US" dirty="0"/>
              <a:t>Dan </a:t>
            </a:r>
            <a:r>
              <a:rPr lang="en-US" dirty="0" err="1"/>
              <a:t>maken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loop om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banden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dirty="0"/>
              <a:t>function </a:t>
            </a:r>
            <a:r>
              <a:rPr lang="en-US" dirty="0" err="1"/>
              <a:t>createTyres</a:t>
            </a:r>
            <a:r>
              <a:rPr lang="en-US" dirty="0"/>
              <a:t> (count) {</a:t>
            </a:r>
          </a:p>
          <a:p>
            <a:pPr marL="400050" lvl="1" indent="0">
              <a:buNone/>
            </a:pPr>
            <a:r>
              <a:rPr lang="en-US" dirty="0"/>
              <a:t>    </a:t>
            </a:r>
            <a:r>
              <a:rPr lang="en-US" dirty="0" err="1"/>
              <a:t>var</a:t>
            </a:r>
            <a:r>
              <a:rPr lang="en-US" dirty="0"/>
              <a:t> delay = 0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 for(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0;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&lt; count;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++) {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}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fontAlgn="base"/>
            <a:r>
              <a:rPr lang="en-US" dirty="0"/>
              <a:t>In </a:t>
            </a:r>
            <a:r>
              <a:rPr lang="en-US" dirty="0" err="1"/>
              <a:t>deze</a:t>
            </a:r>
            <a:r>
              <a:rPr lang="en-US" dirty="0"/>
              <a:t> loop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band in de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stoppen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we die band </a:t>
            </a:r>
            <a:r>
              <a:rPr lang="en-US" dirty="0" err="1"/>
              <a:t>makkelijk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dirty="0"/>
              <a:t>for(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400050" lvl="1" indent="0">
              <a:buNone/>
            </a:pPr>
            <a:r>
              <a:rPr lang="en-US" dirty="0"/>
              <a:t>    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tyre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$('&lt;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img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=”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flat_tyre.png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"&gt;’)</a:t>
            </a:r>
          </a:p>
          <a:p>
            <a:pPr marL="400050" lvl="1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591778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503</Words>
  <Application>Microsoft Macintosh PowerPoint</Application>
  <PresentationFormat>On-screen Show (16:9)</PresentationFormat>
  <Paragraphs>183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Anwb TheSans</vt:lpstr>
      <vt:lpstr>Arial</vt:lpstr>
      <vt:lpstr>Calibri</vt:lpstr>
      <vt:lpstr>Kantoorthema</vt:lpstr>
      <vt:lpstr>Intro programmeren: je eerste Wegenwacht spel</vt:lpstr>
      <vt:lpstr>Begin je project</vt:lpstr>
      <vt:lpstr>index.html</vt:lpstr>
      <vt:lpstr>index.html</vt:lpstr>
      <vt:lpstr>index.html</vt:lpstr>
      <vt:lpstr>index.html</vt:lpstr>
      <vt:lpstr>style.css</vt:lpstr>
      <vt:lpstr>custom.js</vt:lpstr>
      <vt:lpstr>custom.js</vt:lpstr>
      <vt:lpstr>custom.js</vt:lpstr>
      <vt:lpstr>custom.js</vt:lpstr>
      <vt:lpstr>custom.js</vt:lpstr>
      <vt:lpstr>custom.js</vt:lpstr>
      <vt:lpstr>custom.js</vt:lpstr>
      <vt:lpstr>custom.js</vt:lpstr>
      <vt:lpstr>Extra opties:</vt:lpstr>
      <vt:lpstr>Gefeliciteerd! Je eerste Wegenwacht spel</vt:lpstr>
    </vt:vector>
  </TitlesOfParts>
  <Company>ANWB B.V.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Jessica van Rijswick</dc:creator>
  <cp:lastModifiedBy>Microsoft Office-gebruiker</cp:lastModifiedBy>
  <cp:revision>65</cp:revision>
  <dcterms:created xsi:type="dcterms:W3CDTF">2017-07-31T09:59:29Z</dcterms:created>
  <dcterms:modified xsi:type="dcterms:W3CDTF">2018-08-24T09:01:50Z</dcterms:modified>
</cp:coreProperties>
</file>