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58" r:id="rId3"/>
    <p:sldId id="259" r:id="rId4"/>
    <p:sldId id="261" r:id="rId5"/>
    <p:sldId id="260" r:id="rId6"/>
    <p:sldId id="269" r:id="rId7"/>
    <p:sldId id="262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536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399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13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850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20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524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334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585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866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52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70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209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B467-3418-4FA3-BD2C-1ED02D60C60E}" type="datetimeFigureOut">
              <a:rPr lang="nb-NO" smtClean="0"/>
              <a:t>27.08.2017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1AEF-2EE5-4E6E-8AB3-517E4D4063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279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esultat for lagringsen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21" y="2891870"/>
            <a:ext cx="4296585" cy="240608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Variabler  i programmet vårt: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000" dirty="0">
                <a:solidFill>
                  <a:schemeClr val="bg1"/>
                </a:solidFill>
              </a:rPr>
              <a:t>Når vi programmerer må vi bruke variabler.  Litt forenklet kan vi si at en variabel er en beholder som kan ta vare på verdier vi ønsker å bruke senere i programmet vårt.  En variabel kjennetegnes ved at den:</a:t>
            </a:r>
          </a:p>
          <a:p>
            <a:pPr marL="457200" indent="-457200">
              <a:buAutoNum type="arabicPeriod"/>
            </a:pPr>
            <a:r>
              <a:rPr lang="nb-NO" sz="2000" dirty="0">
                <a:solidFill>
                  <a:schemeClr val="bg1"/>
                </a:solidFill>
              </a:rPr>
              <a:t>Har et navn</a:t>
            </a:r>
          </a:p>
          <a:p>
            <a:pPr marL="457200" indent="-457200">
              <a:buAutoNum type="arabicPeriod"/>
            </a:pPr>
            <a:r>
              <a:rPr lang="nb-NO" sz="2000" dirty="0">
                <a:solidFill>
                  <a:schemeClr val="bg1"/>
                </a:solidFill>
              </a:rPr>
              <a:t>Er av en viss type</a:t>
            </a:r>
          </a:p>
          <a:p>
            <a:pPr marL="457200" indent="-457200">
              <a:buAutoNum type="arabicPeriod"/>
            </a:pPr>
            <a:r>
              <a:rPr lang="nb-NO" sz="2000" dirty="0">
                <a:solidFill>
                  <a:schemeClr val="bg1"/>
                </a:solidFill>
              </a:rPr>
              <a:t>Har en bestemt verdi</a:t>
            </a:r>
          </a:p>
        </p:txBody>
      </p:sp>
    </p:spTree>
    <p:extLst>
      <p:ext uri="{BB962C8B-B14F-4D97-AF65-F5344CB8AC3E}">
        <p14:creationId xmlns:p14="http://schemas.microsoft.com/office/powerpoint/2010/main" val="94286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4940" y="706581"/>
            <a:ext cx="10058400" cy="1364673"/>
          </a:xfrm>
        </p:spPr>
        <p:txBody>
          <a:bodyPr/>
          <a:lstStyle/>
          <a:p>
            <a:r>
              <a:rPr lang="nb-NO" dirty="0"/>
              <a:t>Konkateneringsoperatoren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476394" y="1388917"/>
            <a:ext cx="8535988" cy="1879600"/>
          </a:xfrm>
        </p:spPr>
        <p:txBody>
          <a:bodyPr/>
          <a:lstStyle/>
          <a:p>
            <a:r>
              <a:rPr lang="nb-NO" dirty="0"/>
              <a:t>Fra engelsk: to </a:t>
            </a:r>
            <a:r>
              <a:rPr lang="nb-NO" dirty="0" err="1"/>
              <a:t>concatenate</a:t>
            </a:r>
            <a:r>
              <a:rPr lang="nb-NO" dirty="0"/>
              <a:t>= å sette sammen</a:t>
            </a:r>
          </a:p>
          <a:p>
            <a:r>
              <a:rPr lang="nb-NO" dirty="0"/>
              <a:t>Brukes til å sette sammen </a:t>
            </a:r>
            <a:r>
              <a:rPr lang="nb-NO" b="1" dirty="0"/>
              <a:t>tekster (</a:t>
            </a:r>
            <a:r>
              <a:rPr lang="nb-NO" b="1" dirty="0" err="1"/>
              <a:t>string</a:t>
            </a:r>
            <a:r>
              <a:rPr lang="nb-NO" b="1" dirty="0"/>
              <a:t>)</a:t>
            </a:r>
            <a:r>
              <a:rPr lang="nb-NO" dirty="0"/>
              <a:t>.  Operatoren er + (pluss).  </a:t>
            </a:r>
          </a:p>
          <a:p>
            <a:r>
              <a:rPr lang="nb-NO" dirty="0"/>
              <a:t>Pluss fungerer altså annerledes for tekster: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476393" y="3927764"/>
            <a:ext cx="769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Hvis vi blander tall og tekst vil tallet automatisk bli konvertert til tekst: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2" y="2828794"/>
            <a:ext cx="5286884" cy="1016708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7" y="4603042"/>
            <a:ext cx="10449289" cy="6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2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357745"/>
          </a:xfrm>
        </p:spPr>
        <p:txBody>
          <a:bodyPr/>
          <a:lstStyle/>
          <a:p>
            <a:r>
              <a:rPr lang="nb-NO" dirty="0"/>
              <a:t>Konkateneringsoperatoren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684213" y="1669472"/>
            <a:ext cx="8535988" cy="748145"/>
          </a:xfrm>
        </p:spPr>
        <p:txBody>
          <a:bodyPr/>
          <a:lstStyle/>
          <a:p>
            <a:r>
              <a:rPr lang="nb-NO" dirty="0"/>
              <a:t>Også for tekst kan man «tilordne til seg selv:»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1570904" y="4218710"/>
            <a:ext cx="7580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Her vil \n bety ny linje, så utskriften blir</a:t>
            </a:r>
          </a:p>
          <a:p>
            <a:r>
              <a:rPr lang="nb-NO" sz="2000" dirty="0"/>
              <a:t>Brød</a:t>
            </a:r>
          </a:p>
          <a:p>
            <a:r>
              <a:rPr lang="nb-NO" sz="2000" dirty="0"/>
              <a:t>Melk</a:t>
            </a:r>
          </a:p>
          <a:p>
            <a:r>
              <a:rPr lang="nb-NO" sz="2000" dirty="0"/>
              <a:t>Kaffe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45" y="2499013"/>
            <a:ext cx="5686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8606" y="113306"/>
            <a:ext cx="10058400" cy="1184564"/>
          </a:xfrm>
        </p:spPr>
        <p:txBody>
          <a:bodyPr/>
          <a:lstStyle/>
          <a:p>
            <a:r>
              <a:rPr lang="nb-NO"/>
              <a:t>Konvertere mellom </a:t>
            </a:r>
            <a:r>
              <a:rPr lang="nb-NO" dirty="0"/>
              <a:t>datatyper: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442481" y="972830"/>
            <a:ext cx="8535988" cy="1879600"/>
          </a:xfrm>
        </p:spPr>
        <p:txBody>
          <a:bodyPr/>
          <a:lstStyle/>
          <a:p>
            <a:r>
              <a:rPr lang="nb-NO" dirty="0"/>
              <a:t>Av og til kan det være ønskelig å konvertere tekst til tall og omvendt.  Når vi taster inn noe i et input felt så blir det tolket som tekst.  Men hvis vi ønsker å gjøre beregninger med det som er tastet inn må vi konvertere det til tall.  Samtidig, hvis vi vil vise et tall i et tekstfelt så må vi konvertere det til tekst.</a:t>
            </a:r>
          </a:p>
          <a:p>
            <a:r>
              <a:rPr lang="nb-NO" dirty="0"/>
              <a:t>Noen eksempler:</a:t>
            </a:r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9" y="2511683"/>
            <a:ext cx="3711893" cy="1534132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1" y="4045815"/>
            <a:ext cx="11408229" cy="21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756274"/>
            <a:ext cx="5170711" cy="283770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Demo:</a:t>
            </a:r>
            <a:endParaRPr lang="en-US" sz="440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0" y="2756274"/>
            <a:ext cx="5360757" cy="10622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 </a:t>
            </a:r>
            <a:r>
              <a:rPr lang="en-US" sz="3200" dirty="0" err="1">
                <a:solidFill>
                  <a:schemeClr val="bg1"/>
                </a:solidFill>
              </a:rPr>
              <a:t>skal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lage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nb-NO" sz="3200" dirty="0">
                <a:solidFill>
                  <a:schemeClr val="bg1"/>
                </a:solidFill>
              </a:rPr>
              <a:t>følgende</a:t>
            </a:r>
            <a:r>
              <a:rPr lang="en-US" sz="3200" dirty="0">
                <a:solidFill>
                  <a:schemeClr val="bg1"/>
                </a:solidFill>
              </a:rPr>
              <a:t> program:</a:t>
            </a:r>
          </a:p>
        </p:txBody>
      </p:sp>
    </p:spTree>
    <p:extLst>
      <p:ext uri="{BB962C8B-B14F-4D97-AF65-F5344CB8AC3E}">
        <p14:creationId xmlns:p14="http://schemas.microsoft.com/office/powerpoint/2010/main" val="311366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21" y="2317367"/>
            <a:ext cx="4296585" cy="355509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Variabelnavn: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8924" y="2757161"/>
            <a:ext cx="4316242" cy="427185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nb-NO" sz="1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nb-NO" sz="1900" dirty="0">
                <a:solidFill>
                  <a:schemeClr val="bg1"/>
                </a:solidFill>
              </a:rPr>
              <a:t>Velge navn som er logiske (er variabelen radiusen til en sirkel kan det være lurt å kalle variabelen radius).</a:t>
            </a:r>
          </a:p>
          <a:p>
            <a:pPr marL="457200" indent="-457200">
              <a:buAutoNum type="arabicPeriod"/>
            </a:pPr>
            <a:r>
              <a:rPr lang="nb-NO" sz="1900" dirty="0">
                <a:solidFill>
                  <a:schemeClr val="bg1"/>
                </a:solidFill>
              </a:rPr>
              <a:t>Variabelnavnet bør ikke være for langt.</a:t>
            </a:r>
          </a:p>
          <a:p>
            <a:pPr marL="457200" indent="-457200">
              <a:buAutoNum type="arabicPeriod"/>
            </a:pPr>
            <a:r>
              <a:rPr lang="nb-NO" sz="1900" dirty="0">
                <a:solidFill>
                  <a:schemeClr val="bg1"/>
                </a:solidFill>
              </a:rPr>
              <a:t>Hvis variabelnavnet er sammensatt av flere ord skal vi bruke </a:t>
            </a:r>
            <a:r>
              <a:rPr lang="nb-NO" sz="1900" dirty="0" err="1">
                <a:solidFill>
                  <a:schemeClr val="bg1"/>
                </a:solidFill>
              </a:rPr>
              <a:t>kamelStil</a:t>
            </a:r>
            <a:r>
              <a:rPr lang="nb-NO" sz="1900" dirty="0">
                <a:solidFill>
                  <a:schemeClr val="bg1"/>
                </a:solidFill>
              </a:rPr>
              <a:t> (</a:t>
            </a:r>
            <a:r>
              <a:rPr lang="nb-NO" sz="1900" dirty="0" err="1">
                <a:solidFill>
                  <a:schemeClr val="bg1"/>
                </a:solidFill>
              </a:rPr>
              <a:t>camelCase</a:t>
            </a:r>
            <a:r>
              <a:rPr lang="nb-NO" sz="1900" dirty="0">
                <a:solidFill>
                  <a:schemeClr val="bg1"/>
                </a:solidFill>
              </a:rPr>
              <a:t>).  Det vil si at påfølgende ord skal ha stor bokstav.  Eksempel: </a:t>
            </a:r>
            <a:r>
              <a:rPr lang="nb-NO" sz="1900" dirty="0" err="1">
                <a:solidFill>
                  <a:schemeClr val="bg1"/>
                </a:solidFill>
              </a:rPr>
              <a:t>renteSats</a:t>
            </a:r>
            <a:endParaRPr lang="nb-NO" sz="19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nb-NO" sz="1900" dirty="0">
                <a:solidFill>
                  <a:schemeClr val="bg1"/>
                </a:solidFill>
              </a:rPr>
              <a:t>Bruk ikke variabelnavn som er lik kodeord som er definert i </a:t>
            </a:r>
            <a:r>
              <a:rPr lang="nb-NO" sz="1900" dirty="0" err="1">
                <a:solidFill>
                  <a:schemeClr val="bg1"/>
                </a:solidFill>
              </a:rPr>
              <a:t>Javascript</a:t>
            </a:r>
            <a:r>
              <a:rPr lang="nb-NO" sz="1900" dirty="0">
                <a:solidFill>
                  <a:schemeClr val="bg1"/>
                </a:solidFill>
              </a:rPr>
              <a:t> (eks. for). Det kan gi feilmelding eller skape problemer.  Hvis du bruker et kodeord så vil dette bli blått.  Da bør du bu bytte til noe annet. </a:t>
            </a:r>
          </a:p>
          <a:p>
            <a:pPr marL="457200" indent="-457200">
              <a:buAutoNum type="arabicPeriod"/>
            </a:pPr>
            <a:endParaRPr lang="nb-NO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nb-NO" sz="1400" dirty="0">
              <a:solidFill>
                <a:schemeClr val="bg1"/>
              </a:solidFill>
            </a:endParaRPr>
          </a:p>
        </p:txBody>
      </p:sp>
      <p:sp>
        <p:nvSpPr>
          <p:cNvPr id="4" name="TekstSylinder 3"/>
          <p:cNvSpPr txBox="1"/>
          <p:nvPr/>
        </p:nvSpPr>
        <p:spPr>
          <a:xfrm>
            <a:off x="691035" y="1994201"/>
            <a:ext cx="52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Når det gjelder variabelnavn så kan vi i prinsippet velge hva som helst.  Likevel kan det være lurt å:</a:t>
            </a:r>
          </a:p>
        </p:txBody>
      </p:sp>
    </p:spTree>
    <p:extLst>
      <p:ext uri="{BB962C8B-B14F-4D97-AF65-F5344CB8AC3E}">
        <p14:creationId xmlns:p14="http://schemas.microsoft.com/office/powerpoint/2010/main" val="307728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4699" y="-67734"/>
            <a:ext cx="8534400" cy="1507067"/>
          </a:xfrm>
        </p:spPr>
        <p:txBody>
          <a:bodyPr/>
          <a:lstStyle/>
          <a:p>
            <a:r>
              <a:rPr lang="nb-NO" dirty="0"/>
              <a:t>Variabeltyper (primitive):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82113" y="1011047"/>
            <a:ext cx="8534400" cy="29774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Variabler sies å være av forskjellige datatyper.  De mest vanlige er: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String</a:t>
            </a:r>
            <a:r>
              <a:rPr lang="nb-NO" dirty="0"/>
              <a:t>   (tekst)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Number</a:t>
            </a:r>
            <a:r>
              <a:rPr lang="nb-NO" dirty="0"/>
              <a:t> (tall)</a:t>
            </a:r>
          </a:p>
          <a:p>
            <a:pPr marL="0" indent="0">
              <a:buNone/>
            </a:pPr>
            <a:r>
              <a:rPr lang="nb-NO" dirty="0"/>
              <a:t>   	</a:t>
            </a:r>
            <a:r>
              <a:rPr lang="nb-NO" dirty="0" err="1"/>
              <a:t>Boolean</a:t>
            </a:r>
            <a:r>
              <a:rPr lang="nb-NO" dirty="0"/>
              <a:t>  (sann/usann)</a:t>
            </a:r>
          </a:p>
          <a:p>
            <a:pPr marL="0" indent="0">
              <a:buNone/>
            </a:pPr>
            <a:r>
              <a:rPr lang="nb-NO" dirty="0"/>
              <a:t> 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1182113" y="4331959"/>
            <a:ext cx="8534400" cy="216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nb-NO" sz="2800" dirty="0">
                <a:solidFill>
                  <a:schemeClr val="tx1"/>
                </a:solidFill>
              </a:rPr>
              <a:t>Vær også klar over at JavaScript bruker . og  ikke komma , som desimaltegn.</a:t>
            </a:r>
            <a:r>
              <a:rPr lang="nb-NO" sz="2800" dirty="0"/>
              <a:t>  </a:t>
            </a:r>
            <a:r>
              <a:rPr lang="nb-NO" sz="2800" dirty="0">
                <a:solidFill>
                  <a:schemeClr val="tx1"/>
                </a:solidFill>
              </a:rPr>
              <a:t>Dette kan av og til skape problemer for oss (Kan skape problemer ved inntasting av verdier. Men det er lett å fikse).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nb-NO" sz="2800" dirty="0"/>
          </a:p>
          <a:p>
            <a:pPr marL="0" indent="0">
              <a:buFont typeface="Wingdings 3" panose="05040102010807070707" pitchFamily="18" charset="2"/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32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46070" y="290794"/>
            <a:ext cx="8825659" cy="1981200"/>
          </a:xfrm>
        </p:spPr>
        <p:txBody>
          <a:bodyPr/>
          <a:lstStyle/>
          <a:p>
            <a:r>
              <a:rPr lang="nb-NO" dirty="0"/>
              <a:t>Variabeltyper (primitive):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517956" y="2751909"/>
            <a:ext cx="9627529" cy="3239588"/>
          </a:xfrm>
        </p:spPr>
        <p:txBody>
          <a:bodyPr>
            <a:normAutofit/>
          </a:bodyPr>
          <a:lstStyle/>
          <a:p>
            <a:r>
              <a:rPr lang="nb-NO" sz="3600" dirty="0"/>
              <a:t>Mulige verdier:</a:t>
            </a:r>
          </a:p>
          <a:p>
            <a:r>
              <a:rPr lang="nb-NO" sz="3600" dirty="0" err="1"/>
              <a:t>Boolean</a:t>
            </a:r>
            <a:r>
              <a:rPr lang="nb-NO" sz="3600" dirty="0"/>
              <a:t>: True (sann) eller False (usann)</a:t>
            </a:r>
          </a:p>
          <a:p>
            <a:r>
              <a:rPr lang="nb-NO" sz="3600" dirty="0" err="1"/>
              <a:t>Number</a:t>
            </a:r>
            <a:r>
              <a:rPr lang="nb-NO" sz="3600" dirty="0"/>
              <a:t>: </a:t>
            </a:r>
            <a:r>
              <a:rPr lang="nb-NO" sz="3200" dirty="0"/>
              <a:t>-</a:t>
            </a:r>
            <a:r>
              <a:rPr lang="nb-NO" sz="3600" dirty="0"/>
              <a:t>2</a:t>
            </a:r>
            <a:r>
              <a:rPr lang="nb-NO" sz="3600" baseline="30000" dirty="0"/>
              <a:t>53</a:t>
            </a:r>
            <a:r>
              <a:rPr lang="nb-NO" sz="3600" dirty="0"/>
              <a:t> - 1  til  2</a:t>
            </a:r>
            <a:r>
              <a:rPr lang="nb-NO" sz="3600" baseline="30000" dirty="0"/>
              <a:t>53</a:t>
            </a:r>
            <a:r>
              <a:rPr lang="nb-NO" sz="3600" dirty="0"/>
              <a:t> - 1</a:t>
            </a:r>
          </a:p>
          <a:p>
            <a:r>
              <a:rPr lang="nb-NO" sz="3600" dirty="0" err="1"/>
              <a:t>String</a:t>
            </a:r>
            <a:r>
              <a:rPr lang="nb-NO" sz="3600" dirty="0"/>
              <a:t>: Kan være en hvilken som helst tekst. Må skrives i anførselstegn (" eller ‘)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3296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57" y="3057940"/>
            <a:ext cx="3921426" cy="630581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04461"/>
          </a:xfrm>
        </p:spPr>
        <p:txBody>
          <a:bodyPr/>
          <a:lstStyle/>
          <a:p>
            <a:r>
              <a:rPr lang="nb-NO" dirty="0"/>
              <a:t>DEKLARERING AV VARIABLER: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684213" y="1384301"/>
            <a:ext cx="8955378" cy="1879600"/>
          </a:xfrm>
        </p:spPr>
        <p:txBody>
          <a:bodyPr>
            <a:normAutofit/>
          </a:bodyPr>
          <a:lstStyle/>
          <a:p>
            <a:r>
              <a:rPr lang="nb-NO" sz="2400" dirty="0"/>
              <a:t>Når vi lager </a:t>
            </a:r>
            <a:r>
              <a:rPr lang="nb-NO" sz="2400" dirty="0"/>
              <a:t>(deklarerer) </a:t>
            </a:r>
            <a:r>
              <a:rPr lang="nb-NO" sz="2400" dirty="0"/>
              <a:t>en ny variabel så gir vi den et navn og en verdi (siste kan utelates).  For å deklarere en variabel bruker vi kodeordet var:</a:t>
            </a:r>
          </a:p>
        </p:txBody>
      </p:sp>
      <p:sp>
        <p:nvSpPr>
          <p:cNvPr id="5" name="Bildeforklaring formet som et rektangel 4"/>
          <p:cNvSpPr/>
          <p:nvPr/>
        </p:nvSpPr>
        <p:spPr>
          <a:xfrm>
            <a:off x="1629492" y="4503239"/>
            <a:ext cx="1392381" cy="602672"/>
          </a:xfrm>
          <a:prstGeom prst="wedgeRectCallout">
            <a:avLst>
              <a:gd name="adj1" fmla="val 82152"/>
              <a:gd name="adj2" fmla="val -229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Kodeord</a:t>
            </a:r>
          </a:p>
        </p:txBody>
      </p:sp>
      <p:sp>
        <p:nvSpPr>
          <p:cNvPr id="7" name="Bildeforklaring formet som et rektangel 6"/>
          <p:cNvSpPr/>
          <p:nvPr/>
        </p:nvSpPr>
        <p:spPr>
          <a:xfrm>
            <a:off x="4785055" y="4577062"/>
            <a:ext cx="1849582" cy="602672"/>
          </a:xfrm>
          <a:prstGeom prst="wedgeRectCallout">
            <a:avLst>
              <a:gd name="adj1" fmla="val 13495"/>
              <a:gd name="adj2" fmla="val -231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Variabelnavn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984202" y="5507340"/>
            <a:ext cx="883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Husk at det er en god programmeringsskikk å deklarere variabler øverst i koden.</a:t>
            </a:r>
          </a:p>
        </p:txBody>
      </p:sp>
    </p:spTree>
    <p:extLst>
      <p:ext uri="{BB962C8B-B14F-4D97-AF65-F5344CB8AC3E}">
        <p14:creationId xmlns:p14="http://schemas.microsoft.com/office/powerpoint/2010/main" val="281153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28828" y="0"/>
            <a:ext cx="8825659" cy="1981200"/>
          </a:xfrm>
        </p:spPr>
        <p:txBody>
          <a:bodyPr>
            <a:normAutofit/>
          </a:bodyPr>
          <a:lstStyle/>
          <a:p>
            <a:r>
              <a:rPr lang="nb-NO" sz="3600" dirty="0"/>
              <a:t>Første gangen vi gir en variabel en verdier sier vi at vi </a:t>
            </a:r>
            <a:r>
              <a:rPr lang="nb-NO" sz="3600" dirty="0" err="1"/>
              <a:t>initialiserer</a:t>
            </a:r>
            <a:r>
              <a:rPr lang="nb-NO" sz="3600" dirty="0"/>
              <a:t> variabelen: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31" y="1608910"/>
            <a:ext cx="3901773" cy="772226"/>
          </a:xfrm>
          <a:prstGeom prst="rect">
            <a:avLst/>
          </a:prstGeom>
        </p:spPr>
      </p:pic>
      <p:sp>
        <p:nvSpPr>
          <p:cNvPr id="6" name="Tittel 1"/>
          <p:cNvSpPr txBox="1">
            <a:spLocks/>
          </p:cNvSpPr>
          <p:nvPr/>
        </p:nvSpPr>
        <p:spPr>
          <a:xfrm>
            <a:off x="1128827" y="1833155"/>
            <a:ext cx="8825659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dirty="0"/>
              <a:t>Deklarering og </a:t>
            </a:r>
            <a:r>
              <a:rPr lang="nb-NO" sz="2800" dirty="0" err="1"/>
              <a:t>initialisering</a:t>
            </a:r>
            <a:r>
              <a:rPr lang="nb-NO" sz="2800" dirty="0"/>
              <a:t> kan gjøres i en operasjon</a:t>
            </a:r>
            <a:r>
              <a:rPr lang="nb-NO" sz="3600" dirty="0"/>
              <a:t>: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54" y="3814355"/>
            <a:ext cx="6011149" cy="7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491836"/>
          </a:xfrm>
        </p:spPr>
        <p:txBody>
          <a:bodyPr>
            <a:normAutofit fontScale="90000"/>
          </a:bodyPr>
          <a:lstStyle/>
          <a:p>
            <a:r>
              <a:rPr lang="nb-NO"/>
              <a:t>Operatorer</a:t>
            </a:r>
            <a:r>
              <a:rPr lang="nb-NO" dirty="0"/>
              <a:t>: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684213" y="1294452"/>
            <a:ext cx="9295810" cy="2757561"/>
          </a:xfrm>
        </p:spPr>
        <p:txBody>
          <a:bodyPr/>
          <a:lstStyle/>
          <a:p>
            <a:r>
              <a:rPr lang="nb-NO" sz="2800" dirty="0"/>
              <a:t>Operatorer brukes for å utføre handlinger på variabler </a:t>
            </a:r>
            <a:r>
              <a:rPr lang="nb-NO" sz="2800"/>
              <a:t>og </a:t>
            </a:r>
            <a:r>
              <a:rPr lang="nb-NO" sz="2800" dirty="0"/>
              <a:t>verdier.</a:t>
            </a:r>
          </a:p>
          <a:p>
            <a:r>
              <a:rPr lang="nb-NO" sz="2800"/>
              <a:t>Tilordnings operatoren: er  er lik tegnet (=). NB! Som operator betyr tegnet = settes lik.  Nedenfor har vi tilordningsoperatoren sammen med noen matematiske </a:t>
            </a:r>
            <a:r>
              <a:rPr lang="nb-NO" sz="2800" dirty="0"/>
              <a:t>operatorer:</a:t>
            </a:r>
          </a:p>
          <a:p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9" y="3996792"/>
            <a:ext cx="100393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39091"/>
          </a:xfrm>
        </p:spPr>
        <p:txBody>
          <a:bodyPr/>
          <a:lstStyle/>
          <a:p>
            <a:r>
              <a:rPr lang="nb-NO" dirty="0" err="1"/>
              <a:t>Modulo</a:t>
            </a:r>
            <a:r>
              <a:rPr lang="nb-NO" dirty="0"/>
              <a:t> operatoren: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801974" y="1544782"/>
            <a:ext cx="10617555" cy="1879600"/>
          </a:xfrm>
        </p:spPr>
        <p:txBody>
          <a:bodyPr/>
          <a:lstStyle/>
          <a:p>
            <a:r>
              <a:rPr lang="nb-NO" sz="2400" dirty="0" err="1"/>
              <a:t>Modulo</a:t>
            </a:r>
            <a:r>
              <a:rPr lang="nb-NO" sz="2400" dirty="0"/>
              <a:t> operatoren gir oss «resten» av en heltallsdivisjon (se eks. s. 73 i læreboken):</a:t>
            </a:r>
          </a:p>
          <a:p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06" y="2583873"/>
            <a:ext cx="8642639" cy="30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74" y="3860026"/>
            <a:ext cx="7047626" cy="16755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Operatorer for tilordning av samme variabel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Når</a:t>
            </a:r>
            <a:r>
              <a:rPr lang="en-US" sz="2000" dirty="0">
                <a:solidFill>
                  <a:schemeClr val="bg1"/>
                </a:solidFill>
              </a:rPr>
              <a:t> man </a:t>
            </a:r>
            <a:r>
              <a:rPr lang="en-US" sz="2000" dirty="0" err="1">
                <a:solidFill>
                  <a:schemeClr val="bg1"/>
                </a:solidFill>
              </a:rPr>
              <a:t>programmerer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veldig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vanlig</a:t>
            </a:r>
            <a:r>
              <a:rPr lang="en-US" sz="2000" dirty="0">
                <a:solidFill>
                  <a:schemeClr val="bg1"/>
                </a:solidFill>
              </a:rPr>
              <a:t> at man </a:t>
            </a:r>
            <a:r>
              <a:rPr lang="en-US" sz="2000" dirty="0" err="1">
                <a:solidFill>
                  <a:schemeClr val="bg1"/>
                </a:solidFill>
              </a:rPr>
              <a:t>til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f.eks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legger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bestemt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verdi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r>
              <a:rPr lang="en-US" sz="2000" dirty="0" err="1">
                <a:solidFill>
                  <a:schemeClr val="bg1"/>
                </a:solidFill>
              </a:rPr>
              <a:t>Dette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gjør</a:t>
            </a:r>
            <a:r>
              <a:rPr lang="en-US" sz="2000" dirty="0">
                <a:solidFill>
                  <a:schemeClr val="bg1"/>
                </a:solidFill>
              </a:rPr>
              <a:t> man </a:t>
            </a:r>
            <a:r>
              <a:rPr lang="en-US" sz="2000" dirty="0" err="1">
                <a:solidFill>
                  <a:schemeClr val="bg1"/>
                </a:solidFill>
              </a:rPr>
              <a:t>på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følgende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måte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1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593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3</vt:lpstr>
      <vt:lpstr>Office-tema</vt:lpstr>
      <vt:lpstr>Variabler  i programmet vårt:</vt:lpstr>
      <vt:lpstr>Variabelnavn:</vt:lpstr>
      <vt:lpstr>Variabeltyper (primitive):</vt:lpstr>
      <vt:lpstr>Variabeltyper (primitive):</vt:lpstr>
      <vt:lpstr>DEKLARERING AV VARIABLER:</vt:lpstr>
      <vt:lpstr>Første gangen vi gir en variabel en verdier sier vi at vi initialiserer variabelen:</vt:lpstr>
      <vt:lpstr>Operatorer:</vt:lpstr>
      <vt:lpstr>Modulo operatoren:</vt:lpstr>
      <vt:lpstr>Operatorer for tilordning av samme variabel</vt:lpstr>
      <vt:lpstr>Konkateneringsoperatoren</vt:lpstr>
      <vt:lpstr>Konkateneringsoperatoren</vt:lpstr>
      <vt:lpstr>Konvertere mellom datatyper:</vt:lpstr>
      <vt:lpstr>Demo:</vt:lpstr>
    </vt:vector>
  </TitlesOfParts>
  <Company>Østfold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Variabler  i programmet vårt:</dc:title>
  <dc:creator>Svein Tore Gåsvik Narvestad</dc:creator>
  <cp:lastModifiedBy>Svein Tore Gåsvik Narvestad</cp:lastModifiedBy>
  <cp:revision>47</cp:revision>
  <dcterms:created xsi:type="dcterms:W3CDTF">2015-10-08T06:42:36Z</dcterms:created>
  <dcterms:modified xsi:type="dcterms:W3CDTF">2017-08-27T21:13:40Z</dcterms:modified>
</cp:coreProperties>
</file>