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0"/>
  </p:notesMasterIdLst>
  <p:sldIdLst>
    <p:sldId id="256" r:id="rId2"/>
    <p:sldId id="330" r:id="rId3"/>
    <p:sldId id="261" r:id="rId4"/>
    <p:sldId id="313" r:id="rId5"/>
    <p:sldId id="331" r:id="rId6"/>
    <p:sldId id="258" r:id="rId7"/>
    <p:sldId id="262" r:id="rId8"/>
    <p:sldId id="263" r:id="rId9"/>
    <p:sldId id="311" r:id="rId10"/>
    <p:sldId id="312" r:id="rId11"/>
    <p:sldId id="314" r:id="rId12"/>
    <p:sldId id="315" r:id="rId13"/>
    <p:sldId id="316" r:id="rId14"/>
    <p:sldId id="317" r:id="rId15"/>
    <p:sldId id="268" r:id="rId16"/>
    <p:sldId id="319" r:id="rId17"/>
    <p:sldId id="320" r:id="rId18"/>
    <p:sldId id="321" r:id="rId19"/>
    <p:sldId id="322" r:id="rId20"/>
    <p:sldId id="271" r:id="rId21"/>
    <p:sldId id="323" r:id="rId22"/>
    <p:sldId id="328" r:id="rId23"/>
    <p:sldId id="324" r:id="rId24"/>
    <p:sldId id="325" r:id="rId25"/>
    <p:sldId id="326" r:id="rId26"/>
    <p:sldId id="327" r:id="rId27"/>
    <p:sldId id="284" r:id="rId28"/>
    <p:sldId id="329" r:id="rId29"/>
  </p:sldIdLst>
  <p:sldSz cx="9144000" cy="5143500" type="screen16x9"/>
  <p:notesSz cx="6858000" cy="9144000"/>
  <p:embeddedFontLst>
    <p:embeddedFont>
      <p:font typeface="Poppins ExtraBold" panose="020B0604020202020204" charset="0"/>
      <p:bold r:id="rId31"/>
      <p:boldItalic r:id="rId32"/>
    </p:embeddedFont>
    <p:embeddedFont>
      <p:font typeface="Inria Sans" panose="020B0604020202020204" charset="0"/>
      <p:regular r:id="rId33"/>
      <p:bold r:id="rId34"/>
      <p:italic r:id="rId35"/>
      <p:boldItalic r:id="rId36"/>
    </p:embeddedFont>
    <p:embeddedFont>
      <p:font typeface="Lato Black" panose="020B0604020202020204" charset="0"/>
      <p:bold r:id="rId37"/>
      <p:boldItalic r:id="rId38"/>
    </p:embeddedFont>
    <p:embeddedFont>
      <p:font typeface="Poppins Black" panose="020B0604020202020204" charset="0"/>
      <p:bold r:id="rId39"/>
      <p:boldItalic r:id="rId40"/>
    </p:embeddedFont>
    <p:embeddedFont>
      <p:font typeface="Lato" panose="020B0604020202020204" charset="0"/>
      <p:regular r:id="rId41"/>
      <p:bold r:id="rId42"/>
      <p:italic r:id="rId43"/>
      <p:boldItalic r:id="rId44"/>
    </p:embeddedFont>
    <p:embeddedFont>
      <p:font typeface="Lexend Tera" panose="020B060402020202020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3E5122-55B2-4E3B-8F52-5D1AA9A49698}">
  <a:tblStyle styleId="{4A3E5122-55B2-4E3B-8F52-5D1AA9A496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121b005d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121b005d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1445a7518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1445a7518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1ebb7680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1ebb7680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05189d2428_0_20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05189d2428_0_20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05189d2428_0_20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105189d2428_0_20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2025" y="1354538"/>
            <a:ext cx="7320000" cy="20457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82000" y="3561250"/>
            <a:ext cx="4380000" cy="669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2900" y="166025"/>
            <a:ext cx="976084" cy="127476"/>
            <a:chOff x="59225" y="213200"/>
            <a:chExt cx="1966325" cy="256800"/>
          </a:xfrm>
        </p:grpSpPr>
        <p:sp>
          <p:nvSpPr>
            <p:cNvPr id="12" name="Google Shape;12;p2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941208" y="3557710"/>
            <a:ext cx="539041" cy="127476"/>
            <a:chOff x="2797275" y="213200"/>
            <a:chExt cx="1085900" cy="256800"/>
          </a:xfrm>
        </p:grpSpPr>
        <p:sp>
          <p:nvSpPr>
            <p:cNvPr id="15" name="Google Shape;15;p2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7974495" y="465495"/>
            <a:ext cx="699626" cy="127476"/>
            <a:chOff x="7367550" y="213200"/>
            <a:chExt cx="1409400" cy="256800"/>
          </a:xfrm>
        </p:grpSpPr>
        <p:sp>
          <p:nvSpPr>
            <p:cNvPr id="19" name="Google Shape;19;p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017995" y="1266787"/>
            <a:ext cx="899675" cy="127476"/>
            <a:chOff x="59225" y="935725"/>
            <a:chExt cx="1812400" cy="256800"/>
          </a:xfrm>
        </p:grpSpPr>
        <p:sp>
          <p:nvSpPr>
            <p:cNvPr id="22" name="Google Shape;22;p2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178975" y="4694504"/>
            <a:ext cx="1120176" cy="127476"/>
            <a:chOff x="59225" y="3731075"/>
            <a:chExt cx="2256600" cy="256800"/>
          </a:xfrm>
        </p:grpSpPr>
        <p:sp>
          <p:nvSpPr>
            <p:cNvPr id="26" name="Google Shape;26;p2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5415577" y="166025"/>
            <a:ext cx="699626" cy="127476"/>
            <a:chOff x="7367550" y="213200"/>
            <a:chExt cx="1409400" cy="256800"/>
          </a:xfrm>
        </p:grpSpPr>
        <p:sp>
          <p:nvSpPr>
            <p:cNvPr id="31" name="Google Shape;31;p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283603" y="1227086"/>
            <a:ext cx="1550555" cy="127476"/>
            <a:chOff x="5653350" y="1527950"/>
            <a:chExt cx="3123600" cy="256800"/>
          </a:xfrm>
        </p:grpSpPr>
        <p:sp>
          <p:nvSpPr>
            <p:cNvPr id="34" name="Google Shape;34;p2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6594478" y="4391257"/>
            <a:ext cx="1550555" cy="127476"/>
            <a:chOff x="5653350" y="2333400"/>
            <a:chExt cx="3123600" cy="256800"/>
          </a:xfrm>
        </p:grpSpPr>
        <p:sp>
          <p:nvSpPr>
            <p:cNvPr id="39" name="Google Shape;39;p2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4057849" y="4920198"/>
            <a:ext cx="1550555" cy="127476"/>
            <a:chOff x="5653350" y="3055925"/>
            <a:chExt cx="3123600" cy="256800"/>
          </a:xfrm>
        </p:grpSpPr>
        <p:sp>
          <p:nvSpPr>
            <p:cNvPr id="44" name="Google Shape;44;p2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>
            <a:off x="3536695" y="776271"/>
            <a:ext cx="1550555" cy="127476"/>
            <a:chOff x="5653350" y="3636300"/>
            <a:chExt cx="3123600" cy="256800"/>
          </a:xfrm>
        </p:grpSpPr>
        <p:sp>
          <p:nvSpPr>
            <p:cNvPr id="49" name="Google Shape;49;p2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332704" y="3832006"/>
            <a:ext cx="1550555" cy="127476"/>
            <a:chOff x="5653350" y="4311450"/>
            <a:chExt cx="3123600" cy="256800"/>
          </a:xfrm>
        </p:grpSpPr>
        <p:sp>
          <p:nvSpPr>
            <p:cNvPr id="54" name="Google Shape;54;p2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33"/>
          <p:cNvGrpSpPr/>
          <p:nvPr/>
        </p:nvGrpSpPr>
        <p:grpSpPr>
          <a:xfrm>
            <a:off x="7950325" y="4769875"/>
            <a:ext cx="976084" cy="127476"/>
            <a:chOff x="59225" y="213200"/>
            <a:chExt cx="1966325" cy="256800"/>
          </a:xfrm>
        </p:grpSpPr>
        <p:sp>
          <p:nvSpPr>
            <p:cNvPr id="1110" name="Google Shape;1110;p3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3"/>
          <p:cNvGrpSpPr/>
          <p:nvPr/>
        </p:nvGrpSpPr>
        <p:grpSpPr>
          <a:xfrm>
            <a:off x="3152200" y="4897360"/>
            <a:ext cx="699626" cy="127476"/>
            <a:chOff x="7367550" y="213200"/>
            <a:chExt cx="1409400" cy="256800"/>
          </a:xfrm>
        </p:grpSpPr>
        <p:sp>
          <p:nvSpPr>
            <p:cNvPr id="1113" name="Google Shape;1113;p3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33"/>
          <p:cNvGrpSpPr/>
          <p:nvPr/>
        </p:nvGrpSpPr>
        <p:grpSpPr>
          <a:xfrm>
            <a:off x="241113" y="4642412"/>
            <a:ext cx="899675" cy="127476"/>
            <a:chOff x="59225" y="935725"/>
            <a:chExt cx="1812400" cy="256800"/>
          </a:xfrm>
        </p:grpSpPr>
        <p:sp>
          <p:nvSpPr>
            <p:cNvPr id="1116" name="Google Shape;1116;p33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3"/>
          <p:cNvGrpSpPr/>
          <p:nvPr/>
        </p:nvGrpSpPr>
        <p:grpSpPr>
          <a:xfrm>
            <a:off x="4760188" y="86893"/>
            <a:ext cx="699626" cy="127476"/>
            <a:chOff x="7367550" y="213200"/>
            <a:chExt cx="1409400" cy="256800"/>
          </a:xfrm>
        </p:grpSpPr>
        <p:sp>
          <p:nvSpPr>
            <p:cNvPr id="1120" name="Google Shape;1120;p3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3"/>
          <p:cNvGrpSpPr/>
          <p:nvPr/>
        </p:nvGrpSpPr>
        <p:grpSpPr>
          <a:xfrm>
            <a:off x="6966150" y="293494"/>
            <a:ext cx="1550555" cy="127476"/>
            <a:chOff x="5653350" y="1527950"/>
            <a:chExt cx="3123600" cy="256800"/>
          </a:xfrm>
        </p:grpSpPr>
        <p:sp>
          <p:nvSpPr>
            <p:cNvPr id="1123" name="Google Shape;1123;p3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3"/>
          <p:cNvGrpSpPr/>
          <p:nvPr/>
        </p:nvGrpSpPr>
        <p:grpSpPr>
          <a:xfrm>
            <a:off x="86875" y="214377"/>
            <a:ext cx="1550555" cy="127476"/>
            <a:chOff x="5653350" y="3636300"/>
            <a:chExt cx="3123600" cy="256800"/>
          </a:xfrm>
        </p:grpSpPr>
        <p:sp>
          <p:nvSpPr>
            <p:cNvPr id="1128" name="Google Shape;1128;p3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bg>
      <p:bgPr>
        <a:solidFill>
          <a:schemeClr val="lt1"/>
        </a:solid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34"/>
          <p:cNvGrpSpPr/>
          <p:nvPr/>
        </p:nvGrpSpPr>
        <p:grpSpPr>
          <a:xfrm flipH="1">
            <a:off x="3363991" y="4926925"/>
            <a:ext cx="976084" cy="127476"/>
            <a:chOff x="59225" y="213200"/>
            <a:chExt cx="1966325" cy="256800"/>
          </a:xfrm>
        </p:grpSpPr>
        <p:sp>
          <p:nvSpPr>
            <p:cNvPr id="1134" name="Google Shape;1134;p3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4"/>
          <p:cNvGrpSpPr/>
          <p:nvPr/>
        </p:nvGrpSpPr>
        <p:grpSpPr>
          <a:xfrm>
            <a:off x="389450" y="4860060"/>
            <a:ext cx="699626" cy="127476"/>
            <a:chOff x="7367550" y="213200"/>
            <a:chExt cx="1409400" cy="256800"/>
          </a:xfrm>
        </p:grpSpPr>
        <p:sp>
          <p:nvSpPr>
            <p:cNvPr id="1137" name="Google Shape;1137;p3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34"/>
          <p:cNvGrpSpPr/>
          <p:nvPr/>
        </p:nvGrpSpPr>
        <p:grpSpPr>
          <a:xfrm rot="10800000" flipH="1">
            <a:off x="389450" y="1291090"/>
            <a:ext cx="899675" cy="127476"/>
            <a:chOff x="59225" y="935725"/>
            <a:chExt cx="1812400" cy="256800"/>
          </a:xfrm>
        </p:grpSpPr>
        <p:sp>
          <p:nvSpPr>
            <p:cNvPr id="1140" name="Google Shape;1140;p3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34"/>
          <p:cNvGrpSpPr/>
          <p:nvPr/>
        </p:nvGrpSpPr>
        <p:grpSpPr>
          <a:xfrm>
            <a:off x="1035750" y="166005"/>
            <a:ext cx="699626" cy="127476"/>
            <a:chOff x="7367550" y="213200"/>
            <a:chExt cx="1409400" cy="256800"/>
          </a:xfrm>
        </p:grpSpPr>
        <p:sp>
          <p:nvSpPr>
            <p:cNvPr id="1144" name="Google Shape;1144;p3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4"/>
          <p:cNvGrpSpPr/>
          <p:nvPr/>
        </p:nvGrpSpPr>
        <p:grpSpPr>
          <a:xfrm flipH="1">
            <a:off x="5577888" y="917382"/>
            <a:ext cx="1550555" cy="127476"/>
            <a:chOff x="5653350" y="1527950"/>
            <a:chExt cx="3123600" cy="256800"/>
          </a:xfrm>
        </p:grpSpPr>
        <p:sp>
          <p:nvSpPr>
            <p:cNvPr id="1147" name="Google Shape;1147;p3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34"/>
          <p:cNvGrpSpPr/>
          <p:nvPr/>
        </p:nvGrpSpPr>
        <p:grpSpPr>
          <a:xfrm>
            <a:off x="7878258" y="4732581"/>
            <a:ext cx="1120176" cy="127476"/>
            <a:chOff x="59225" y="3731075"/>
            <a:chExt cx="2256600" cy="256800"/>
          </a:xfrm>
        </p:grpSpPr>
        <p:sp>
          <p:nvSpPr>
            <p:cNvPr id="1152" name="Google Shape;1152;p3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4"/>
          <p:cNvGrpSpPr/>
          <p:nvPr/>
        </p:nvGrpSpPr>
        <p:grpSpPr>
          <a:xfrm>
            <a:off x="7415800" y="293476"/>
            <a:ext cx="1550555" cy="127476"/>
            <a:chOff x="5653350" y="2333400"/>
            <a:chExt cx="3123600" cy="256800"/>
          </a:xfrm>
        </p:grpSpPr>
        <p:sp>
          <p:nvSpPr>
            <p:cNvPr id="1157" name="Google Shape;1157;p34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90950" y="26867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2" hasCustomPrompt="1"/>
          </p:nvPr>
        </p:nvSpPr>
        <p:spPr>
          <a:xfrm>
            <a:off x="6909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690950" y="35281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 flipH="1">
            <a:off x="7410812" y="3203513"/>
            <a:ext cx="976084" cy="127476"/>
            <a:chOff x="59225" y="213200"/>
            <a:chExt cx="1966325" cy="256800"/>
          </a:xfrm>
        </p:grpSpPr>
        <p:sp>
          <p:nvSpPr>
            <p:cNvPr id="63" name="Google Shape;63;p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3"/>
          <p:cNvGrpSpPr/>
          <p:nvPr/>
        </p:nvGrpSpPr>
        <p:grpSpPr>
          <a:xfrm rot="10800000">
            <a:off x="202900" y="4620729"/>
            <a:ext cx="699626" cy="127476"/>
            <a:chOff x="7367550" y="213200"/>
            <a:chExt cx="1409400" cy="256800"/>
          </a:xfrm>
        </p:grpSpPr>
        <p:sp>
          <p:nvSpPr>
            <p:cNvPr id="66" name="Google Shape;66;p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3"/>
          <p:cNvGrpSpPr/>
          <p:nvPr/>
        </p:nvGrpSpPr>
        <p:grpSpPr>
          <a:xfrm rot="10800000">
            <a:off x="4096601" y="4299936"/>
            <a:ext cx="899675" cy="127476"/>
            <a:chOff x="59225" y="935725"/>
            <a:chExt cx="1812400" cy="256800"/>
          </a:xfrm>
        </p:grpSpPr>
        <p:sp>
          <p:nvSpPr>
            <p:cNvPr id="69" name="Google Shape;69;p3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 rot="10800000">
            <a:off x="5873570" y="148619"/>
            <a:ext cx="1120176" cy="127476"/>
            <a:chOff x="59225" y="3731075"/>
            <a:chExt cx="2256600" cy="256800"/>
          </a:xfrm>
        </p:grpSpPr>
        <p:sp>
          <p:nvSpPr>
            <p:cNvPr id="73" name="Google Shape;73;p3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 rot="10800000">
            <a:off x="151897" y="951463"/>
            <a:ext cx="539041" cy="127476"/>
            <a:chOff x="2797275" y="213200"/>
            <a:chExt cx="1085900" cy="256800"/>
          </a:xfrm>
        </p:grpSpPr>
        <p:sp>
          <p:nvSpPr>
            <p:cNvPr id="78" name="Google Shape;78;p3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3"/>
          <p:cNvGrpSpPr/>
          <p:nvPr/>
        </p:nvGrpSpPr>
        <p:grpSpPr>
          <a:xfrm rot="10800000">
            <a:off x="2761818" y="4920198"/>
            <a:ext cx="699626" cy="127476"/>
            <a:chOff x="7367550" y="213200"/>
            <a:chExt cx="1409400" cy="256800"/>
          </a:xfrm>
        </p:grpSpPr>
        <p:sp>
          <p:nvSpPr>
            <p:cNvPr id="82" name="Google Shape;82;p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3"/>
          <p:cNvGrpSpPr/>
          <p:nvPr/>
        </p:nvGrpSpPr>
        <p:grpSpPr>
          <a:xfrm flipH="1">
            <a:off x="7410788" y="4920198"/>
            <a:ext cx="1550555" cy="127476"/>
            <a:chOff x="5653350" y="1527950"/>
            <a:chExt cx="3123600" cy="256800"/>
          </a:xfrm>
        </p:grpSpPr>
        <p:sp>
          <p:nvSpPr>
            <p:cNvPr id="85" name="Google Shape;85;p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>
            <a:off x="592213" y="276091"/>
            <a:ext cx="1550555" cy="127476"/>
            <a:chOff x="5653350" y="2333400"/>
            <a:chExt cx="3123600" cy="256800"/>
          </a:xfrm>
        </p:grpSpPr>
        <p:sp>
          <p:nvSpPr>
            <p:cNvPr id="90" name="Google Shape;90;p3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3"/>
          <p:cNvGrpSpPr/>
          <p:nvPr/>
        </p:nvGrpSpPr>
        <p:grpSpPr>
          <a:xfrm>
            <a:off x="3796717" y="1898950"/>
            <a:ext cx="1550555" cy="127476"/>
            <a:chOff x="5653350" y="3055925"/>
            <a:chExt cx="3123600" cy="256800"/>
          </a:xfrm>
        </p:grpSpPr>
        <p:sp>
          <p:nvSpPr>
            <p:cNvPr id="95" name="Google Shape;95;p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>
            <a:off x="5731196" y="3986328"/>
            <a:ext cx="1550555" cy="127476"/>
            <a:chOff x="5653350" y="3636300"/>
            <a:chExt cx="3123600" cy="256800"/>
          </a:xfrm>
        </p:grpSpPr>
        <p:sp>
          <p:nvSpPr>
            <p:cNvPr id="100" name="Google Shape;100;p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3"/>
          <p:cNvGrpSpPr/>
          <p:nvPr/>
        </p:nvGrpSpPr>
        <p:grpSpPr>
          <a:xfrm rot="10800000">
            <a:off x="6993762" y="1254217"/>
            <a:ext cx="1550555" cy="127476"/>
            <a:chOff x="5653350" y="4311450"/>
            <a:chExt cx="3123600" cy="256800"/>
          </a:xfrm>
        </p:grpSpPr>
        <p:sp>
          <p:nvSpPr>
            <p:cNvPr id="105" name="Google Shape;105;p3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 flipH="1">
            <a:off x="4741500" y="824000"/>
            <a:ext cx="1550555" cy="127476"/>
            <a:chOff x="5653350" y="3055925"/>
            <a:chExt cx="3123600" cy="256800"/>
          </a:xfrm>
        </p:grpSpPr>
        <p:sp>
          <p:nvSpPr>
            <p:cNvPr id="110" name="Google Shape;110;p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1565299" y="2460678"/>
            <a:ext cx="2469600" cy="55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title" idx="2"/>
          </p:nvPr>
        </p:nvSpPr>
        <p:spPr>
          <a:xfrm>
            <a:off x="5109101" y="2460678"/>
            <a:ext cx="2469600" cy="55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1"/>
          </p:nvPr>
        </p:nvSpPr>
        <p:spPr>
          <a:xfrm>
            <a:off x="5167901" y="2689141"/>
            <a:ext cx="2352000" cy="135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3"/>
          </p:nvPr>
        </p:nvSpPr>
        <p:spPr>
          <a:xfrm>
            <a:off x="1624099" y="2689141"/>
            <a:ext cx="2352000" cy="135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 idx="4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5"/>
          <p:cNvGrpSpPr/>
          <p:nvPr/>
        </p:nvGrpSpPr>
        <p:grpSpPr>
          <a:xfrm>
            <a:off x="7578688" y="4694000"/>
            <a:ext cx="976084" cy="127476"/>
            <a:chOff x="59225" y="213200"/>
            <a:chExt cx="1966325" cy="256800"/>
          </a:xfrm>
        </p:grpSpPr>
        <p:sp>
          <p:nvSpPr>
            <p:cNvPr id="147" name="Google Shape;147;p5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341150" y="4920210"/>
            <a:ext cx="699626" cy="127476"/>
            <a:chOff x="7367550" y="213200"/>
            <a:chExt cx="1409400" cy="256800"/>
          </a:xfrm>
        </p:grpSpPr>
        <p:sp>
          <p:nvSpPr>
            <p:cNvPr id="150" name="Google Shape;150;p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5"/>
          <p:cNvGrpSpPr/>
          <p:nvPr/>
        </p:nvGrpSpPr>
        <p:grpSpPr>
          <a:xfrm>
            <a:off x="8124325" y="2429999"/>
            <a:ext cx="899675" cy="127476"/>
            <a:chOff x="59225" y="935725"/>
            <a:chExt cx="1812400" cy="256800"/>
          </a:xfrm>
        </p:grpSpPr>
        <p:sp>
          <p:nvSpPr>
            <p:cNvPr id="153" name="Google Shape;153;p5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5"/>
          <p:cNvGrpSpPr/>
          <p:nvPr/>
        </p:nvGrpSpPr>
        <p:grpSpPr>
          <a:xfrm>
            <a:off x="73538" y="293480"/>
            <a:ext cx="699626" cy="127476"/>
            <a:chOff x="7367550" y="213200"/>
            <a:chExt cx="1409400" cy="256800"/>
          </a:xfrm>
        </p:grpSpPr>
        <p:sp>
          <p:nvSpPr>
            <p:cNvPr id="157" name="Google Shape;157;p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5"/>
          <p:cNvGrpSpPr/>
          <p:nvPr/>
        </p:nvGrpSpPr>
        <p:grpSpPr>
          <a:xfrm flipH="1">
            <a:off x="3040400" y="166007"/>
            <a:ext cx="1550555" cy="127476"/>
            <a:chOff x="5653350" y="1527950"/>
            <a:chExt cx="3123600" cy="256800"/>
          </a:xfrm>
        </p:grpSpPr>
        <p:sp>
          <p:nvSpPr>
            <p:cNvPr id="160" name="Google Shape;160;p5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203850" y="1915690"/>
            <a:ext cx="1550555" cy="127476"/>
            <a:chOff x="5653350" y="3636300"/>
            <a:chExt cx="3123600" cy="256800"/>
          </a:xfrm>
        </p:grpSpPr>
        <p:sp>
          <p:nvSpPr>
            <p:cNvPr id="165" name="Google Shape;165;p5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5"/>
          <p:cNvGrpSpPr/>
          <p:nvPr/>
        </p:nvGrpSpPr>
        <p:grpSpPr>
          <a:xfrm flipH="1">
            <a:off x="3123579" y="4792731"/>
            <a:ext cx="1120176" cy="127476"/>
            <a:chOff x="59225" y="3731075"/>
            <a:chExt cx="2256600" cy="256800"/>
          </a:xfrm>
        </p:grpSpPr>
        <p:sp>
          <p:nvSpPr>
            <p:cNvPr id="170" name="Google Shape;170;p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7004213" y="465476"/>
            <a:ext cx="1550555" cy="127476"/>
            <a:chOff x="5653350" y="2333400"/>
            <a:chExt cx="3123600" cy="256800"/>
          </a:xfrm>
        </p:grpSpPr>
        <p:sp>
          <p:nvSpPr>
            <p:cNvPr id="175" name="Google Shape;175;p5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body" idx="1"/>
          </p:nvPr>
        </p:nvSpPr>
        <p:spPr>
          <a:xfrm>
            <a:off x="720000" y="1455250"/>
            <a:ext cx="6053400" cy="2836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7"/>
          <p:cNvGrpSpPr/>
          <p:nvPr/>
        </p:nvGrpSpPr>
        <p:grpSpPr>
          <a:xfrm rot="10800000" flipH="1">
            <a:off x="5388750" y="344666"/>
            <a:ext cx="976084" cy="127476"/>
            <a:chOff x="59225" y="213200"/>
            <a:chExt cx="1966325" cy="256800"/>
          </a:xfrm>
        </p:grpSpPr>
        <p:sp>
          <p:nvSpPr>
            <p:cNvPr id="216" name="Google Shape;216;p7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7"/>
          <p:cNvGrpSpPr/>
          <p:nvPr/>
        </p:nvGrpSpPr>
        <p:grpSpPr>
          <a:xfrm rot="10800000">
            <a:off x="8056762" y="166007"/>
            <a:ext cx="699626" cy="127476"/>
            <a:chOff x="7367550" y="213200"/>
            <a:chExt cx="1409400" cy="256800"/>
          </a:xfrm>
        </p:grpSpPr>
        <p:sp>
          <p:nvSpPr>
            <p:cNvPr id="219" name="Google Shape;219;p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7"/>
          <p:cNvGrpSpPr/>
          <p:nvPr/>
        </p:nvGrpSpPr>
        <p:grpSpPr>
          <a:xfrm>
            <a:off x="7157063" y="3691702"/>
            <a:ext cx="899675" cy="127476"/>
            <a:chOff x="59225" y="935725"/>
            <a:chExt cx="1812400" cy="256800"/>
          </a:xfrm>
        </p:grpSpPr>
        <p:sp>
          <p:nvSpPr>
            <p:cNvPr id="222" name="Google Shape;222;p7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7"/>
          <p:cNvGrpSpPr/>
          <p:nvPr/>
        </p:nvGrpSpPr>
        <p:grpSpPr>
          <a:xfrm rot="10800000">
            <a:off x="8151599" y="4616112"/>
            <a:ext cx="699626" cy="127476"/>
            <a:chOff x="7367550" y="213200"/>
            <a:chExt cx="1409400" cy="256800"/>
          </a:xfrm>
        </p:grpSpPr>
        <p:sp>
          <p:nvSpPr>
            <p:cNvPr id="226" name="Google Shape;226;p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7"/>
          <p:cNvGrpSpPr/>
          <p:nvPr/>
        </p:nvGrpSpPr>
        <p:grpSpPr>
          <a:xfrm rot="10800000" flipH="1">
            <a:off x="4436320" y="4920210"/>
            <a:ext cx="1550555" cy="127476"/>
            <a:chOff x="5653350" y="1527950"/>
            <a:chExt cx="3123600" cy="256800"/>
          </a:xfrm>
        </p:grpSpPr>
        <p:sp>
          <p:nvSpPr>
            <p:cNvPr id="229" name="Google Shape;229;p7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 rot="10800000">
            <a:off x="542767" y="293486"/>
            <a:ext cx="1120176" cy="127476"/>
            <a:chOff x="59225" y="3731075"/>
            <a:chExt cx="2256600" cy="256800"/>
          </a:xfrm>
        </p:grpSpPr>
        <p:sp>
          <p:nvSpPr>
            <p:cNvPr id="234" name="Google Shape;234;p7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7"/>
          <p:cNvGrpSpPr/>
          <p:nvPr/>
        </p:nvGrpSpPr>
        <p:grpSpPr>
          <a:xfrm rot="10800000">
            <a:off x="1952295" y="4616103"/>
            <a:ext cx="1550555" cy="127476"/>
            <a:chOff x="5653350" y="2333400"/>
            <a:chExt cx="3123600" cy="256800"/>
          </a:xfrm>
        </p:grpSpPr>
        <p:sp>
          <p:nvSpPr>
            <p:cNvPr id="239" name="Google Shape;239;p7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7"/>
          <p:cNvGrpSpPr/>
          <p:nvPr/>
        </p:nvGrpSpPr>
        <p:grpSpPr>
          <a:xfrm rot="10800000">
            <a:off x="7077437" y="2225467"/>
            <a:ext cx="1550555" cy="127476"/>
            <a:chOff x="5653350" y="4311450"/>
            <a:chExt cx="3123600" cy="256800"/>
          </a:xfrm>
        </p:grpSpPr>
        <p:sp>
          <p:nvSpPr>
            <p:cNvPr id="244" name="Google Shape;244;p7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3"/>
          <p:cNvSpPr txBox="1">
            <a:spLocks noGrp="1"/>
          </p:cNvSpPr>
          <p:nvPr>
            <p:ph type="title"/>
          </p:nvPr>
        </p:nvSpPr>
        <p:spPr>
          <a:xfrm flipH="1">
            <a:off x="3550450" y="26867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070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0" name="Google Shape;450;p13"/>
          <p:cNvSpPr txBox="1">
            <a:spLocks noGrp="1"/>
          </p:cNvSpPr>
          <p:nvPr>
            <p:ph type="subTitle" idx="1"/>
          </p:nvPr>
        </p:nvSpPr>
        <p:spPr>
          <a:xfrm flipH="1">
            <a:off x="5488750" y="35281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13"/>
          <p:cNvGrpSpPr/>
          <p:nvPr/>
        </p:nvGrpSpPr>
        <p:grpSpPr>
          <a:xfrm>
            <a:off x="264119" y="2686763"/>
            <a:ext cx="976084" cy="127476"/>
            <a:chOff x="59225" y="213200"/>
            <a:chExt cx="1966325" cy="256800"/>
          </a:xfrm>
        </p:grpSpPr>
        <p:sp>
          <p:nvSpPr>
            <p:cNvPr id="452" name="Google Shape;452;p1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13"/>
          <p:cNvGrpSpPr/>
          <p:nvPr/>
        </p:nvGrpSpPr>
        <p:grpSpPr>
          <a:xfrm rot="10800000">
            <a:off x="8210713" y="4620729"/>
            <a:ext cx="699626" cy="127476"/>
            <a:chOff x="7367550" y="213200"/>
            <a:chExt cx="1409400" cy="256800"/>
          </a:xfrm>
        </p:grpSpPr>
        <p:sp>
          <p:nvSpPr>
            <p:cNvPr id="455" name="Google Shape;455;p1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3"/>
          <p:cNvGrpSpPr/>
          <p:nvPr/>
        </p:nvGrpSpPr>
        <p:grpSpPr>
          <a:xfrm rot="10800000" flipH="1">
            <a:off x="1322894" y="148619"/>
            <a:ext cx="1120176" cy="127476"/>
            <a:chOff x="59225" y="3731075"/>
            <a:chExt cx="2256600" cy="256800"/>
          </a:xfrm>
        </p:grpSpPr>
        <p:sp>
          <p:nvSpPr>
            <p:cNvPr id="458" name="Google Shape;458;p13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13"/>
          <p:cNvGrpSpPr/>
          <p:nvPr/>
        </p:nvGrpSpPr>
        <p:grpSpPr>
          <a:xfrm rot="10800000" flipH="1">
            <a:off x="5651796" y="4920198"/>
            <a:ext cx="699626" cy="127476"/>
            <a:chOff x="7367550" y="213200"/>
            <a:chExt cx="1409400" cy="256800"/>
          </a:xfrm>
        </p:grpSpPr>
        <p:sp>
          <p:nvSpPr>
            <p:cNvPr id="463" name="Google Shape;463;p1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13"/>
          <p:cNvGrpSpPr/>
          <p:nvPr/>
        </p:nvGrpSpPr>
        <p:grpSpPr>
          <a:xfrm>
            <a:off x="151897" y="4920198"/>
            <a:ext cx="1550555" cy="127476"/>
            <a:chOff x="5653350" y="1527950"/>
            <a:chExt cx="3123600" cy="256800"/>
          </a:xfrm>
        </p:grpSpPr>
        <p:sp>
          <p:nvSpPr>
            <p:cNvPr id="466" name="Google Shape;466;p1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3"/>
          <p:cNvGrpSpPr/>
          <p:nvPr/>
        </p:nvGrpSpPr>
        <p:grpSpPr>
          <a:xfrm rot="10800000" flipH="1">
            <a:off x="6970472" y="276091"/>
            <a:ext cx="1550555" cy="127476"/>
            <a:chOff x="5653350" y="2333400"/>
            <a:chExt cx="3123600" cy="256800"/>
          </a:xfrm>
        </p:grpSpPr>
        <p:sp>
          <p:nvSpPr>
            <p:cNvPr id="471" name="Google Shape;471;p13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3"/>
          <p:cNvGrpSpPr/>
          <p:nvPr/>
        </p:nvGrpSpPr>
        <p:grpSpPr>
          <a:xfrm flipH="1">
            <a:off x="3382043" y="2085138"/>
            <a:ext cx="1550555" cy="127476"/>
            <a:chOff x="5653350" y="3055925"/>
            <a:chExt cx="3123600" cy="256800"/>
          </a:xfrm>
        </p:grpSpPr>
        <p:sp>
          <p:nvSpPr>
            <p:cNvPr id="476" name="Google Shape;476;p1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13"/>
          <p:cNvGrpSpPr/>
          <p:nvPr/>
        </p:nvGrpSpPr>
        <p:grpSpPr>
          <a:xfrm rot="10800000" flipH="1">
            <a:off x="2097039" y="3639578"/>
            <a:ext cx="1550555" cy="127476"/>
            <a:chOff x="5653350" y="3636300"/>
            <a:chExt cx="3123600" cy="256800"/>
          </a:xfrm>
        </p:grpSpPr>
        <p:sp>
          <p:nvSpPr>
            <p:cNvPr id="481" name="Google Shape;481;p1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3"/>
          <p:cNvGrpSpPr/>
          <p:nvPr/>
        </p:nvGrpSpPr>
        <p:grpSpPr>
          <a:xfrm rot="10800000" flipH="1">
            <a:off x="280947" y="1382067"/>
            <a:ext cx="1550555" cy="127476"/>
            <a:chOff x="5653350" y="4311450"/>
            <a:chExt cx="3123600" cy="256800"/>
          </a:xfrm>
        </p:grpSpPr>
        <p:sp>
          <p:nvSpPr>
            <p:cNvPr id="486" name="Google Shape;486;p13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3"/>
          <p:cNvGrpSpPr/>
          <p:nvPr/>
        </p:nvGrpSpPr>
        <p:grpSpPr>
          <a:xfrm>
            <a:off x="3938184" y="722513"/>
            <a:ext cx="1550555" cy="127476"/>
            <a:chOff x="5653350" y="3055925"/>
            <a:chExt cx="3123600" cy="256800"/>
          </a:xfrm>
        </p:grpSpPr>
        <p:sp>
          <p:nvSpPr>
            <p:cNvPr id="491" name="Google Shape;491;p1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"/>
          <p:cNvSpPr txBox="1">
            <a:spLocks noGrp="1"/>
          </p:cNvSpPr>
          <p:nvPr>
            <p:ph type="title"/>
          </p:nvPr>
        </p:nvSpPr>
        <p:spPr>
          <a:xfrm flipH="1">
            <a:off x="2128050" y="25343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7" name="Google Shape;497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8063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8" name="Google Shape;498;p14"/>
          <p:cNvSpPr txBox="1">
            <a:spLocks noGrp="1"/>
          </p:cNvSpPr>
          <p:nvPr>
            <p:ph type="subTitle" idx="1"/>
          </p:nvPr>
        </p:nvSpPr>
        <p:spPr>
          <a:xfrm flipH="1">
            <a:off x="3097200" y="33757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9" name="Google Shape;499;p14"/>
          <p:cNvGrpSpPr/>
          <p:nvPr/>
        </p:nvGrpSpPr>
        <p:grpSpPr>
          <a:xfrm>
            <a:off x="796031" y="3288138"/>
            <a:ext cx="976084" cy="127476"/>
            <a:chOff x="59225" y="213200"/>
            <a:chExt cx="1966325" cy="256800"/>
          </a:xfrm>
        </p:grpSpPr>
        <p:sp>
          <p:nvSpPr>
            <p:cNvPr id="500" name="Google Shape;500;p1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4"/>
          <p:cNvGrpSpPr/>
          <p:nvPr/>
        </p:nvGrpSpPr>
        <p:grpSpPr>
          <a:xfrm rot="10800000">
            <a:off x="8088526" y="4679829"/>
            <a:ext cx="699626" cy="127476"/>
            <a:chOff x="7367550" y="213200"/>
            <a:chExt cx="1409400" cy="256800"/>
          </a:xfrm>
        </p:grpSpPr>
        <p:sp>
          <p:nvSpPr>
            <p:cNvPr id="503" name="Google Shape;503;p1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14"/>
          <p:cNvGrpSpPr/>
          <p:nvPr/>
        </p:nvGrpSpPr>
        <p:grpSpPr>
          <a:xfrm rot="10800000" flipH="1">
            <a:off x="6171813" y="4251036"/>
            <a:ext cx="899675" cy="127476"/>
            <a:chOff x="59225" y="935725"/>
            <a:chExt cx="1812400" cy="256800"/>
          </a:xfrm>
        </p:grpSpPr>
        <p:sp>
          <p:nvSpPr>
            <p:cNvPr id="506" name="Google Shape;506;p1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14"/>
          <p:cNvGrpSpPr/>
          <p:nvPr/>
        </p:nvGrpSpPr>
        <p:grpSpPr>
          <a:xfrm rot="10800000" flipH="1">
            <a:off x="1322894" y="148619"/>
            <a:ext cx="1120176" cy="127476"/>
            <a:chOff x="59225" y="3731075"/>
            <a:chExt cx="2256600" cy="256800"/>
          </a:xfrm>
        </p:grpSpPr>
        <p:sp>
          <p:nvSpPr>
            <p:cNvPr id="510" name="Google Shape;510;p1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14"/>
          <p:cNvGrpSpPr/>
          <p:nvPr/>
        </p:nvGrpSpPr>
        <p:grpSpPr>
          <a:xfrm rot="10800000" flipH="1">
            <a:off x="8422302" y="951463"/>
            <a:ext cx="539041" cy="127476"/>
            <a:chOff x="2797275" y="213200"/>
            <a:chExt cx="1085900" cy="256800"/>
          </a:xfrm>
        </p:grpSpPr>
        <p:sp>
          <p:nvSpPr>
            <p:cNvPr id="515" name="Google Shape;515;p14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14"/>
          <p:cNvGrpSpPr/>
          <p:nvPr/>
        </p:nvGrpSpPr>
        <p:grpSpPr>
          <a:xfrm rot="10800000" flipH="1">
            <a:off x="3298583" y="4552360"/>
            <a:ext cx="699626" cy="127476"/>
            <a:chOff x="7367550" y="213200"/>
            <a:chExt cx="1409400" cy="256800"/>
          </a:xfrm>
        </p:grpSpPr>
        <p:sp>
          <p:nvSpPr>
            <p:cNvPr id="519" name="Google Shape;519;p1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14"/>
          <p:cNvGrpSpPr/>
          <p:nvPr/>
        </p:nvGrpSpPr>
        <p:grpSpPr>
          <a:xfrm>
            <a:off x="280947" y="4804360"/>
            <a:ext cx="1550555" cy="127476"/>
            <a:chOff x="5653350" y="1527950"/>
            <a:chExt cx="3123600" cy="256800"/>
          </a:xfrm>
        </p:grpSpPr>
        <p:sp>
          <p:nvSpPr>
            <p:cNvPr id="522" name="Google Shape;522;p1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14"/>
          <p:cNvGrpSpPr/>
          <p:nvPr/>
        </p:nvGrpSpPr>
        <p:grpSpPr>
          <a:xfrm rot="10800000" flipH="1">
            <a:off x="6970472" y="276091"/>
            <a:ext cx="1550555" cy="127476"/>
            <a:chOff x="5653350" y="2333400"/>
            <a:chExt cx="3123600" cy="256800"/>
          </a:xfrm>
        </p:grpSpPr>
        <p:sp>
          <p:nvSpPr>
            <p:cNvPr id="527" name="Google Shape;527;p14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14"/>
          <p:cNvGrpSpPr/>
          <p:nvPr/>
        </p:nvGrpSpPr>
        <p:grpSpPr>
          <a:xfrm flipH="1">
            <a:off x="6096393" y="1780263"/>
            <a:ext cx="1550555" cy="127476"/>
            <a:chOff x="5653350" y="3055925"/>
            <a:chExt cx="3123600" cy="256800"/>
          </a:xfrm>
        </p:grpSpPr>
        <p:sp>
          <p:nvSpPr>
            <p:cNvPr id="532" name="Google Shape;532;p14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14"/>
          <p:cNvGrpSpPr/>
          <p:nvPr/>
        </p:nvGrpSpPr>
        <p:grpSpPr>
          <a:xfrm rot="10800000" flipH="1">
            <a:off x="1546639" y="2384890"/>
            <a:ext cx="1550555" cy="127476"/>
            <a:chOff x="5653350" y="3636300"/>
            <a:chExt cx="3123600" cy="256800"/>
          </a:xfrm>
        </p:grpSpPr>
        <p:sp>
          <p:nvSpPr>
            <p:cNvPr id="537" name="Google Shape;537;p14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4"/>
          <p:cNvGrpSpPr/>
          <p:nvPr/>
        </p:nvGrpSpPr>
        <p:grpSpPr>
          <a:xfrm rot="10800000" flipH="1">
            <a:off x="508797" y="1078942"/>
            <a:ext cx="1550555" cy="127476"/>
            <a:chOff x="5653350" y="4311450"/>
            <a:chExt cx="3123600" cy="256800"/>
          </a:xfrm>
        </p:grpSpPr>
        <p:sp>
          <p:nvSpPr>
            <p:cNvPr id="542" name="Google Shape;542;p14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4"/>
          <p:cNvGrpSpPr/>
          <p:nvPr/>
        </p:nvGrpSpPr>
        <p:grpSpPr>
          <a:xfrm rot="10800000" flipH="1">
            <a:off x="7400847" y="2634930"/>
            <a:ext cx="1120176" cy="127476"/>
            <a:chOff x="59225" y="3731075"/>
            <a:chExt cx="2256600" cy="256800"/>
          </a:xfrm>
        </p:grpSpPr>
        <p:sp>
          <p:nvSpPr>
            <p:cNvPr id="547" name="Google Shape;547;p1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14"/>
          <p:cNvGrpSpPr/>
          <p:nvPr/>
        </p:nvGrpSpPr>
        <p:grpSpPr>
          <a:xfrm>
            <a:off x="4389634" y="465475"/>
            <a:ext cx="1550555" cy="127476"/>
            <a:chOff x="5653350" y="3055925"/>
            <a:chExt cx="3123600" cy="256800"/>
          </a:xfrm>
        </p:grpSpPr>
        <p:sp>
          <p:nvSpPr>
            <p:cNvPr id="552" name="Google Shape;552;p14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5"/>
          <p:cNvSpPr txBox="1">
            <a:spLocks noGrp="1"/>
          </p:cNvSpPr>
          <p:nvPr>
            <p:ph type="title"/>
          </p:nvPr>
        </p:nvSpPr>
        <p:spPr>
          <a:xfrm flipH="1">
            <a:off x="690950" y="181912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8" name="Google Shape;55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88750" y="982575"/>
            <a:ext cx="2949600" cy="2460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9" name="Google Shape;559;p15"/>
          <p:cNvSpPr txBox="1">
            <a:spLocks noGrp="1"/>
          </p:cNvSpPr>
          <p:nvPr>
            <p:ph type="subTitle" idx="1"/>
          </p:nvPr>
        </p:nvSpPr>
        <p:spPr>
          <a:xfrm flipH="1">
            <a:off x="1660100" y="266047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0" name="Google Shape;560;p15"/>
          <p:cNvGrpSpPr/>
          <p:nvPr/>
        </p:nvGrpSpPr>
        <p:grpSpPr>
          <a:xfrm rot="10800000" flipH="1">
            <a:off x="4022247" y="147044"/>
            <a:ext cx="1550555" cy="127476"/>
            <a:chOff x="5653350" y="1527950"/>
            <a:chExt cx="3123600" cy="256800"/>
          </a:xfrm>
        </p:grpSpPr>
        <p:sp>
          <p:nvSpPr>
            <p:cNvPr id="561" name="Google Shape;561;p15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15"/>
          <p:cNvGrpSpPr/>
          <p:nvPr/>
        </p:nvGrpSpPr>
        <p:grpSpPr>
          <a:xfrm>
            <a:off x="1895858" y="425544"/>
            <a:ext cx="699626" cy="127476"/>
            <a:chOff x="7367550" y="213200"/>
            <a:chExt cx="1409400" cy="256800"/>
          </a:xfrm>
        </p:grpSpPr>
        <p:sp>
          <p:nvSpPr>
            <p:cNvPr id="566" name="Google Shape;566;p1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15"/>
          <p:cNvGrpSpPr/>
          <p:nvPr/>
        </p:nvGrpSpPr>
        <p:grpSpPr>
          <a:xfrm flipH="1">
            <a:off x="8240926" y="425551"/>
            <a:ext cx="699626" cy="127476"/>
            <a:chOff x="7367550" y="213200"/>
            <a:chExt cx="1409400" cy="256800"/>
          </a:xfrm>
        </p:grpSpPr>
        <p:sp>
          <p:nvSpPr>
            <p:cNvPr id="569" name="Google Shape;569;p1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15"/>
          <p:cNvGrpSpPr/>
          <p:nvPr/>
        </p:nvGrpSpPr>
        <p:grpSpPr>
          <a:xfrm>
            <a:off x="6324213" y="854344"/>
            <a:ext cx="899675" cy="127476"/>
            <a:chOff x="59225" y="935725"/>
            <a:chExt cx="1812400" cy="256800"/>
          </a:xfrm>
        </p:grpSpPr>
        <p:sp>
          <p:nvSpPr>
            <p:cNvPr id="572" name="Google Shape;572;p15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5"/>
          <p:cNvGrpSpPr/>
          <p:nvPr/>
        </p:nvGrpSpPr>
        <p:grpSpPr>
          <a:xfrm rot="10800000" flipH="1">
            <a:off x="433356" y="1035492"/>
            <a:ext cx="976084" cy="127476"/>
            <a:chOff x="59225" y="213200"/>
            <a:chExt cx="1966325" cy="256800"/>
          </a:xfrm>
        </p:grpSpPr>
        <p:sp>
          <p:nvSpPr>
            <p:cNvPr id="576" name="Google Shape;576;p15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15"/>
          <p:cNvGrpSpPr/>
          <p:nvPr/>
        </p:nvGrpSpPr>
        <p:grpSpPr>
          <a:xfrm>
            <a:off x="7659847" y="3266425"/>
            <a:ext cx="1120176" cy="127476"/>
            <a:chOff x="59225" y="3731075"/>
            <a:chExt cx="2256600" cy="256800"/>
          </a:xfrm>
        </p:grpSpPr>
        <p:sp>
          <p:nvSpPr>
            <p:cNvPr id="579" name="Google Shape;579;p1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5"/>
          <p:cNvGrpSpPr/>
          <p:nvPr/>
        </p:nvGrpSpPr>
        <p:grpSpPr>
          <a:xfrm>
            <a:off x="230314" y="3763215"/>
            <a:ext cx="1550555" cy="127476"/>
            <a:chOff x="5653350" y="3636300"/>
            <a:chExt cx="3123600" cy="256800"/>
          </a:xfrm>
        </p:grpSpPr>
        <p:sp>
          <p:nvSpPr>
            <p:cNvPr id="584" name="Google Shape;584;p15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15"/>
          <p:cNvGrpSpPr/>
          <p:nvPr/>
        </p:nvGrpSpPr>
        <p:grpSpPr>
          <a:xfrm>
            <a:off x="8574702" y="4153916"/>
            <a:ext cx="539041" cy="127476"/>
            <a:chOff x="2797275" y="213200"/>
            <a:chExt cx="1085900" cy="256800"/>
          </a:xfrm>
        </p:grpSpPr>
        <p:sp>
          <p:nvSpPr>
            <p:cNvPr id="589" name="Google Shape;589;p15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5"/>
          <p:cNvGrpSpPr/>
          <p:nvPr/>
        </p:nvGrpSpPr>
        <p:grpSpPr>
          <a:xfrm rot="10800000" flipH="1">
            <a:off x="3523409" y="4281404"/>
            <a:ext cx="1550555" cy="127476"/>
            <a:chOff x="5653350" y="3055925"/>
            <a:chExt cx="3123600" cy="256800"/>
          </a:xfrm>
        </p:grpSpPr>
        <p:sp>
          <p:nvSpPr>
            <p:cNvPr id="593" name="Google Shape;593;p15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5"/>
          <p:cNvGrpSpPr/>
          <p:nvPr/>
        </p:nvGrpSpPr>
        <p:grpSpPr>
          <a:xfrm>
            <a:off x="1202869" y="4701835"/>
            <a:ext cx="1120176" cy="127476"/>
            <a:chOff x="59225" y="3731075"/>
            <a:chExt cx="2256600" cy="256800"/>
          </a:xfrm>
        </p:grpSpPr>
        <p:sp>
          <p:nvSpPr>
            <p:cNvPr id="598" name="Google Shape;598;p1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15"/>
          <p:cNvGrpSpPr/>
          <p:nvPr/>
        </p:nvGrpSpPr>
        <p:grpSpPr>
          <a:xfrm>
            <a:off x="6109297" y="4829289"/>
            <a:ext cx="1550555" cy="127476"/>
            <a:chOff x="5653350" y="2333400"/>
            <a:chExt cx="3123600" cy="256800"/>
          </a:xfrm>
        </p:grpSpPr>
        <p:sp>
          <p:nvSpPr>
            <p:cNvPr id="603" name="Google Shape;603;p15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6"/>
          <p:cNvSpPr txBox="1">
            <a:spLocks noGrp="1"/>
          </p:cNvSpPr>
          <p:nvPr>
            <p:ph type="title"/>
          </p:nvPr>
        </p:nvSpPr>
        <p:spPr>
          <a:xfrm>
            <a:off x="1811200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9" name="Google Shape;609;p16"/>
          <p:cNvSpPr txBox="1">
            <a:spLocks noGrp="1"/>
          </p:cNvSpPr>
          <p:nvPr>
            <p:ph type="subTitle" idx="1"/>
          </p:nvPr>
        </p:nvSpPr>
        <p:spPr>
          <a:xfrm>
            <a:off x="1811200" y="2126219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6"/>
          <p:cNvSpPr txBox="1">
            <a:spLocks noGrp="1"/>
          </p:cNvSpPr>
          <p:nvPr>
            <p:ph type="title" idx="2" hasCustomPrompt="1"/>
          </p:nvPr>
        </p:nvSpPr>
        <p:spPr>
          <a:xfrm>
            <a:off x="691017" y="1594075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1" name="Google Shape;611;p16"/>
          <p:cNvSpPr txBox="1">
            <a:spLocks noGrp="1"/>
          </p:cNvSpPr>
          <p:nvPr>
            <p:ph type="title" idx="3"/>
          </p:nvPr>
        </p:nvSpPr>
        <p:spPr>
          <a:xfrm>
            <a:off x="5945875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2" name="Google Shape;612;p16"/>
          <p:cNvSpPr txBox="1">
            <a:spLocks noGrp="1"/>
          </p:cNvSpPr>
          <p:nvPr>
            <p:ph type="subTitle" idx="4"/>
          </p:nvPr>
        </p:nvSpPr>
        <p:spPr>
          <a:xfrm>
            <a:off x="5945875" y="2126219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6"/>
          <p:cNvSpPr txBox="1">
            <a:spLocks noGrp="1"/>
          </p:cNvSpPr>
          <p:nvPr>
            <p:ph type="title" idx="5" hasCustomPrompt="1"/>
          </p:nvPr>
        </p:nvSpPr>
        <p:spPr>
          <a:xfrm>
            <a:off x="4825575" y="1594075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4" name="Google Shape;614;p16"/>
          <p:cNvSpPr txBox="1">
            <a:spLocks noGrp="1"/>
          </p:cNvSpPr>
          <p:nvPr>
            <p:ph type="title" idx="6"/>
          </p:nvPr>
        </p:nvSpPr>
        <p:spPr>
          <a:xfrm>
            <a:off x="1811200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5" name="Google Shape;615;p16"/>
          <p:cNvSpPr txBox="1">
            <a:spLocks noGrp="1"/>
          </p:cNvSpPr>
          <p:nvPr>
            <p:ph type="subTitle" idx="7"/>
          </p:nvPr>
        </p:nvSpPr>
        <p:spPr>
          <a:xfrm>
            <a:off x="1811200" y="3512208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6"/>
          <p:cNvSpPr txBox="1">
            <a:spLocks noGrp="1"/>
          </p:cNvSpPr>
          <p:nvPr>
            <p:ph type="title" idx="8" hasCustomPrompt="1"/>
          </p:nvPr>
        </p:nvSpPr>
        <p:spPr>
          <a:xfrm>
            <a:off x="690950" y="2980071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7" name="Google Shape;617;p16"/>
          <p:cNvSpPr txBox="1">
            <a:spLocks noGrp="1"/>
          </p:cNvSpPr>
          <p:nvPr>
            <p:ph type="title" idx="9"/>
          </p:nvPr>
        </p:nvSpPr>
        <p:spPr>
          <a:xfrm>
            <a:off x="5945875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8" name="Google Shape;618;p16"/>
          <p:cNvSpPr txBox="1">
            <a:spLocks noGrp="1"/>
          </p:cNvSpPr>
          <p:nvPr>
            <p:ph type="subTitle" idx="13"/>
          </p:nvPr>
        </p:nvSpPr>
        <p:spPr>
          <a:xfrm>
            <a:off x="5945875" y="3512208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16"/>
          <p:cNvSpPr txBox="1">
            <a:spLocks noGrp="1"/>
          </p:cNvSpPr>
          <p:nvPr>
            <p:ph type="title" idx="14" hasCustomPrompt="1"/>
          </p:nvPr>
        </p:nvSpPr>
        <p:spPr>
          <a:xfrm>
            <a:off x="4825575" y="2980071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0" name="Google Shape;620;p16"/>
          <p:cNvSpPr txBox="1">
            <a:spLocks noGrp="1"/>
          </p:cNvSpPr>
          <p:nvPr>
            <p:ph type="title" idx="15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21" name="Google Shape;621;p16"/>
          <p:cNvGrpSpPr/>
          <p:nvPr/>
        </p:nvGrpSpPr>
        <p:grpSpPr>
          <a:xfrm flipH="1">
            <a:off x="7698025" y="465488"/>
            <a:ext cx="976084" cy="127476"/>
            <a:chOff x="59225" y="213200"/>
            <a:chExt cx="1966325" cy="256800"/>
          </a:xfrm>
        </p:grpSpPr>
        <p:sp>
          <p:nvSpPr>
            <p:cNvPr id="622" name="Google Shape;622;p16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6"/>
          <p:cNvGrpSpPr/>
          <p:nvPr/>
        </p:nvGrpSpPr>
        <p:grpSpPr>
          <a:xfrm flipH="1">
            <a:off x="100647" y="2927860"/>
            <a:ext cx="539041" cy="127476"/>
            <a:chOff x="2797275" y="213200"/>
            <a:chExt cx="1085900" cy="256800"/>
          </a:xfrm>
        </p:grpSpPr>
        <p:sp>
          <p:nvSpPr>
            <p:cNvPr id="625" name="Google Shape;625;p16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 flipH="1">
            <a:off x="468650" y="293495"/>
            <a:ext cx="699626" cy="127476"/>
            <a:chOff x="7367550" y="213200"/>
            <a:chExt cx="1409400" cy="256800"/>
          </a:xfrm>
        </p:grpSpPr>
        <p:sp>
          <p:nvSpPr>
            <p:cNvPr id="629" name="Google Shape;629;p1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16"/>
          <p:cNvGrpSpPr/>
          <p:nvPr/>
        </p:nvGrpSpPr>
        <p:grpSpPr>
          <a:xfrm flipH="1">
            <a:off x="7625982" y="4441304"/>
            <a:ext cx="1120176" cy="127476"/>
            <a:chOff x="59225" y="3731075"/>
            <a:chExt cx="2256600" cy="256800"/>
          </a:xfrm>
        </p:grpSpPr>
        <p:sp>
          <p:nvSpPr>
            <p:cNvPr id="632" name="Google Shape;632;p16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16"/>
          <p:cNvGrpSpPr/>
          <p:nvPr/>
        </p:nvGrpSpPr>
        <p:grpSpPr>
          <a:xfrm>
            <a:off x="4889443" y="166025"/>
            <a:ext cx="699626" cy="127476"/>
            <a:chOff x="7367550" y="213200"/>
            <a:chExt cx="1409400" cy="256800"/>
          </a:xfrm>
        </p:grpSpPr>
        <p:sp>
          <p:nvSpPr>
            <p:cNvPr id="637" name="Google Shape;637;p1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 flipH="1">
            <a:off x="731988" y="4391257"/>
            <a:ext cx="1550555" cy="127476"/>
            <a:chOff x="5653350" y="2333400"/>
            <a:chExt cx="3123600" cy="256800"/>
          </a:xfrm>
        </p:grpSpPr>
        <p:sp>
          <p:nvSpPr>
            <p:cNvPr id="640" name="Google Shape;640;p16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16"/>
          <p:cNvGrpSpPr/>
          <p:nvPr/>
        </p:nvGrpSpPr>
        <p:grpSpPr>
          <a:xfrm flipH="1">
            <a:off x="4038517" y="4908348"/>
            <a:ext cx="1550555" cy="127476"/>
            <a:chOff x="5653350" y="3055925"/>
            <a:chExt cx="3123600" cy="256800"/>
          </a:xfrm>
        </p:grpSpPr>
        <p:sp>
          <p:nvSpPr>
            <p:cNvPr id="645" name="Google Shape;645;p16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8"/>
          <p:cNvSpPr txBox="1">
            <a:spLocks noGrp="1"/>
          </p:cNvSpPr>
          <p:nvPr>
            <p:ph type="subTitle" idx="1"/>
          </p:nvPr>
        </p:nvSpPr>
        <p:spPr>
          <a:xfrm>
            <a:off x="2382000" y="3561250"/>
            <a:ext cx="4380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От: Кристиян </a:t>
            </a:r>
            <a:r>
              <a:rPr lang="bg-BG" dirty="0" err="1"/>
              <a:t>Джургов</a:t>
            </a:r>
            <a:r>
              <a:rPr lang="bg-BG" dirty="0"/>
              <a:t> и Светослав Балтаджиев</a:t>
            </a:r>
            <a:endParaRPr dirty="0"/>
          </a:p>
        </p:txBody>
      </p:sp>
      <p:sp>
        <p:nvSpPr>
          <p:cNvPr id="1172" name="Google Shape;1172;p38"/>
          <p:cNvSpPr txBox="1">
            <a:spLocks noGrp="1"/>
          </p:cNvSpPr>
          <p:nvPr>
            <p:ph type="ctrTitle"/>
          </p:nvPr>
        </p:nvSpPr>
        <p:spPr>
          <a:xfrm>
            <a:off x="912025" y="1354538"/>
            <a:ext cx="7320000" cy="20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Morse Code Reader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4FCBC0-EEC1-E5F2-4861-4D129F213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697" y="1384023"/>
            <a:ext cx="4219303" cy="2391404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/>
              <a:t>С помощта на 3 бутона, ние:</a:t>
            </a:r>
          </a:p>
          <a:p>
            <a:r>
              <a:rPr lang="bg-BG" dirty="0"/>
              <a:t>Въвеждаме морзовият код за определена буква</a:t>
            </a:r>
          </a:p>
          <a:p>
            <a:r>
              <a:rPr lang="bg-BG" dirty="0"/>
              <a:t>Изписваме последната въведена буква върху дисплея</a:t>
            </a:r>
          </a:p>
          <a:p>
            <a:r>
              <a:rPr lang="bg-BG" dirty="0"/>
              <a:t>Изтриваме написаното върху дисплея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63669-B994-D1BB-C1D4-7D3CADC3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08" y="544568"/>
            <a:ext cx="1520280" cy="679079"/>
          </a:xfrm>
        </p:spPr>
        <p:txBody>
          <a:bodyPr/>
          <a:lstStyle/>
          <a:p>
            <a:r>
              <a:rPr lang="bg-BG" dirty="0"/>
              <a:t>Бутони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E69CA-85D8-92B1-8331-AE43D66A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88" y="1469833"/>
            <a:ext cx="1781424" cy="20862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64AB20-6C51-D404-A459-D583694E0344}"/>
              </a:ext>
            </a:extLst>
          </p:cNvPr>
          <p:cNvSpPr/>
          <p:nvPr/>
        </p:nvSpPr>
        <p:spPr>
          <a:xfrm>
            <a:off x="4824288" y="1469833"/>
            <a:ext cx="1781424" cy="208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03300A-8511-525A-BE8A-789BB52A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873" y="1813798"/>
            <a:ext cx="3368674" cy="1352907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 err="1"/>
              <a:t>Суича</a:t>
            </a:r>
            <a:r>
              <a:rPr lang="bg-BG" u="sng" dirty="0"/>
              <a:t> се използва за:</a:t>
            </a:r>
          </a:p>
          <a:p>
            <a:r>
              <a:rPr lang="bg-BG" dirty="0"/>
              <a:t>Включване на дисплея</a:t>
            </a:r>
          </a:p>
          <a:p>
            <a:r>
              <a:rPr lang="bg-BG" dirty="0"/>
              <a:t>Изключване на дисплея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0190-1D1C-61E7-0DED-838FB321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87" y="489894"/>
            <a:ext cx="1304743" cy="657798"/>
          </a:xfrm>
        </p:spPr>
        <p:txBody>
          <a:bodyPr/>
          <a:lstStyle/>
          <a:p>
            <a:r>
              <a:rPr lang="bg-BG" dirty="0" err="1"/>
              <a:t>Суич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C41D2-BF3F-EC5B-E6A9-A0828D62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73" y="1156588"/>
            <a:ext cx="1865051" cy="1308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D8B04F-B03F-47DC-FAAE-A7B278A21423}"/>
              </a:ext>
            </a:extLst>
          </p:cNvPr>
          <p:cNvSpPr/>
          <p:nvPr/>
        </p:nvSpPr>
        <p:spPr>
          <a:xfrm>
            <a:off x="3989108" y="1156588"/>
            <a:ext cx="1865051" cy="1308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CBFA3-3E0B-3852-E018-3B87D45BE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858" y="3088976"/>
            <a:ext cx="2311799" cy="1067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D8B4B-806A-D0DD-DAC7-D1FB575FE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349" y="3092583"/>
            <a:ext cx="2317245" cy="1067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EC7D60-15CA-7EA8-85DC-3D9DAA1FE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506" y="1147692"/>
            <a:ext cx="1860186" cy="13050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9994CA2-A8C8-71CA-49A3-9B47E7B620E0}"/>
              </a:ext>
            </a:extLst>
          </p:cNvPr>
          <p:cNvSpPr/>
          <p:nvPr/>
        </p:nvSpPr>
        <p:spPr>
          <a:xfrm>
            <a:off x="6701371" y="1156588"/>
            <a:ext cx="1855321" cy="1296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119A82-3607-5EDE-E698-E54DC5FCFC34}"/>
              </a:ext>
            </a:extLst>
          </p:cNvPr>
          <p:cNvSpPr/>
          <p:nvPr/>
        </p:nvSpPr>
        <p:spPr>
          <a:xfrm>
            <a:off x="3766858" y="3088784"/>
            <a:ext cx="2293591" cy="106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E9FAD-1E53-6C49-711B-3F584DFD1532}"/>
              </a:ext>
            </a:extLst>
          </p:cNvPr>
          <p:cNvSpPr/>
          <p:nvPr/>
        </p:nvSpPr>
        <p:spPr>
          <a:xfrm>
            <a:off x="6486349" y="3092390"/>
            <a:ext cx="2317245" cy="106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C6BE04-4BCD-5B46-AD82-22FE273E6B66}"/>
              </a:ext>
            </a:extLst>
          </p:cNvPr>
          <p:cNvCxnSpPr>
            <a:cxnSpLocks/>
          </p:cNvCxnSpPr>
          <p:nvPr/>
        </p:nvCxnSpPr>
        <p:spPr>
          <a:xfrm>
            <a:off x="6267450" y="1562100"/>
            <a:ext cx="0" cy="2254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1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176F98-29C3-09AA-C98F-874DA2B4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Звънец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B9897-A8EF-A060-C247-74268508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55" y="1361906"/>
            <a:ext cx="2343477" cy="24196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91378-BAE1-D05A-8A84-42FA2418F166}"/>
              </a:ext>
            </a:extLst>
          </p:cNvPr>
          <p:cNvSpPr/>
          <p:nvPr/>
        </p:nvSpPr>
        <p:spPr>
          <a:xfrm>
            <a:off x="5393355" y="1364912"/>
            <a:ext cx="2343477" cy="2416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7283907-CA01-A12D-E71E-0F64D55D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973" y="1801098"/>
            <a:ext cx="3368674" cy="1352907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 smtClean="0"/>
              <a:t>Звънецът се </a:t>
            </a:r>
            <a:r>
              <a:rPr lang="bg-BG" u="sng" dirty="0"/>
              <a:t>използва за:</a:t>
            </a:r>
          </a:p>
          <a:p>
            <a:r>
              <a:rPr lang="bg-BG" dirty="0"/>
              <a:t>Издаване на звук по време на въвеждането на морзовият код</a:t>
            </a:r>
          </a:p>
        </p:txBody>
      </p:sp>
    </p:spTree>
    <p:extLst>
      <p:ext uri="{BB962C8B-B14F-4D97-AF65-F5344CB8AC3E}">
        <p14:creationId xmlns:p14="http://schemas.microsoft.com/office/powerpoint/2010/main" val="369649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94932B-F5A1-D1E4-F8E1-1AB78DB7C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00" y="1768750"/>
            <a:ext cx="4379050" cy="1606000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/>
              <a:t>Крушката се използва за:</a:t>
            </a:r>
          </a:p>
          <a:p>
            <a:r>
              <a:rPr lang="bg-BG" dirty="0"/>
              <a:t>Святкане и изгасване по време на въвеждането на морзовият код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4D7B58-564B-9A55-813C-4031E14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72139"/>
            <a:ext cx="1866446" cy="631672"/>
          </a:xfrm>
        </p:spPr>
        <p:txBody>
          <a:bodyPr/>
          <a:lstStyle/>
          <a:p>
            <a:r>
              <a:rPr lang="bg-BG" dirty="0"/>
              <a:t>Крушка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7FA2B-8AE3-C11A-E580-BD0ABB95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867" y="1550236"/>
            <a:ext cx="1762342" cy="2265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FBDCF0-6CBA-82A2-434D-738E1CB0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17" y="1550236"/>
            <a:ext cx="1612901" cy="2269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F6F0C1-3EE8-8C6A-5764-FBB2661F6A50}"/>
              </a:ext>
            </a:extLst>
          </p:cNvPr>
          <p:cNvSpPr/>
          <p:nvPr/>
        </p:nvSpPr>
        <p:spPr>
          <a:xfrm>
            <a:off x="4786868" y="1550237"/>
            <a:ext cx="1762342" cy="2265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25FA3-8350-DBD5-D780-E95BAD516A14}"/>
              </a:ext>
            </a:extLst>
          </p:cNvPr>
          <p:cNvSpPr/>
          <p:nvPr/>
        </p:nvSpPr>
        <p:spPr>
          <a:xfrm>
            <a:off x="6888717" y="1550237"/>
            <a:ext cx="1612902" cy="2265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0D35CF-3B50-D50D-1A19-B7CD1215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Дисплей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8735CCB-1D4D-6B62-6F50-12A2ED03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00" y="1768750"/>
            <a:ext cx="4379050" cy="1606000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/>
              <a:t>Дисплеят се използва за:</a:t>
            </a:r>
          </a:p>
          <a:p>
            <a:r>
              <a:rPr lang="bg-BG" dirty="0"/>
              <a:t>Извеждане на текст от морзовият код след преобразуването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9AE825-F953-CA6E-5C2A-B9462651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12" y="1943568"/>
            <a:ext cx="3593004" cy="16921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CF1DB7-87C8-26A1-5926-9E4422AB1D14}"/>
              </a:ext>
            </a:extLst>
          </p:cNvPr>
          <p:cNvSpPr/>
          <p:nvPr/>
        </p:nvSpPr>
        <p:spPr>
          <a:xfrm>
            <a:off x="4943573" y="1941115"/>
            <a:ext cx="3579943" cy="1692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0"/>
          <p:cNvSpPr txBox="1">
            <a:spLocks noGrp="1"/>
          </p:cNvSpPr>
          <p:nvPr>
            <p:ph type="title" idx="2"/>
          </p:nvPr>
        </p:nvSpPr>
        <p:spPr>
          <a:xfrm flipH="1">
            <a:off x="49070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78" name="Google Shape;1278;p50"/>
          <p:cNvSpPr txBox="1">
            <a:spLocks noGrp="1"/>
          </p:cNvSpPr>
          <p:nvPr>
            <p:ph type="title"/>
          </p:nvPr>
        </p:nvSpPr>
        <p:spPr>
          <a:xfrm flipH="1">
            <a:off x="3546566" y="2686774"/>
            <a:ext cx="4891784" cy="996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Сглобяване на компонентите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B5E78-C3D8-3A3F-46AF-7331F0D7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131" y="571221"/>
            <a:ext cx="2391109" cy="40010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4184FC-3224-B7E2-B88D-72523F217CA4}"/>
              </a:ext>
            </a:extLst>
          </p:cNvPr>
          <p:cNvSpPr/>
          <p:nvPr/>
        </p:nvSpPr>
        <p:spPr>
          <a:xfrm>
            <a:off x="5597435" y="571221"/>
            <a:ext cx="2390806" cy="4001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5AF5D45-1834-C7FC-EA53-2E84BBF3E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363" y="1292164"/>
            <a:ext cx="4932565" cy="2561587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Трите бутона, които извършват главната функционалност, са свързани с червени жички към 5 волта ток и към земята с резистори.</a:t>
            </a:r>
          </a:p>
          <a:p>
            <a:pPr marL="165100" indent="0">
              <a:buNone/>
            </a:pPr>
            <a:endParaRPr lang="bg-BG" dirty="0"/>
          </a:p>
          <a:p>
            <a:pPr marL="165100" indent="0">
              <a:buNone/>
            </a:pPr>
            <a:r>
              <a:rPr lang="bg-BG" dirty="0"/>
              <a:t>При натискането на бутоните се задействат крушката, </a:t>
            </a:r>
            <a:r>
              <a:rPr lang="bg-BG" dirty="0" smtClean="0"/>
              <a:t>звънецът </a:t>
            </a:r>
            <a:r>
              <a:rPr lang="bg-BG" dirty="0"/>
              <a:t>и дисплея.</a:t>
            </a:r>
          </a:p>
        </p:txBody>
      </p:sp>
    </p:spTree>
    <p:extLst>
      <p:ext uri="{BB962C8B-B14F-4D97-AF65-F5344CB8AC3E}">
        <p14:creationId xmlns:p14="http://schemas.microsoft.com/office/powerpoint/2010/main" val="260091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8EB52-C1B8-1FB6-3EC1-C2FC7D5CE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452" y="1153349"/>
            <a:ext cx="4844778" cy="283680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Крушката и </a:t>
            </a:r>
            <a:r>
              <a:rPr lang="bg-BG" dirty="0" smtClean="0"/>
              <a:t>звънецът </a:t>
            </a:r>
            <a:r>
              <a:rPr lang="bg-BG" dirty="0"/>
              <a:t>са свързани с черни жички към земята и с кафяви жички към пиновете на платката, за да могат да получават информация от бутоните.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BB147-3662-1D23-8574-20B59AF5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41" y="574765"/>
            <a:ext cx="2021792" cy="39939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D3E3F0-9B5F-B101-F765-111B7A02C588}"/>
              </a:ext>
            </a:extLst>
          </p:cNvPr>
          <p:cNvSpPr/>
          <p:nvPr/>
        </p:nvSpPr>
        <p:spPr>
          <a:xfrm>
            <a:off x="6052541" y="574765"/>
            <a:ext cx="2021792" cy="3993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6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70516B-9D59-6371-73AC-7B01A55C1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005" y="1265013"/>
            <a:ext cx="4446360" cy="2613473"/>
          </a:xfrm>
        </p:spPr>
        <p:txBody>
          <a:bodyPr/>
          <a:lstStyle/>
          <a:p>
            <a:pPr marL="165100" indent="0">
              <a:buNone/>
            </a:pPr>
            <a:r>
              <a:rPr lang="bg-BG" dirty="0" err="1"/>
              <a:t>Суичът</a:t>
            </a:r>
            <a:r>
              <a:rPr lang="bg-BG" dirty="0"/>
              <a:t> е свързан с червена жичка към тока и с черна жичка към земята. Той също е свързан с лилава жичка към дисплея, за да го включва и изключва.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DDB31-AB5C-F86F-FFE4-482B76AB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591" y="589646"/>
            <a:ext cx="1040330" cy="3964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C5059D-C9ED-B69C-A505-13F8EA00F920}"/>
              </a:ext>
            </a:extLst>
          </p:cNvPr>
          <p:cNvSpPr/>
          <p:nvPr/>
        </p:nvSpPr>
        <p:spPr>
          <a:xfrm>
            <a:off x="6844589" y="574766"/>
            <a:ext cx="1040331" cy="396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2D72EE-5454-2AF3-73AD-F8A4413A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794" y="1153350"/>
            <a:ext cx="4359926" cy="283680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Дисплеят е свързан с 2 червени жички към тока, с 3 черни жички към земята, с 1 лилава жичка към </a:t>
            </a:r>
            <a:r>
              <a:rPr lang="bg-BG" dirty="0" err="1"/>
              <a:t>суича</a:t>
            </a:r>
            <a:r>
              <a:rPr lang="bg-BG" dirty="0"/>
              <a:t> и със 6 сини жички към платката.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54F06-B174-FD20-F903-942480B6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90" y="1463287"/>
            <a:ext cx="3763870" cy="2216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031AC-6891-2F3B-9E0E-789FBDC1F5E3}"/>
              </a:ext>
            </a:extLst>
          </p:cNvPr>
          <p:cNvSpPr/>
          <p:nvPr/>
        </p:nvSpPr>
        <p:spPr>
          <a:xfrm>
            <a:off x="5021490" y="1463287"/>
            <a:ext cx="3763870" cy="22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1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6150" y="1749046"/>
            <a:ext cx="2949600" cy="663900"/>
          </a:xfrm>
        </p:spPr>
        <p:txBody>
          <a:bodyPr/>
          <a:lstStyle/>
          <a:p>
            <a:r>
              <a:rPr lang="bg-BG" sz="2800" b="1" u="sng" dirty="0" smtClean="0"/>
              <a:t>Линкове:</a:t>
            </a:r>
            <a:endParaRPr lang="en-US" sz="28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199644" y="2412946"/>
            <a:ext cx="820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Github</a:t>
            </a:r>
            <a:r>
              <a:rPr lang="en-US" sz="1600" dirty="0" smtClean="0"/>
              <a:t> </a:t>
            </a:r>
            <a:r>
              <a:rPr lang="en-US" sz="1600" dirty="0"/>
              <a:t>Repository - https://github.com/Sveli0/Morse-Code-Reader/tree/main</a:t>
            </a:r>
            <a:endParaRPr lang="en-US" sz="1600" dirty="0" smtClean="0"/>
          </a:p>
          <a:p>
            <a:r>
              <a:rPr lang="en-US" sz="1600" dirty="0" err="1" smtClean="0"/>
              <a:t>Tinkercad</a:t>
            </a:r>
            <a:r>
              <a:rPr lang="en-US" sz="1600" dirty="0" smtClean="0"/>
              <a:t> Project - https://www.tinkercad.com/things/baYRQcV3qhe-morse-code-reader</a:t>
            </a:r>
          </a:p>
        </p:txBody>
      </p:sp>
    </p:spTree>
    <p:extLst>
      <p:ext uri="{BB962C8B-B14F-4D97-AF65-F5344CB8AC3E}">
        <p14:creationId xmlns:p14="http://schemas.microsoft.com/office/powerpoint/2010/main" val="1633572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3"/>
          <p:cNvSpPr txBox="1">
            <a:spLocks noGrp="1"/>
          </p:cNvSpPr>
          <p:nvPr>
            <p:ph type="title" idx="2"/>
          </p:nvPr>
        </p:nvSpPr>
        <p:spPr>
          <a:xfrm flipH="1">
            <a:off x="28063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71" name="Google Shape;1371;p53"/>
          <p:cNvSpPr txBox="1">
            <a:spLocks noGrp="1"/>
          </p:cNvSpPr>
          <p:nvPr>
            <p:ph type="title"/>
          </p:nvPr>
        </p:nvSpPr>
        <p:spPr>
          <a:xfrm flipH="1">
            <a:off x="2128050" y="25343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Писането на кода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2D72EE-5454-2AF3-73AD-F8A4413A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297" y="1310104"/>
            <a:ext cx="4947755" cy="283680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Кода е написан на </a:t>
            </a:r>
            <a:r>
              <a:rPr lang="en-US" dirty="0"/>
              <a:t>C++</a:t>
            </a:r>
            <a:r>
              <a:rPr lang="bg-BG" dirty="0"/>
              <a:t> във </a:t>
            </a:r>
            <a:r>
              <a:rPr lang="en-US" dirty="0"/>
              <a:t>Visual Studio Code. </a:t>
            </a:r>
            <a:r>
              <a:rPr lang="bg-BG" dirty="0"/>
              <a:t>Оттам го прехвърлихме в </a:t>
            </a:r>
            <a:r>
              <a:rPr lang="en-US" dirty="0" err="1"/>
              <a:t>Tinkercad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031AC-6891-2F3B-9E0E-789FBDC1F5E3}"/>
              </a:ext>
            </a:extLst>
          </p:cNvPr>
          <p:cNvSpPr/>
          <p:nvPr/>
        </p:nvSpPr>
        <p:spPr>
          <a:xfrm>
            <a:off x="5871755" y="1645920"/>
            <a:ext cx="2155371" cy="21684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4F430-1705-E02B-309C-89C4D78F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55" y="1659230"/>
            <a:ext cx="212680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27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A06A61-FEA0-944A-60C6-80FCA1FC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3" y="1153350"/>
            <a:ext cx="4032989" cy="283680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Главната част на кода се състои в метода </a:t>
            </a:r>
            <a:r>
              <a:rPr lang="en-US" dirty="0" err="1"/>
              <a:t>identifyLetter</a:t>
            </a:r>
            <a:r>
              <a:rPr lang="bg-BG" dirty="0"/>
              <a:t>()</a:t>
            </a:r>
            <a:r>
              <a:rPr lang="en-US" dirty="0"/>
              <a:t>,</a:t>
            </a:r>
            <a:r>
              <a:rPr lang="bg-BG" dirty="0"/>
              <a:t> който приема</a:t>
            </a:r>
            <a:r>
              <a:rPr lang="en-US" dirty="0"/>
              <a:t> string </a:t>
            </a:r>
            <a:r>
              <a:rPr lang="bg-BG" dirty="0"/>
              <a:t>с нули и единици. Нулите отговарят на точки в морзовият код, а единиците на тирета. Методът намира на коя буква отговаря комбинацията от нули и единици и я връща, за да може тя да се изпише в дисплея.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950F3-197E-E47C-F7F1-B8C3DC2F67BC}"/>
              </a:ext>
            </a:extLst>
          </p:cNvPr>
          <p:cNvSpPr/>
          <p:nvPr/>
        </p:nvSpPr>
        <p:spPr>
          <a:xfrm>
            <a:off x="4579620" y="678180"/>
            <a:ext cx="4251960" cy="4023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685800"/>
            <a:ext cx="4232909" cy="40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86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4A6561-55CA-4961-C38C-2F7C9CFB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76" y="1378262"/>
            <a:ext cx="4524224" cy="2652007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Това е част от кода, повече информация за него има в коментарите и в документацията на проекта в </a:t>
            </a:r>
            <a:r>
              <a:rPr lang="en-US" dirty="0"/>
              <a:t>Word.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B1988-661D-6120-9BD2-85F0F00FA545}"/>
              </a:ext>
            </a:extLst>
          </p:cNvPr>
          <p:cNvSpPr/>
          <p:nvPr/>
        </p:nvSpPr>
        <p:spPr>
          <a:xfrm>
            <a:off x="4876800" y="1073426"/>
            <a:ext cx="3929270" cy="32600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053" y="1089425"/>
            <a:ext cx="3899990" cy="32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76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BC22E1-C247-CA9A-BBDF-2E91CE18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2" y="1979298"/>
            <a:ext cx="3174274" cy="1184901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Това е същата част от кода, но вече в </a:t>
            </a:r>
            <a:r>
              <a:rPr lang="en-US" dirty="0" err="1"/>
              <a:t>Tinkercad</a:t>
            </a:r>
            <a:r>
              <a:rPr lang="en-US" dirty="0"/>
              <a:t>.</a:t>
            </a:r>
          </a:p>
        </p:txBody>
      </p:sp>
      <p:pic>
        <p:nvPicPr>
          <p:cNvPr id="1026" name="Picture 2" descr="Tinkercad – Приложения в Google Play">
            <a:extLst>
              <a:ext uri="{FF2B5EF4-FFF2-40B4-BE49-F238E27FC236}">
                <a16:creationId xmlns:a16="http://schemas.microsoft.com/office/drawing/2014/main" id="{78511C3D-9A04-0252-CF01-269FFD084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28" y="502920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70F462-BAE0-E96D-6005-D10058F5D933}"/>
              </a:ext>
            </a:extLst>
          </p:cNvPr>
          <p:cNvSpPr/>
          <p:nvPr/>
        </p:nvSpPr>
        <p:spPr>
          <a:xfrm>
            <a:off x="2945673" y="731520"/>
            <a:ext cx="1136470" cy="1110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083" y="777967"/>
            <a:ext cx="3081737" cy="35586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2CF033-407A-4AE2-9CBC-ADB69706F635}"/>
              </a:ext>
            </a:extLst>
          </p:cNvPr>
          <p:cNvSpPr/>
          <p:nvPr/>
        </p:nvSpPr>
        <p:spPr>
          <a:xfrm>
            <a:off x="5091083" y="777966"/>
            <a:ext cx="3081737" cy="3558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8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638751-43EA-FDDD-2DD6-706C5A57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868" y="2058765"/>
            <a:ext cx="5169552" cy="102597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За споделянето на кода и документацията между екипа, използвахме </a:t>
            </a:r>
            <a:r>
              <a:rPr lang="en-US" dirty="0" err="1"/>
              <a:t>Github</a:t>
            </a:r>
            <a:r>
              <a:rPr lang="en-US" dirty="0"/>
              <a:t> Desktop.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D06338-C422-33E2-C9CB-9B8DE343E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58" y="1371600"/>
            <a:ext cx="2230483" cy="22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A298900-F1F1-9391-5A33-462396E05120}"/>
              </a:ext>
            </a:extLst>
          </p:cNvPr>
          <p:cNvSpPr/>
          <p:nvPr/>
        </p:nvSpPr>
        <p:spPr>
          <a:xfrm>
            <a:off x="6092729" y="1492971"/>
            <a:ext cx="1987740" cy="1987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5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58D78B-94BE-4829-1DD9-75EF9107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5090" y="516170"/>
            <a:ext cx="3173820" cy="64969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Част от </a:t>
            </a:r>
            <a:r>
              <a:rPr lang="en-US" dirty="0" err="1"/>
              <a:t>Github</a:t>
            </a:r>
            <a:r>
              <a:rPr lang="en-US" dirty="0"/>
              <a:t> commit-</a:t>
            </a:r>
            <a:r>
              <a:rPr lang="bg-BG" dirty="0" err="1"/>
              <a:t>ите</a:t>
            </a:r>
            <a:r>
              <a:rPr lang="bg-BG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C4482-771F-8E07-7777-1F971ADA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67" y="1165860"/>
            <a:ext cx="1639784" cy="3657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E1349-36A7-8700-D0F5-AF437316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15" y="1165860"/>
            <a:ext cx="1567769" cy="363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EFAE2-ADC2-95BD-DDDB-6F8DB75C6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749" y="1165860"/>
            <a:ext cx="1639784" cy="36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4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66"/>
          <p:cNvSpPr txBox="1">
            <a:spLocks noGrp="1"/>
          </p:cNvSpPr>
          <p:nvPr>
            <p:ph type="title" idx="2"/>
          </p:nvPr>
        </p:nvSpPr>
        <p:spPr>
          <a:xfrm flipH="1">
            <a:off x="5488750" y="982575"/>
            <a:ext cx="2949600" cy="2460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830" name="Google Shape;1830;p66"/>
          <p:cNvSpPr txBox="1">
            <a:spLocks noGrp="1"/>
          </p:cNvSpPr>
          <p:nvPr>
            <p:ph type="title"/>
          </p:nvPr>
        </p:nvSpPr>
        <p:spPr>
          <a:xfrm flipH="1">
            <a:off x="690950" y="1819125"/>
            <a:ext cx="4887900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Писането на документацията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638751-43EA-FDDD-2DD6-706C5A57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02" y="1463722"/>
            <a:ext cx="5169552" cy="2216055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Документацията е написана след като проекта вече е завършен. Тя се състои от </a:t>
            </a:r>
            <a:r>
              <a:rPr lang="en-US" dirty="0"/>
              <a:t>PowerPoint </a:t>
            </a:r>
            <a:r>
              <a:rPr lang="bg-BG" dirty="0"/>
              <a:t>презентация и </a:t>
            </a:r>
            <a:r>
              <a:rPr lang="en-US" dirty="0"/>
              <a:t>Word </a:t>
            </a:r>
            <a:r>
              <a:rPr lang="bg-BG" dirty="0"/>
              <a:t>документ, които са качени в </a:t>
            </a:r>
            <a:r>
              <a:rPr lang="en-US" dirty="0"/>
              <a:t>repository-</a:t>
            </a:r>
            <a:r>
              <a:rPr lang="bg-BG" dirty="0"/>
              <a:t>то на проекта. </a:t>
            </a:r>
            <a:r>
              <a:rPr lang="en-US" dirty="0"/>
              <a:t>Word </a:t>
            </a:r>
            <a:r>
              <a:rPr lang="bg-BG" dirty="0"/>
              <a:t>документацията навлиза по-дълбоко в процеса на изготвяне на проекта.</a:t>
            </a:r>
            <a:endParaRPr lang="en-US" dirty="0"/>
          </a:p>
        </p:txBody>
      </p:sp>
      <p:pic>
        <p:nvPicPr>
          <p:cNvPr id="3074" name="Picture 2" descr="Powerpoint Лого На - Безплатно изображение в Pixabay">
            <a:extLst>
              <a:ext uri="{FF2B5EF4-FFF2-40B4-BE49-F238E27FC236}">
                <a16:creationId xmlns:a16="http://schemas.microsoft.com/office/drawing/2014/main" id="{0580A31E-F9D3-A56E-3E44-3C971C9F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20" y="69945"/>
            <a:ext cx="5023388" cy="282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Word - Wikipedia">
            <a:extLst>
              <a:ext uri="{FF2B5EF4-FFF2-40B4-BE49-F238E27FC236}">
                <a16:creationId xmlns:a16="http://schemas.microsoft.com/office/drawing/2014/main" id="{5DB6D135-B497-2641-FC02-0AE68E7F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02" y="2625089"/>
            <a:ext cx="2382943" cy="221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6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3"/>
          <p:cNvSpPr/>
          <p:nvPr/>
        </p:nvSpPr>
        <p:spPr>
          <a:xfrm>
            <a:off x="6059690" y="748020"/>
            <a:ext cx="646800" cy="64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213" name="Google Shape;1213;p43"/>
          <p:cNvSpPr/>
          <p:nvPr/>
        </p:nvSpPr>
        <p:spPr>
          <a:xfrm>
            <a:off x="2515888" y="748020"/>
            <a:ext cx="646800" cy="647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215" name="Google Shape;1215;p43"/>
          <p:cNvSpPr txBox="1">
            <a:spLocks noGrp="1"/>
          </p:cNvSpPr>
          <p:nvPr>
            <p:ph type="title"/>
          </p:nvPr>
        </p:nvSpPr>
        <p:spPr>
          <a:xfrm>
            <a:off x="1604488" y="1395120"/>
            <a:ext cx="2469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Линия</a:t>
            </a:r>
            <a:endParaRPr dirty="0"/>
          </a:p>
        </p:txBody>
      </p:sp>
      <p:sp>
        <p:nvSpPr>
          <p:cNvPr id="1216" name="Google Shape;1216;p43"/>
          <p:cNvSpPr txBox="1">
            <a:spLocks noGrp="1"/>
          </p:cNvSpPr>
          <p:nvPr>
            <p:ph type="title" idx="2"/>
          </p:nvPr>
        </p:nvSpPr>
        <p:spPr>
          <a:xfrm>
            <a:off x="5148290" y="1395120"/>
            <a:ext cx="2469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Точка</a:t>
            </a:r>
            <a:endParaRPr dirty="0"/>
          </a:p>
        </p:txBody>
      </p:sp>
      <p:sp>
        <p:nvSpPr>
          <p:cNvPr id="1219" name="Google Shape;1219;p43"/>
          <p:cNvSpPr/>
          <p:nvPr/>
        </p:nvSpPr>
        <p:spPr>
          <a:xfrm flipH="1">
            <a:off x="2609938" y="1007820"/>
            <a:ext cx="458700" cy="1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3"/>
          <p:cNvSpPr/>
          <p:nvPr/>
        </p:nvSpPr>
        <p:spPr>
          <a:xfrm>
            <a:off x="6319340" y="1007829"/>
            <a:ext cx="127500" cy="12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77AFC-3210-7C42-B192-C82B74A3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176" y="2042220"/>
            <a:ext cx="5245213" cy="2656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E4A3AB-91B8-3F44-E4F6-1213C2173024}"/>
              </a:ext>
            </a:extLst>
          </p:cNvPr>
          <p:cNvSpPr/>
          <p:nvPr/>
        </p:nvSpPr>
        <p:spPr>
          <a:xfrm>
            <a:off x="1939834" y="2042220"/>
            <a:ext cx="5362303" cy="2601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F1F16C-E878-90D4-8E9C-350EE3F1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20" y="814794"/>
            <a:ext cx="6947959" cy="35139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C31A6F-EC04-5D12-51C7-33F0140DBEB0}"/>
              </a:ext>
            </a:extLst>
          </p:cNvPr>
          <p:cNvSpPr/>
          <p:nvPr/>
        </p:nvSpPr>
        <p:spPr>
          <a:xfrm>
            <a:off x="1090749" y="809897"/>
            <a:ext cx="6962502" cy="3518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37" y="709352"/>
            <a:ext cx="6268325" cy="37247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7837" y="709352"/>
            <a:ext cx="6268325" cy="3724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0"/>
          <p:cNvSpPr txBox="1">
            <a:spLocks noGrp="1"/>
          </p:cNvSpPr>
          <p:nvPr>
            <p:ph type="title"/>
          </p:nvPr>
        </p:nvSpPr>
        <p:spPr>
          <a:xfrm>
            <a:off x="1811200" y="1669339"/>
            <a:ext cx="2484900" cy="7359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Подбирането на елементи</a:t>
            </a:r>
            <a:endParaRPr dirty="0"/>
          </a:p>
        </p:txBody>
      </p:sp>
      <p:sp>
        <p:nvSpPr>
          <p:cNvPr id="1185" name="Google Shape;1185;p40"/>
          <p:cNvSpPr txBox="1">
            <a:spLocks noGrp="1"/>
          </p:cNvSpPr>
          <p:nvPr>
            <p:ph type="title" idx="2"/>
          </p:nvPr>
        </p:nvSpPr>
        <p:spPr>
          <a:xfrm>
            <a:off x="691017" y="1594075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86" name="Google Shape;1186;p40"/>
          <p:cNvSpPr txBox="1">
            <a:spLocks noGrp="1"/>
          </p:cNvSpPr>
          <p:nvPr>
            <p:ph type="title" idx="3"/>
          </p:nvPr>
        </p:nvSpPr>
        <p:spPr>
          <a:xfrm>
            <a:off x="5945875" y="1738044"/>
            <a:ext cx="248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Сглобяване на компонентите</a:t>
            </a:r>
            <a:endParaRPr dirty="0"/>
          </a:p>
        </p:txBody>
      </p:sp>
      <p:sp>
        <p:nvSpPr>
          <p:cNvPr id="1188" name="Google Shape;1188;p40"/>
          <p:cNvSpPr txBox="1">
            <a:spLocks noGrp="1"/>
          </p:cNvSpPr>
          <p:nvPr>
            <p:ph type="title" idx="5"/>
          </p:nvPr>
        </p:nvSpPr>
        <p:spPr>
          <a:xfrm>
            <a:off x="4825575" y="1594075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89" name="Google Shape;1189;p40"/>
          <p:cNvSpPr txBox="1">
            <a:spLocks noGrp="1"/>
          </p:cNvSpPr>
          <p:nvPr>
            <p:ph type="title" idx="6"/>
          </p:nvPr>
        </p:nvSpPr>
        <p:spPr>
          <a:xfrm>
            <a:off x="1811200" y="3055328"/>
            <a:ext cx="2484900" cy="7359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Писането на кода</a:t>
            </a:r>
            <a:endParaRPr dirty="0"/>
          </a:p>
        </p:txBody>
      </p:sp>
      <p:sp>
        <p:nvSpPr>
          <p:cNvPr id="1191" name="Google Shape;1191;p40"/>
          <p:cNvSpPr txBox="1">
            <a:spLocks noGrp="1"/>
          </p:cNvSpPr>
          <p:nvPr>
            <p:ph type="title" idx="8"/>
          </p:nvPr>
        </p:nvSpPr>
        <p:spPr>
          <a:xfrm>
            <a:off x="690950" y="2980071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92" name="Google Shape;1192;p40"/>
          <p:cNvSpPr txBox="1">
            <a:spLocks noGrp="1"/>
          </p:cNvSpPr>
          <p:nvPr>
            <p:ph type="title" idx="9"/>
          </p:nvPr>
        </p:nvSpPr>
        <p:spPr>
          <a:xfrm>
            <a:off x="5945775" y="3017696"/>
            <a:ext cx="2484900" cy="811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Писането на документацията</a:t>
            </a:r>
            <a:endParaRPr dirty="0"/>
          </a:p>
        </p:txBody>
      </p:sp>
      <p:sp>
        <p:nvSpPr>
          <p:cNvPr id="1194" name="Google Shape;1194;p40"/>
          <p:cNvSpPr txBox="1">
            <a:spLocks noGrp="1"/>
          </p:cNvSpPr>
          <p:nvPr>
            <p:ph type="title" idx="14"/>
          </p:nvPr>
        </p:nvSpPr>
        <p:spPr>
          <a:xfrm>
            <a:off x="4825575" y="2980071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95" name="Google Shape;1195;p40"/>
          <p:cNvSpPr txBox="1">
            <a:spLocks noGrp="1"/>
          </p:cNvSpPr>
          <p:nvPr>
            <p:ph type="title" idx="15"/>
          </p:nvPr>
        </p:nvSpPr>
        <p:spPr>
          <a:xfrm>
            <a:off x="720000" y="472139"/>
            <a:ext cx="78035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Основни етапи в създаването на  проекта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4"/>
          <p:cNvSpPr txBox="1">
            <a:spLocks noGrp="1"/>
          </p:cNvSpPr>
          <p:nvPr>
            <p:ph type="title" idx="2"/>
          </p:nvPr>
        </p:nvSpPr>
        <p:spPr>
          <a:xfrm>
            <a:off x="6909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26" name="Google Shape;1226;p44"/>
          <p:cNvSpPr txBox="1">
            <a:spLocks noGrp="1"/>
          </p:cNvSpPr>
          <p:nvPr>
            <p:ph type="title"/>
          </p:nvPr>
        </p:nvSpPr>
        <p:spPr>
          <a:xfrm>
            <a:off x="690950" y="2686775"/>
            <a:ext cx="4887900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Подбирането на елементи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5"/>
          <p:cNvSpPr txBox="1">
            <a:spLocks noGrp="1"/>
          </p:cNvSpPr>
          <p:nvPr>
            <p:ph type="body" idx="1"/>
          </p:nvPr>
        </p:nvSpPr>
        <p:spPr>
          <a:xfrm>
            <a:off x="306977" y="1568158"/>
            <a:ext cx="5342709" cy="2469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Платка </a:t>
            </a:r>
            <a:r>
              <a:rPr lang="en-US" dirty="0"/>
              <a:t>Arduino Uno R3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Захранваща дъска</a:t>
            </a:r>
            <a:r>
              <a:rPr lang="en-US" dirty="0"/>
              <a:t> (Breadboard)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Резистори</a:t>
            </a:r>
            <a:r>
              <a:rPr lang="en-US" dirty="0"/>
              <a:t> (Resistor)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Бутони</a:t>
            </a:r>
            <a:r>
              <a:rPr lang="en-US" dirty="0"/>
              <a:t> (Pushbutton)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err="1"/>
              <a:t>Суич</a:t>
            </a:r>
            <a:r>
              <a:rPr lang="en-US" dirty="0"/>
              <a:t> (</a:t>
            </a:r>
            <a:r>
              <a:rPr lang="en-US" dirty="0" err="1"/>
              <a:t>Slideswitch</a:t>
            </a:r>
            <a:r>
              <a:rPr lang="en-US" dirty="0"/>
              <a:t>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Звънец </a:t>
            </a:r>
            <a:r>
              <a:rPr lang="bg-BG" dirty="0"/>
              <a:t>(</a:t>
            </a:r>
            <a:r>
              <a:rPr lang="en-US" dirty="0"/>
              <a:t>Piezo)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Крушка</a:t>
            </a:r>
            <a:r>
              <a:rPr lang="en-US" dirty="0"/>
              <a:t> (Light Bulb)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Дисплей</a:t>
            </a:r>
            <a:r>
              <a:rPr lang="en-US" dirty="0"/>
              <a:t> (LCD Display)</a:t>
            </a:r>
            <a:endParaRPr dirty="0"/>
          </a:p>
        </p:txBody>
      </p:sp>
      <p:sp>
        <p:nvSpPr>
          <p:cNvPr id="1233" name="Google Shape;1233;p45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Подбирането на елементи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C2D83-2E07-C13D-22C8-0F5654D8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68" y="821671"/>
            <a:ext cx="7054863" cy="35001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687E92-E7C8-F74A-4D4A-8D4021535751}"/>
              </a:ext>
            </a:extLst>
          </p:cNvPr>
          <p:cNvSpPr/>
          <p:nvPr/>
        </p:nvSpPr>
        <p:spPr>
          <a:xfrm>
            <a:off x="1044568" y="821671"/>
            <a:ext cx="7054863" cy="3500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2844"/>
      </p:ext>
    </p:extLst>
  </p:cSld>
  <p:clrMapOvr>
    <a:masterClrMapping/>
  </p:clrMapOvr>
</p:sld>
</file>

<file path=ppt/theme/theme1.xml><?xml version="1.0" encoding="utf-8"?>
<a:theme xmlns:a="http://schemas.openxmlformats.org/drawingml/2006/main" name="Let's Celebrate Morse Code Day by Slidesgo">
  <a:themeElements>
    <a:clrScheme name="Simple Light">
      <a:dk1>
        <a:srgbClr val="000000"/>
      </a:dk1>
      <a:lt1>
        <a:srgbClr val="FFFFFF"/>
      </a:lt1>
      <a:dk2>
        <a:srgbClr val="F05218"/>
      </a:dk2>
      <a:lt2>
        <a:srgbClr val="0F0FEB"/>
      </a:lt2>
      <a:accent1>
        <a:srgbClr val="FFD300"/>
      </a:accent1>
      <a:accent2>
        <a:srgbClr val="4DA82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477</Words>
  <Application>Microsoft Office PowerPoint</Application>
  <PresentationFormat>On-screen Show (16:9)</PresentationFormat>
  <Paragraphs>64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Poppins ExtraBold</vt:lpstr>
      <vt:lpstr>Inria Sans</vt:lpstr>
      <vt:lpstr>Lato Black</vt:lpstr>
      <vt:lpstr>Poppins Black</vt:lpstr>
      <vt:lpstr>Lato</vt:lpstr>
      <vt:lpstr>Lexend Tera</vt:lpstr>
      <vt:lpstr>Let's Celebrate Morse Code Day by Slidesgo</vt:lpstr>
      <vt:lpstr>Morse Code Reader</vt:lpstr>
      <vt:lpstr>PowerPoint Presentation</vt:lpstr>
      <vt:lpstr>Линия</vt:lpstr>
      <vt:lpstr>PowerPoint Presentation</vt:lpstr>
      <vt:lpstr>PowerPoint Presentation</vt:lpstr>
      <vt:lpstr>Подбирането на елементи</vt:lpstr>
      <vt:lpstr>01</vt:lpstr>
      <vt:lpstr>Подбирането на елементи</vt:lpstr>
      <vt:lpstr>PowerPoint Presentation</vt:lpstr>
      <vt:lpstr>Бутони</vt:lpstr>
      <vt:lpstr>Суич</vt:lpstr>
      <vt:lpstr>Звънец</vt:lpstr>
      <vt:lpstr>Крушка</vt:lpstr>
      <vt:lpstr>Дисплей</vt:lpstr>
      <vt:lpstr>02</vt:lpstr>
      <vt:lpstr>PowerPoint Presentation</vt:lpstr>
      <vt:lpstr>PowerPoint Presentation</vt:lpstr>
      <vt:lpstr>PowerPoint Presentation</vt:lpstr>
      <vt:lpstr>PowerPoint Presentation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Morse Code Reader</dc:title>
  <dc:creator>Computer</dc:creator>
  <cp:lastModifiedBy>Student KK1</cp:lastModifiedBy>
  <cp:revision>7</cp:revision>
  <dcterms:modified xsi:type="dcterms:W3CDTF">2023-05-14T08:00:13Z</dcterms:modified>
</cp:coreProperties>
</file>