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8" r:id="rId6"/>
    <p:sldId id="291" r:id="rId7"/>
    <p:sldId id="280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39" autoAdjust="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81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7/9/2023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CodingIsFun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508773"/>
          </a:xfrm>
        </p:spPr>
        <p:txBody>
          <a:bodyPr/>
          <a:lstStyle/>
          <a:p>
            <a:r>
              <a:rPr lang="en-US" dirty="0">
                <a:latin typeface="+mj-lt"/>
              </a:rPr>
              <a:t>2023 Business Update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| Sales &amp; Profit</a:t>
            </a:r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 | Sales by Products</a:t>
            </a:r>
          </a:p>
        </p:txBody>
      </p:sp>
    </p:spTree>
    <p:extLst>
      <p:ext uri="{BB962C8B-B14F-4D97-AF65-F5344CB8AC3E}">
        <p14:creationId xmlns:p14="http://schemas.microsoft.com/office/powerpoint/2010/main" val="32359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</TotalTime>
  <Words>24</Words>
  <Application>Microsoft Office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RetrospectVTI</vt:lpstr>
      <vt:lpstr>CodingIsFun</vt:lpstr>
      <vt:lpstr>2023 | Sales &amp; Profit</vt:lpstr>
      <vt:lpstr>2023 | Sales by Products</vt:lpstr>
      <vt:lpstr>Wrap Up</vt:lpstr>
      <vt:lpstr>Thank you</vt:lpstr>
    </vt:vector>
  </TitlesOfParts>
  <Manager>https://pythonandvba.com</Manager>
  <Company>https://pythonandvba.com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 to my YT channel</dc:title>
  <dc:subject>Have a nice day!</dc:subject>
  <dc:creator>Sven | Coding Is Fun</dc:creator>
  <cp:keywords>Python &amp; VBA</cp:keywords>
  <dc:description>https://youtube.com/@codingisfun</dc:description>
  <cp:lastModifiedBy>Sven Bo</cp:lastModifiedBy>
  <cp:revision>3</cp:revision>
  <dcterms:created xsi:type="dcterms:W3CDTF">2023-06-27T18:35:16Z</dcterms:created>
  <dcterms:modified xsi:type="dcterms:W3CDTF">2023-07-09T18:02:27Z</dcterms:modified>
  <cp:category>Office Automation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