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36576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97" autoAdjust="0"/>
    <p:restoredTop sz="94660"/>
  </p:normalViewPr>
  <p:slideViewPr>
    <p:cSldViewPr snapToGrid="0">
      <p:cViewPr>
        <p:scale>
          <a:sx n="150" d="100"/>
          <a:sy n="150" d="100"/>
        </p:scale>
        <p:origin x="1344" y="-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1496484"/>
            <a:ext cx="3108960" cy="3183467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2717"/>
            <a:ext cx="2743200" cy="2207683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7DEE-691D-4B7C-874B-45296D04C73A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F7F8-838A-437E-8896-1D042B9C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54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7DEE-691D-4B7C-874B-45296D04C73A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F7F8-838A-437E-8896-1D042B9C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57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486834"/>
            <a:ext cx="78867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486834"/>
            <a:ext cx="232029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7DEE-691D-4B7C-874B-45296D04C73A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F7F8-838A-437E-8896-1D042B9C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2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7DEE-691D-4B7C-874B-45296D04C73A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F7F8-838A-437E-8896-1D042B9C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01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2279653"/>
            <a:ext cx="3154680" cy="3803649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6119286"/>
            <a:ext cx="3154680" cy="2000249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/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7DEE-691D-4B7C-874B-45296D04C73A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F7F8-838A-437E-8896-1D042B9C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0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2434167"/>
            <a:ext cx="155448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2434167"/>
            <a:ext cx="155448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7DEE-691D-4B7C-874B-45296D04C73A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F7F8-838A-437E-8896-1D042B9C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3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486836"/>
            <a:ext cx="315468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2241551"/>
            <a:ext cx="1547336" cy="1098549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3340100"/>
            <a:ext cx="1547336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2241551"/>
            <a:ext cx="1554956" cy="1098549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3340100"/>
            <a:ext cx="1554956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7DEE-691D-4B7C-874B-45296D04C73A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F7F8-838A-437E-8896-1D042B9C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31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7DEE-691D-4B7C-874B-45296D04C73A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F7F8-838A-437E-8896-1D042B9C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08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7DEE-691D-4B7C-874B-45296D04C73A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F7F8-838A-437E-8896-1D042B9C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41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609600"/>
            <a:ext cx="1179671" cy="213360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1316569"/>
            <a:ext cx="1851660" cy="6498167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2743200"/>
            <a:ext cx="1179671" cy="5082117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7DEE-691D-4B7C-874B-45296D04C73A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F7F8-838A-437E-8896-1D042B9C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5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609600"/>
            <a:ext cx="1179671" cy="213360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1316569"/>
            <a:ext cx="1851660" cy="6498167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2743200"/>
            <a:ext cx="1179671" cy="5082117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7DEE-691D-4B7C-874B-45296D04C73A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F7F8-838A-437E-8896-1D042B9C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62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486836"/>
            <a:ext cx="315468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2434167"/>
            <a:ext cx="315468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8475136"/>
            <a:ext cx="8229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57DEE-691D-4B7C-874B-45296D04C73A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8475136"/>
            <a:ext cx="12344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8475136"/>
            <a:ext cx="8229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2F7F8-838A-437E-8896-1D042B9C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D206634-701B-4B9C-9E43-D7AC81996151}"/>
              </a:ext>
            </a:extLst>
          </p:cNvPr>
          <p:cNvSpPr/>
          <p:nvPr/>
        </p:nvSpPr>
        <p:spPr>
          <a:xfrm>
            <a:off x="0" y="0"/>
            <a:ext cx="3657600" cy="1909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ADF1D6-2DE9-47CE-8EE4-27F07971B49E}"/>
              </a:ext>
            </a:extLst>
          </p:cNvPr>
          <p:cNvSpPr/>
          <p:nvPr/>
        </p:nvSpPr>
        <p:spPr>
          <a:xfrm>
            <a:off x="-1215596" y="2711628"/>
            <a:ext cx="1376169" cy="329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B5FAAED-B5D1-4BF0-8363-8047E2858BCC}"/>
              </a:ext>
            </a:extLst>
          </p:cNvPr>
          <p:cNvSpPr/>
          <p:nvPr/>
        </p:nvSpPr>
        <p:spPr>
          <a:xfrm>
            <a:off x="1345086" y="236452"/>
            <a:ext cx="2312514" cy="223837"/>
          </a:xfrm>
          <a:custGeom>
            <a:avLst/>
            <a:gdLst>
              <a:gd name="connsiteX0" fmla="*/ 170259 w 2312514"/>
              <a:gd name="connsiteY0" fmla="*/ 0 h 223837"/>
              <a:gd name="connsiteX1" fmla="*/ 2312514 w 2312514"/>
              <a:gd name="connsiteY1" fmla="*/ 0 h 223837"/>
              <a:gd name="connsiteX2" fmla="*/ 2312514 w 2312514"/>
              <a:gd name="connsiteY2" fmla="*/ 223837 h 223837"/>
              <a:gd name="connsiteX3" fmla="*/ 0 w 2312514"/>
              <a:gd name="connsiteY3" fmla="*/ 223837 h 223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2514" h="223837">
                <a:moveTo>
                  <a:pt x="170259" y="0"/>
                </a:moveTo>
                <a:lnTo>
                  <a:pt x="2312514" y="0"/>
                </a:lnTo>
                <a:lnTo>
                  <a:pt x="2312514" y="223837"/>
                </a:lnTo>
                <a:lnTo>
                  <a:pt x="0" y="22383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A60524-7358-4514-A5F9-5A41D659F6DD}"/>
              </a:ext>
            </a:extLst>
          </p:cNvPr>
          <p:cNvSpPr/>
          <p:nvPr/>
        </p:nvSpPr>
        <p:spPr>
          <a:xfrm>
            <a:off x="894320" y="777252"/>
            <a:ext cx="1754660" cy="27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Sven Moon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4E9DBC-6684-4E1B-8C0A-C0A4A798DA4D}"/>
              </a:ext>
            </a:extLst>
          </p:cNvPr>
          <p:cNvSpPr/>
          <p:nvPr/>
        </p:nvSpPr>
        <p:spPr>
          <a:xfrm>
            <a:off x="1447801" y="1101616"/>
            <a:ext cx="1053542" cy="135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Developer extraordinaire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97DC57-59A3-46F5-9867-981995DED13D}"/>
              </a:ext>
            </a:extLst>
          </p:cNvPr>
          <p:cNvSpPr/>
          <p:nvPr/>
        </p:nvSpPr>
        <p:spPr>
          <a:xfrm>
            <a:off x="1547814" y="236452"/>
            <a:ext cx="556182" cy="221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Link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A3D2DF-6238-49F5-A5A2-CB94043EC77C}"/>
              </a:ext>
            </a:extLst>
          </p:cNvPr>
          <p:cNvSpPr/>
          <p:nvPr/>
        </p:nvSpPr>
        <p:spPr>
          <a:xfrm>
            <a:off x="2103996" y="236452"/>
            <a:ext cx="556182" cy="221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Link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81D129-21CC-4897-966B-F3521A6029A3}"/>
              </a:ext>
            </a:extLst>
          </p:cNvPr>
          <p:cNvSpPr/>
          <p:nvPr/>
        </p:nvSpPr>
        <p:spPr>
          <a:xfrm>
            <a:off x="2660178" y="236452"/>
            <a:ext cx="690562" cy="221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Projects 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2693475-A1A0-4590-8C56-D94DC6C63B6C}"/>
              </a:ext>
            </a:extLst>
          </p:cNvPr>
          <p:cNvSpPr/>
          <p:nvPr/>
        </p:nvSpPr>
        <p:spPr>
          <a:xfrm rot="10800000">
            <a:off x="3240171" y="302306"/>
            <a:ext cx="90486" cy="9010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C05973-D0C3-45E5-85D6-E4C9DC3409B3}"/>
              </a:ext>
            </a:extLst>
          </p:cNvPr>
          <p:cNvSpPr/>
          <p:nvPr/>
        </p:nvSpPr>
        <p:spPr>
          <a:xfrm>
            <a:off x="0" y="1909763"/>
            <a:ext cx="3657600" cy="2498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78DECA-CC3C-4DA2-B192-3A449F4E681E}"/>
              </a:ext>
            </a:extLst>
          </p:cNvPr>
          <p:cNvSpPr/>
          <p:nvPr/>
        </p:nvSpPr>
        <p:spPr>
          <a:xfrm>
            <a:off x="0" y="1447800"/>
            <a:ext cx="321146" cy="46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95F6D8E-52ED-4529-9CE0-0E07F935AE6F}"/>
              </a:ext>
            </a:extLst>
          </p:cNvPr>
          <p:cNvSpPr>
            <a:spLocks noChangeAspect="1"/>
          </p:cNvSpPr>
          <p:nvPr/>
        </p:nvSpPr>
        <p:spPr>
          <a:xfrm>
            <a:off x="81670" y="1707585"/>
            <a:ext cx="144224" cy="144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EE1970A-7FBC-4AC7-A617-0FCE2E42351C}"/>
              </a:ext>
            </a:extLst>
          </p:cNvPr>
          <p:cNvSpPr>
            <a:spLocks noChangeAspect="1"/>
          </p:cNvSpPr>
          <p:nvPr/>
        </p:nvSpPr>
        <p:spPr>
          <a:xfrm>
            <a:off x="81670" y="1512807"/>
            <a:ext cx="144224" cy="144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B0D63C-3047-48A7-A14E-5BC7D79C27E6}"/>
              </a:ext>
            </a:extLst>
          </p:cNvPr>
          <p:cNvSpPr/>
          <p:nvPr/>
        </p:nvSpPr>
        <p:spPr>
          <a:xfrm>
            <a:off x="-12398" y="5092254"/>
            <a:ext cx="3657600" cy="959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12B134-87F0-429C-9920-8D2C41843B03}"/>
              </a:ext>
            </a:extLst>
          </p:cNvPr>
          <p:cNvSpPr/>
          <p:nvPr/>
        </p:nvSpPr>
        <p:spPr>
          <a:xfrm>
            <a:off x="308748" y="5142808"/>
            <a:ext cx="1149822" cy="858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ADF68C-D3B4-4F8D-A492-8A8C2CDC7A48}"/>
              </a:ext>
            </a:extLst>
          </p:cNvPr>
          <p:cNvSpPr/>
          <p:nvPr/>
        </p:nvSpPr>
        <p:spPr>
          <a:xfrm>
            <a:off x="1647010" y="5142808"/>
            <a:ext cx="1783879" cy="858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 me about stuff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5372C6-9AF2-4460-8314-CBC192C66C55}"/>
              </a:ext>
            </a:extLst>
          </p:cNvPr>
          <p:cNvSpPr/>
          <p:nvPr/>
        </p:nvSpPr>
        <p:spPr>
          <a:xfrm>
            <a:off x="336938" y="5164383"/>
            <a:ext cx="1095759" cy="148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email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EBF305-12D6-45F0-9CEE-E9A8884A8821}"/>
              </a:ext>
            </a:extLst>
          </p:cNvPr>
          <p:cNvSpPr/>
          <p:nvPr/>
        </p:nvSpPr>
        <p:spPr>
          <a:xfrm>
            <a:off x="336938" y="5350093"/>
            <a:ext cx="1095759" cy="148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subject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EE3354-8422-48DF-BF23-379E3F5D692C}"/>
              </a:ext>
            </a:extLst>
          </p:cNvPr>
          <p:cNvSpPr/>
          <p:nvPr/>
        </p:nvSpPr>
        <p:spPr>
          <a:xfrm>
            <a:off x="334042" y="5527756"/>
            <a:ext cx="1095759" cy="43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compose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381839-67C1-41C8-BB95-E0215EA79C3A}"/>
              </a:ext>
            </a:extLst>
          </p:cNvPr>
          <p:cNvSpPr/>
          <p:nvPr/>
        </p:nvSpPr>
        <p:spPr>
          <a:xfrm>
            <a:off x="572530" y="3455046"/>
            <a:ext cx="1004180" cy="837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2440FA-FD80-4BC8-8D8D-34641AB34130}"/>
              </a:ext>
            </a:extLst>
          </p:cNvPr>
          <p:cNvSpPr/>
          <p:nvPr/>
        </p:nvSpPr>
        <p:spPr>
          <a:xfrm>
            <a:off x="1823364" y="3461483"/>
            <a:ext cx="1004180" cy="837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/>
              <a:t>hobbies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510D31C-559B-4822-BD64-FDBFB331B926}"/>
              </a:ext>
            </a:extLst>
          </p:cNvPr>
          <p:cNvSpPr/>
          <p:nvPr/>
        </p:nvSpPr>
        <p:spPr>
          <a:xfrm>
            <a:off x="1816402" y="2552048"/>
            <a:ext cx="1004180" cy="837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/>
              <a:t>Why web dev?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9CE1018-D21A-4D19-9D0B-6140A60D2F1D}"/>
              </a:ext>
            </a:extLst>
          </p:cNvPr>
          <p:cNvSpPr/>
          <p:nvPr/>
        </p:nvSpPr>
        <p:spPr>
          <a:xfrm>
            <a:off x="591212" y="3522937"/>
            <a:ext cx="928347" cy="410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4DE5454-C319-4107-ABA2-E517C309D567}"/>
              </a:ext>
            </a:extLst>
          </p:cNvPr>
          <p:cNvSpPr/>
          <p:nvPr/>
        </p:nvSpPr>
        <p:spPr>
          <a:xfrm>
            <a:off x="1861280" y="3515020"/>
            <a:ext cx="928347" cy="410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A1B891D-84BB-4CA5-B234-88D4749F426F}"/>
              </a:ext>
            </a:extLst>
          </p:cNvPr>
          <p:cNvSpPr/>
          <p:nvPr/>
        </p:nvSpPr>
        <p:spPr>
          <a:xfrm>
            <a:off x="1868960" y="2628046"/>
            <a:ext cx="928347" cy="410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1EEE631-C929-4652-9A5D-7EDF0E8B95DD}"/>
              </a:ext>
            </a:extLst>
          </p:cNvPr>
          <p:cNvSpPr/>
          <p:nvPr/>
        </p:nvSpPr>
        <p:spPr>
          <a:xfrm>
            <a:off x="631280" y="4005104"/>
            <a:ext cx="809127" cy="165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Background </a:t>
            </a: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1A8D4A59-73AA-4EF3-B37B-B51D00391D29}"/>
              </a:ext>
            </a:extLst>
          </p:cNvPr>
          <p:cNvSpPr/>
          <p:nvPr/>
        </p:nvSpPr>
        <p:spPr>
          <a:xfrm rot="10800000">
            <a:off x="1339720" y="4058383"/>
            <a:ext cx="90486" cy="9010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05C61A-9431-446F-A7F1-8E4D6100A54B}"/>
              </a:ext>
            </a:extLst>
          </p:cNvPr>
          <p:cNvSpPr/>
          <p:nvPr/>
        </p:nvSpPr>
        <p:spPr>
          <a:xfrm>
            <a:off x="1033291" y="2021617"/>
            <a:ext cx="1602604" cy="410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 Me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D4A8912-6EEC-497C-AD1D-CECDC809348C}"/>
              </a:ext>
            </a:extLst>
          </p:cNvPr>
          <p:cNvGrpSpPr/>
          <p:nvPr/>
        </p:nvGrpSpPr>
        <p:grpSpPr>
          <a:xfrm>
            <a:off x="544984" y="2545507"/>
            <a:ext cx="1004180" cy="837589"/>
            <a:chOff x="3696731" y="2536643"/>
            <a:chExt cx="1004180" cy="83758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CCAA0EC-C725-4544-8F11-F28616A4B61B}"/>
                </a:ext>
              </a:extLst>
            </p:cNvPr>
            <p:cNvSpPr/>
            <p:nvPr/>
          </p:nvSpPr>
          <p:spPr>
            <a:xfrm>
              <a:off x="3696731" y="2536643"/>
              <a:ext cx="1004180" cy="8375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000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5FB67AD-214D-46D6-B150-26010914F67F}"/>
                </a:ext>
              </a:extLst>
            </p:cNvPr>
            <p:cNvSpPr/>
            <p:nvPr/>
          </p:nvSpPr>
          <p:spPr>
            <a:xfrm>
              <a:off x="3749289" y="2612641"/>
              <a:ext cx="928347" cy="4102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0D3A5D4-B748-482F-A7E5-8B2A06892DA3}"/>
                </a:ext>
              </a:extLst>
            </p:cNvPr>
            <p:cNvSpPr/>
            <p:nvPr/>
          </p:nvSpPr>
          <p:spPr>
            <a:xfrm>
              <a:off x="3810278" y="3104775"/>
              <a:ext cx="809127" cy="165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Background </a:t>
              </a:r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82CD1AE9-89B7-4487-B695-4DB52BB797EF}"/>
                </a:ext>
              </a:extLst>
            </p:cNvPr>
            <p:cNvSpPr/>
            <p:nvPr/>
          </p:nvSpPr>
          <p:spPr>
            <a:xfrm rot="10800000">
              <a:off x="4518718" y="3158054"/>
              <a:ext cx="90486" cy="9010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0D5A66FC-D7EC-4453-97F2-D590C8A0E07B}"/>
              </a:ext>
            </a:extLst>
          </p:cNvPr>
          <p:cNvSpPr/>
          <p:nvPr/>
        </p:nvSpPr>
        <p:spPr>
          <a:xfrm>
            <a:off x="0" y="4407025"/>
            <a:ext cx="3657600" cy="681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1590274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24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Sven Moon</dc:creator>
  <cp:lastModifiedBy>Sven Moon</cp:lastModifiedBy>
  <cp:revision>2</cp:revision>
  <dcterms:created xsi:type="dcterms:W3CDTF">2022-04-06T16:49:14Z</dcterms:created>
  <dcterms:modified xsi:type="dcterms:W3CDTF">2022-04-06T17:10:49Z</dcterms:modified>
</cp:coreProperties>
</file>