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eMUGrc3H91Qb5eWZdviI7fxCx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01D3F9-547C-4A5E-90DA-E65DAE80EEFF}">
  <a:tblStyle styleId="{5301D3F9-547C-4A5E-90DA-E65DAE80EE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84d2d77bb_0_5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e84d2d77bb_0_5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e84d2d77bb_0_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e84d2d77bb_0_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e84d2d77bb_0_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84d2d77bb_0_4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e84d2d77bb_0_47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e84d2d77bb_0_4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e84d2d77bb_0_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d2d77bb_0_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e84d2d77bb_0_11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ge84d2d77bb_0_11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ge84d2d77bb_0_1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e84d2d77bb_0_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84d2d77bb_0_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e84d2d77bb_0_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e84d2d77bb_0_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e84d2d77bb_0_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84d2d77bb_0_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e84d2d77bb_0_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e84d2d77bb_0_2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ge84d2d77bb_0_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84d2d77bb_0_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e84d2d77bb_0_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84d2d77bb_0_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ge84d2d77bb_0_2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e84d2d77bb_0_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84d2d77bb_0_3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e84d2d77bb_0_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ge84d2d77bb_0_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84d2d77bb_0_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ge84d2d77bb_0_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ge84d2d77bb_0_37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e84d2d77bb_0_3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ge84d2d77bb_0_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e84d2d77bb_0_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84d2d77bb_0_44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ge84d2d77bb_0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84d2d77bb_0_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e84d2d77bb_0_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e84d2d77bb_0_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95229-D131-143C-098C-1F3188340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Contact</a:t>
            </a:r>
            <a:endParaRPr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A0D33B1-B2C8-EA9C-839D-30EE4033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49400"/>
            <a:ext cx="57912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Essential Information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8F27-B4C7-E436-534C-12302985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1727200"/>
            <a:ext cx="47752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Lectures, Labs, Exam, &amp; Project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5"/>
          <p:cNvGraphicFramePr/>
          <p:nvPr/>
        </p:nvGraphicFramePr>
        <p:xfrm>
          <a:off x="510925" y="1222950"/>
          <a:ext cx="7680575" cy="3395750"/>
        </p:xfrm>
        <a:graphic>
          <a:graphicData uri="http://schemas.openxmlformats.org/drawingml/2006/table">
            <a:tbl>
              <a:tblPr>
                <a:noFill/>
                <a:tableStyleId>{5301D3F9-547C-4A5E-90DA-E65DAE80EEFF}</a:tableStyleId>
              </a:tblPr>
              <a:tblGrid>
                <a:gridCol w="56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Textbook</a:t>
                      </a:r>
                      <a:r>
                        <a:rPr lang="en" sz="1400" u="none" strike="noStrike" cap="none"/>
                        <a:t>: Python for Data Analysis 2nd Edition, McKinney, O'Reilly ISBN: 978-1491957660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Python Data Science Handbook, VanderPlas, O'Reilly ISBN: 978-1491912058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400" i="1" u="none" strike="noStrike" cap="none">
                          <a:solidFill>
                            <a:schemeClr val="dk1"/>
                          </a:solidFill>
                        </a:rPr>
                        <a:t>OPTIONAL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Building Machine Learning Systems with Python 2nd Edition, Coelho and Richert, PACKT ISBN: 978-1784392772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400" i="1" u="none" strike="noStrike" cap="none">
                          <a:solidFill>
                            <a:schemeClr val="dk1"/>
                          </a:solidFill>
                        </a:rPr>
                        <a:t>OPTIONAL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Course Materials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1900" y="1222950"/>
            <a:ext cx="836250" cy="10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1900" y="2524675"/>
            <a:ext cx="836250" cy="10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769" y="3621169"/>
            <a:ext cx="1096500" cy="10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Basic Math Skills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Algebra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Statistics and Probability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Programming Knowledge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Economica</vt:lpstr>
      <vt:lpstr>Arial</vt:lpstr>
      <vt:lpstr>Open Sans</vt:lpstr>
      <vt:lpstr>Luxe</vt:lpstr>
      <vt:lpstr>Introduction</vt:lpstr>
      <vt:lpstr>Contact</vt:lpstr>
      <vt:lpstr>Essential Information</vt:lpstr>
      <vt:lpstr>Lectures, Labs, Exam, &amp; Project</vt:lpstr>
      <vt:lpstr>Course Materials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Antorweep Chakravorty</cp:lastModifiedBy>
  <cp:revision>2</cp:revision>
  <dcterms:modified xsi:type="dcterms:W3CDTF">2022-08-25T13:28:08Z</dcterms:modified>
</cp:coreProperties>
</file>