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78"/>
    <a:srgbClr val="0A86D3"/>
    <a:srgbClr val="00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961" y="439841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4285" y="4408578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6014" y="441171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1.) Payment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7603" y="4782712"/>
            <a:ext cx="24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2.) Payment Submission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3409" y="4398418"/>
            <a:ext cx="15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Receiving Account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80899" y="4408578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Receiving Bank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1" y="1293091"/>
            <a:ext cx="1782618" cy="66501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400300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963" y="87295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2663778" y="757443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03880" y="1306454"/>
            <a:ext cx="2113084" cy="687927"/>
          </a:xfrm>
          <a:prstGeom prst="roundRect">
            <a:avLst/>
          </a:prstGeom>
          <a:solidFill>
            <a:srgbClr val="3C3C7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2436" y="2008909"/>
            <a:ext cx="1794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HSBC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Manchester branch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663778" y="1473261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87654321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53075" y="2189079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66666666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55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2" idx="1"/>
          </p:cNvCxnSpPr>
          <p:nvPr/>
        </p:nvCxnSpPr>
        <p:spPr>
          <a:xfrm flipV="1">
            <a:off x="2087419" y="999867"/>
            <a:ext cx="576359" cy="625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</p:cNvCxnSpPr>
          <p:nvPr/>
        </p:nvCxnSpPr>
        <p:spPr>
          <a:xfrm>
            <a:off x="2087419" y="1625600"/>
            <a:ext cx="576359" cy="67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</p:cNvCxnSpPr>
          <p:nvPr/>
        </p:nvCxnSpPr>
        <p:spPr>
          <a:xfrm>
            <a:off x="2087419" y="1625600"/>
            <a:ext cx="516313" cy="756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>
            <a:off x="4285551" y="999867"/>
            <a:ext cx="618329" cy="330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00511" y="849531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19127" y="849531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beneficiary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608520" y="757443"/>
            <a:ext cx="1621773" cy="48484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 flipV="1">
            <a:off x="7009603" y="999867"/>
            <a:ext cx="598917" cy="350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852625" y="1272832"/>
            <a:ext cx="1782618" cy="66501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100100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949960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02488" y="2268686"/>
            <a:ext cx="210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Confirmed/Failed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flipH="1">
            <a:off x="5872856" y="1605341"/>
            <a:ext cx="3979769" cy="836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80899" y="86273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cxnSp>
        <p:nvCxnSpPr>
          <p:cNvPr id="81" name="Straight Arrow Connector 80"/>
          <p:cNvCxnSpPr>
            <a:stCxn id="43" idx="3"/>
          </p:cNvCxnSpPr>
          <p:nvPr/>
        </p:nvCxnSpPr>
        <p:spPr>
          <a:xfrm>
            <a:off x="9230293" y="999867"/>
            <a:ext cx="622332" cy="306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71049" y="1544381"/>
            <a:ext cx="3807229" cy="2632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723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32957" y="538480"/>
            <a:ext cx="5443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61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7152" y="30996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961" y="439841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4285" y="4408578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6014" y="441171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1.) Payment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7603" y="4782712"/>
            <a:ext cx="23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2.) Payment Admission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3409" y="4398418"/>
            <a:ext cx="15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Receiving Account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80899" y="4408578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Receiving Bank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1" y="1293091"/>
            <a:ext cx="1782618" cy="66501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400300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963" y="87295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2691708" y="1383176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03880" y="1306454"/>
            <a:ext cx="2113084" cy="687927"/>
          </a:xfrm>
          <a:prstGeom prst="roundRect">
            <a:avLst/>
          </a:prstGeom>
          <a:solidFill>
            <a:srgbClr val="3C3C7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2436" y="2008909"/>
            <a:ext cx="1794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HSBC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Manchester branch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55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2" idx="1"/>
          </p:cNvCxnSpPr>
          <p:nvPr/>
        </p:nvCxnSpPr>
        <p:spPr>
          <a:xfrm>
            <a:off x="2087419" y="1625600"/>
            <a:ext cx="6042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4" idx="3"/>
          </p:cNvCxnSpPr>
          <p:nvPr/>
        </p:nvCxnSpPr>
        <p:spPr>
          <a:xfrm flipV="1">
            <a:off x="4306029" y="2008909"/>
            <a:ext cx="596459" cy="139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61120" y="872959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63692" y="872959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beneficiary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597602" y="1403712"/>
            <a:ext cx="1621773" cy="48484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852625" y="1310860"/>
            <a:ext cx="1782618" cy="66501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100100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949960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80899" y="86273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32957" y="538480"/>
            <a:ext cx="5443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61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3"/>
            <a:endCxn id="44" idx="1"/>
          </p:cNvCxnSpPr>
          <p:nvPr/>
        </p:nvCxnSpPr>
        <p:spPr>
          <a:xfrm flipV="1">
            <a:off x="552794" y="3401070"/>
            <a:ext cx="2131462" cy="11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09" y="322798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684256" y="3158646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Paypot</a:t>
            </a:r>
            <a:r>
              <a:rPr lang="en-US" dirty="0" smtClean="0"/>
              <a:t> GW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2602" y="309968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inbound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3" idx="3"/>
            <a:endCxn id="46" idx="1"/>
          </p:cNvCxnSpPr>
          <p:nvPr/>
        </p:nvCxnSpPr>
        <p:spPr>
          <a:xfrm flipV="1">
            <a:off x="9219375" y="1643369"/>
            <a:ext cx="633250" cy="2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</p:cNvCxnSpPr>
          <p:nvPr/>
        </p:nvCxnSpPr>
        <p:spPr>
          <a:xfrm>
            <a:off x="10743934" y="1975878"/>
            <a:ext cx="1206876" cy="34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921408" y="2267044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688945" y="2794962"/>
            <a:ext cx="2429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URL/Amazon SQS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type “created”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type </a:t>
            </a:r>
            <a:r>
              <a:rPr lang="en-US" dirty="0" err="1" smtClean="0"/>
              <a:t>payment_admission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12" idx="2"/>
            <a:endCxn id="44" idx="0"/>
          </p:cNvCxnSpPr>
          <p:nvPr/>
        </p:nvCxnSpPr>
        <p:spPr>
          <a:xfrm flipH="1">
            <a:off x="3495143" y="1868024"/>
            <a:ext cx="7452" cy="1290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550370" y="2892435"/>
            <a:ext cx="1621773" cy="484848"/>
          </a:xfrm>
          <a:prstGeom prst="roundRect">
            <a:avLst/>
          </a:prstGeom>
          <a:solidFill>
            <a:srgbClr val="3C3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547550" y="3523400"/>
            <a:ext cx="1621773" cy="636876"/>
          </a:xfrm>
          <a:prstGeom prst="roundRect">
            <a:avLst/>
          </a:prstGeom>
          <a:solidFill>
            <a:srgbClr val="3C3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Admission</a:t>
            </a:r>
            <a:endParaRPr lang="en-US" dirty="0"/>
          </a:p>
        </p:txBody>
      </p:sp>
      <p:cxnSp>
        <p:nvCxnSpPr>
          <p:cNvPr id="28" name="Elbow Connector 27"/>
          <p:cNvCxnSpPr>
            <a:stCxn id="14" idx="2"/>
            <a:endCxn id="37" idx="1"/>
          </p:cNvCxnSpPr>
          <p:nvPr/>
        </p:nvCxnSpPr>
        <p:spPr>
          <a:xfrm rot="16200000" flipH="1">
            <a:off x="5685157" y="2269646"/>
            <a:ext cx="1140478" cy="5899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4" idx="2"/>
            <a:endCxn id="38" idx="1"/>
          </p:cNvCxnSpPr>
          <p:nvPr/>
        </p:nvCxnSpPr>
        <p:spPr>
          <a:xfrm rot="16200000" flipH="1">
            <a:off x="5330258" y="2624545"/>
            <a:ext cx="1847457" cy="5871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7" idx="3"/>
            <a:endCxn id="43" idx="2"/>
          </p:cNvCxnSpPr>
          <p:nvPr/>
        </p:nvCxnSpPr>
        <p:spPr>
          <a:xfrm flipV="1">
            <a:off x="8172143" y="1888560"/>
            <a:ext cx="236346" cy="1246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8" idx="3"/>
            <a:endCxn id="43" idx="2"/>
          </p:cNvCxnSpPr>
          <p:nvPr/>
        </p:nvCxnSpPr>
        <p:spPr>
          <a:xfrm flipV="1">
            <a:off x="8169323" y="1888560"/>
            <a:ext cx="239166" cy="19532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90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Chmielewski</dc:creator>
  <cp:lastModifiedBy>Sven Chmielewski</cp:lastModifiedBy>
  <cp:revision>10</cp:revision>
  <dcterms:created xsi:type="dcterms:W3CDTF">2017-11-23T12:40:26Z</dcterms:created>
  <dcterms:modified xsi:type="dcterms:W3CDTF">2017-12-04T12:12:55Z</dcterms:modified>
</cp:coreProperties>
</file>