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>
      <p:cViewPr varScale="1">
        <p:scale>
          <a:sx n="102" d="100"/>
          <a:sy n="102" d="100"/>
        </p:scale>
        <p:origin x="1644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Daily weather observations collected at 12:00 local standard time (LST) of:  • Ambient temperature (°C) • Relative Humidity (RH) (%) • Mean wind speed, at 10 m above surface (km/h) • Rainfall, 24 hr total (mm)</a:t>
            </a:r>
          </a:p>
          <a:p>
            <a:r>
              <a:rPr lang="en-US" dirty="0"/>
              <a:t>F</a:t>
            </a:r>
            <a:r>
              <a:rPr lang="en-GB" dirty="0"/>
              <a:t>FMC depends on temp RH wind rain and previous FFMC</a:t>
            </a:r>
          </a:p>
          <a:p>
            <a:r>
              <a:rPr lang="en-GB" dirty="0"/>
              <a:t>Initial Spread Index (Describes the potential rate at which a fire will spread )</a:t>
            </a:r>
          </a:p>
          <a:p>
            <a:r>
              <a:rPr lang="en-GB" dirty="0"/>
              <a:t>Fine Fuel Moisture Code (top layer soil)</a:t>
            </a:r>
          </a:p>
          <a:p>
            <a:r>
              <a:rPr lang="en-GB" dirty="0"/>
              <a:t>Duff Moisture Code (lower layer soil)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007-4D5B-4982-A2D6-35F7687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Forest fire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7F-0E83-48AB-8BD4-226EF739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Continuous and categorical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517 measurements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implies (in)dependencies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88CE306-7203-48CE-861D-1DC684EA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4848" y="908720"/>
            <a:ext cx="6786033" cy="508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0359A-7E23-4DB5-BB6C-99327B5DE7CD}"/>
              </a:ext>
            </a:extLst>
          </p:cNvPr>
          <p:cNvSpPr txBox="1"/>
          <p:nvPr/>
        </p:nvSpPr>
        <p:spPr>
          <a:xfrm>
            <a:off x="587068" y="5301208"/>
            <a:ext cx="599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+mn-lt"/>
              </a:rPr>
              <a:t>Cortez, P., &amp; </a:t>
            </a:r>
            <a:r>
              <a:rPr lang="en-GB" sz="1000" dirty="0" err="1">
                <a:solidFill>
                  <a:schemeClr val="bg1"/>
                </a:solidFill>
                <a:latin typeface="+mn-lt"/>
              </a:rPr>
              <a:t>Morais</a:t>
            </a:r>
            <a:r>
              <a:rPr lang="en-GB" sz="1000" dirty="0">
                <a:solidFill>
                  <a:schemeClr val="bg1"/>
                </a:solidFill>
                <a:latin typeface="+mn-lt"/>
              </a:rPr>
              <a:t>, A. D. J. R. (2007). A data mining approach to predict forest fires using meteorological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8FDC-556B-4BE4-BA70-6CBE26D76D5C}"/>
              </a:ext>
            </a:extLst>
          </p:cNvPr>
          <p:cNvSpPr txBox="1"/>
          <p:nvPr/>
        </p:nvSpPr>
        <p:spPr>
          <a:xfrm>
            <a:off x="272480" y="6093296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Denise Klep, s4210646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Sven Den Hartog, s1003026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Jesse Zwamborn, s4314182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86958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6105</TotalTime>
  <Pages>0</Pages>
  <Words>153</Words>
  <Characters>0</Characters>
  <Application>Microsoft Office PowerPoint</Application>
  <PresentationFormat>A4 Paper (210x297 mm)</PresentationFormat>
  <Lines>0</Lines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American Typewriter</vt:lpstr>
      <vt:lpstr>Arial</vt:lpstr>
      <vt:lpstr>Calibri</vt:lpstr>
      <vt:lpstr>Courier New</vt:lpstr>
      <vt:lpstr>Kievit-Book</vt:lpstr>
      <vt:lpstr>Lucida Grande</vt:lpstr>
      <vt:lpstr>Wingdings</vt:lpstr>
      <vt:lpstr>ヒラギノ明朝 ProN W3</vt:lpstr>
      <vt:lpstr>ヒラギノ角ゴ ProN W3</vt:lpstr>
      <vt:lpstr>Basis pagina</vt:lpstr>
      <vt:lpstr>Forest fire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Jesse Zwamborn</cp:lastModifiedBy>
  <cp:revision>52</cp:revision>
  <cp:lastPrinted>2011-02-14T09:45:40Z</cp:lastPrinted>
  <dcterms:created xsi:type="dcterms:W3CDTF">2012-09-03T16:01:33Z</dcterms:created>
  <dcterms:modified xsi:type="dcterms:W3CDTF">2017-12-18T19:59:22Z</dcterms:modified>
</cp:coreProperties>
</file>