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7"/>
    <p:sldMasterId id="2147493465" r:id="rId8"/>
  </p:sldMasterIdLst>
  <p:notesMasterIdLst>
    <p:notesMasterId r:id="rId16"/>
  </p:notesMasterIdLst>
  <p:handoutMasterIdLst>
    <p:handoutMasterId r:id="rId17"/>
  </p:handoutMasterIdLst>
  <p:sldIdLst>
    <p:sldId id="256" r:id="rId9"/>
    <p:sldId id="663" r:id="rId10"/>
    <p:sldId id="664" r:id="rId11"/>
    <p:sldId id="666" r:id="rId12"/>
    <p:sldId id="667" r:id="rId13"/>
    <p:sldId id="668" r:id="rId14"/>
    <p:sldId id="542" r:id="rId15"/>
  </p:sldIdLst>
  <p:sldSz cx="9144000" cy="5143500" type="screen16x9"/>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as Peeters" initials="TP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990099"/>
    <a:srgbClr val="9933FF"/>
    <a:srgbClr val="FF3300"/>
    <a:srgbClr val="0000FF"/>
    <a:srgbClr val="FF9933"/>
    <a:srgbClr val="199B8C"/>
    <a:srgbClr val="FFCCFF"/>
    <a:srgbClr val="E9595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E3C07-85CB-4C5A-9773-00AF58E45C5D}" v="53" dt="2019-09-21T10:22:10.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88147" autoAdjust="0"/>
  </p:normalViewPr>
  <p:slideViewPr>
    <p:cSldViewPr snapToGrid="0" snapToObjects="1">
      <p:cViewPr varScale="1">
        <p:scale>
          <a:sx n="150" d="100"/>
          <a:sy n="150" d="100"/>
        </p:scale>
        <p:origin x="22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52" d="100"/>
          <a:sy n="52" d="100"/>
        </p:scale>
        <p:origin x="-2880" y="-108"/>
      </p:cViewPr>
      <p:guideLst>
        <p:guide orient="horz" pos="3132"/>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en De Smit" userId="489dc843-e0be-4d4f-85e7-e67fa783c119" providerId="ADAL" clId="{223E3C07-85CB-4C5A-9773-00AF58E45C5D}"/>
    <pc:docChg chg="custSel addSld delSld modSld">
      <pc:chgData name="Sven De Smit" userId="489dc843-e0be-4d4f-85e7-e67fa783c119" providerId="ADAL" clId="{223E3C07-85CB-4C5A-9773-00AF58E45C5D}" dt="2019-09-21T10:23:04.689" v="487" actId="1035"/>
      <pc:docMkLst>
        <pc:docMk/>
      </pc:docMkLst>
      <pc:sldChg chg="modSp">
        <pc:chgData name="Sven De Smit" userId="489dc843-e0be-4d4f-85e7-e67fa783c119" providerId="ADAL" clId="{223E3C07-85CB-4C5A-9773-00AF58E45C5D}" dt="2019-09-07T10:56:11.208" v="215" actId="1076"/>
        <pc:sldMkLst>
          <pc:docMk/>
          <pc:sldMk cId="774464758" sldId="256"/>
        </pc:sldMkLst>
        <pc:spChg chg="mod">
          <ac:chgData name="Sven De Smit" userId="489dc843-e0be-4d4f-85e7-e67fa783c119" providerId="ADAL" clId="{223E3C07-85CB-4C5A-9773-00AF58E45C5D}" dt="2019-09-07T10:56:11.208" v="215" actId="1076"/>
          <ac:spMkLst>
            <pc:docMk/>
            <pc:sldMk cId="774464758" sldId="256"/>
            <ac:spMk id="2" creationId="{00000000-0000-0000-0000-000000000000}"/>
          </ac:spMkLst>
        </pc:spChg>
        <pc:spChg chg="mod">
          <ac:chgData name="Sven De Smit" userId="489dc843-e0be-4d4f-85e7-e67fa783c119" providerId="ADAL" clId="{223E3C07-85CB-4C5A-9773-00AF58E45C5D}" dt="2019-09-07T10:55:47.716" v="196" actId="1076"/>
          <ac:spMkLst>
            <pc:docMk/>
            <pc:sldMk cId="774464758" sldId="256"/>
            <ac:spMk id="3" creationId="{00000000-0000-0000-0000-000000000000}"/>
          </ac:spMkLst>
        </pc:spChg>
      </pc:sldChg>
      <pc:sldChg chg="del">
        <pc:chgData name="Sven De Smit" userId="489dc843-e0be-4d4f-85e7-e67fa783c119" providerId="ADAL" clId="{223E3C07-85CB-4C5A-9773-00AF58E45C5D}" dt="2019-09-07T10:53:57.140" v="81" actId="2696"/>
        <pc:sldMkLst>
          <pc:docMk/>
          <pc:sldMk cId="293312330" sldId="533"/>
        </pc:sldMkLst>
      </pc:sldChg>
      <pc:sldChg chg="del">
        <pc:chgData name="Sven De Smit" userId="489dc843-e0be-4d4f-85e7-e67fa783c119" providerId="ADAL" clId="{223E3C07-85CB-4C5A-9773-00AF58E45C5D}" dt="2019-09-07T10:53:57.063" v="80" actId="2696"/>
        <pc:sldMkLst>
          <pc:docMk/>
          <pc:sldMk cId="1841622561" sldId="535"/>
        </pc:sldMkLst>
      </pc:sldChg>
      <pc:sldChg chg="del">
        <pc:chgData name="Sven De Smit" userId="489dc843-e0be-4d4f-85e7-e67fa783c119" providerId="ADAL" clId="{223E3C07-85CB-4C5A-9773-00AF58E45C5D}" dt="2019-09-07T10:53:57.048" v="79" actId="2696"/>
        <pc:sldMkLst>
          <pc:docMk/>
          <pc:sldMk cId="1674091749" sldId="548"/>
        </pc:sldMkLst>
      </pc:sldChg>
      <pc:sldChg chg="del">
        <pc:chgData name="Sven De Smit" userId="489dc843-e0be-4d4f-85e7-e67fa783c119" providerId="ADAL" clId="{223E3C07-85CB-4C5A-9773-00AF58E45C5D}" dt="2019-09-07T10:53:57.147" v="82" actId="2696"/>
        <pc:sldMkLst>
          <pc:docMk/>
          <pc:sldMk cId="1223650551" sldId="662"/>
        </pc:sldMkLst>
      </pc:sldChg>
      <pc:sldChg chg="modSp del">
        <pc:chgData name="Sven De Smit" userId="489dc843-e0be-4d4f-85e7-e67fa783c119" providerId="ADAL" clId="{223E3C07-85CB-4C5A-9773-00AF58E45C5D}" dt="2019-09-07T10:53:50.608" v="78" actId="2696"/>
        <pc:sldMkLst>
          <pc:docMk/>
          <pc:sldMk cId="2556815938" sldId="665"/>
        </pc:sldMkLst>
        <pc:spChg chg="mod">
          <ac:chgData name="Sven De Smit" userId="489dc843-e0be-4d4f-85e7-e67fa783c119" providerId="ADAL" clId="{223E3C07-85CB-4C5A-9773-00AF58E45C5D}" dt="2019-09-07T10:52:16.452" v="67"/>
          <ac:spMkLst>
            <pc:docMk/>
            <pc:sldMk cId="2556815938" sldId="665"/>
            <ac:spMk id="9" creationId="{38183D43-CB15-496C-BAA6-0F87269EC59A}"/>
          </ac:spMkLst>
        </pc:spChg>
      </pc:sldChg>
      <pc:sldChg chg="addSp modSp add">
        <pc:chgData name="Sven De Smit" userId="489dc843-e0be-4d4f-85e7-e67fa783c119" providerId="ADAL" clId="{223E3C07-85CB-4C5A-9773-00AF58E45C5D}" dt="2019-09-07T10:53:33.566" v="77" actId="1076"/>
        <pc:sldMkLst>
          <pc:docMk/>
          <pc:sldMk cId="3148446918" sldId="666"/>
        </pc:sldMkLst>
        <pc:spChg chg="add mod">
          <ac:chgData name="Sven De Smit" userId="489dc843-e0be-4d4f-85e7-e67fa783c119" providerId="ADAL" clId="{223E3C07-85CB-4C5A-9773-00AF58E45C5D}" dt="2019-09-07T10:53:33.566" v="77" actId="1076"/>
          <ac:spMkLst>
            <pc:docMk/>
            <pc:sldMk cId="3148446918" sldId="666"/>
            <ac:spMk id="4" creationId="{8061EE37-DB90-460A-9557-24F225CC1A38}"/>
          </ac:spMkLst>
        </pc:spChg>
        <pc:spChg chg="mod">
          <ac:chgData name="Sven De Smit" userId="489dc843-e0be-4d4f-85e7-e67fa783c119" providerId="ADAL" clId="{223E3C07-85CB-4C5A-9773-00AF58E45C5D}" dt="2019-09-07T10:53:28.007" v="76" actId="6549"/>
          <ac:spMkLst>
            <pc:docMk/>
            <pc:sldMk cId="3148446918" sldId="666"/>
            <ac:spMk id="9" creationId="{38183D43-CB15-496C-BAA6-0F87269EC59A}"/>
          </ac:spMkLst>
        </pc:spChg>
      </pc:sldChg>
      <pc:sldChg chg="addSp delSp modSp add">
        <pc:chgData name="Sven De Smit" userId="489dc843-e0be-4d4f-85e7-e67fa783c119" providerId="ADAL" clId="{223E3C07-85CB-4C5A-9773-00AF58E45C5D}" dt="2019-09-21T09:59:07.881" v="353" actId="1076"/>
        <pc:sldMkLst>
          <pc:docMk/>
          <pc:sldMk cId="246484126" sldId="667"/>
        </pc:sldMkLst>
        <pc:spChg chg="del">
          <ac:chgData name="Sven De Smit" userId="489dc843-e0be-4d4f-85e7-e67fa783c119" providerId="ADAL" clId="{223E3C07-85CB-4C5A-9773-00AF58E45C5D}" dt="2019-09-21T09:48:00.196" v="217" actId="478"/>
          <ac:spMkLst>
            <pc:docMk/>
            <pc:sldMk cId="246484126" sldId="667"/>
            <ac:spMk id="3" creationId="{9E3A32AA-29A8-4EAA-AC3E-4168E8664979}"/>
          </ac:spMkLst>
        </pc:spChg>
        <pc:spChg chg="add mod">
          <ac:chgData name="Sven De Smit" userId="489dc843-e0be-4d4f-85e7-e67fa783c119" providerId="ADAL" clId="{223E3C07-85CB-4C5A-9773-00AF58E45C5D}" dt="2019-09-21T09:56:45.827" v="335" actId="164"/>
          <ac:spMkLst>
            <pc:docMk/>
            <pc:sldMk cId="246484126" sldId="667"/>
            <ac:spMk id="4" creationId="{F979D341-78EA-45F3-83DC-F162FAC7E6BB}"/>
          </ac:spMkLst>
        </pc:spChg>
        <pc:spChg chg="add mod">
          <ac:chgData name="Sven De Smit" userId="489dc843-e0be-4d4f-85e7-e67fa783c119" providerId="ADAL" clId="{223E3C07-85CB-4C5A-9773-00AF58E45C5D}" dt="2019-09-21T09:56:45.827" v="335" actId="164"/>
          <ac:spMkLst>
            <pc:docMk/>
            <pc:sldMk cId="246484126" sldId="667"/>
            <ac:spMk id="6" creationId="{515C3320-7A64-4106-BEA6-3969EC6F6731}"/>
          </ac:spMkLst>
        </pc:spChg>
        <pc:spChg chg="add mod">
          <ac:chgData name="Sven De Smit" userId="489dc843-e0be-4d4f-85e7-e67fa783c119" providerId="ADAL" clId="{223E3C07-85CB-4C5A-9773-00AF58E45C5D}" dt="2019-09-21T09:56:45.827" v="335" actId="164"/>
          <ac:spMkLst>
            <pc:docMk/>
            <pc:sldMk cId="246484126" sldId="667"/>
            <ac:spMk id="7" creationId="{070E359E-4402-470C-99E0-47005035E136}"/>
          </ac:spMkLst>
        </pc:spChg>
        <pc:spChg chg="add mod">
          <ac:chgData name="Sven De Smit" userId="489dc843-e0be-4d4f-85e7-e67fa783c119" providerId="ADAL" clId="{223E3C07-85CB-4C5A-9773-00AF58E45C5D}" dt="2019-09-21T09:56:45.827" v="335" actId="164"/>
          <ac:spMkLst>
            <pc:docMk/>
            <pc:sldMk cId="246484126" sldId="667"/>
            <ac:spMk id="8" creationId="{1EA94C27-8733-486D-9EDB-3365397E556A}"/>
          </ac:spMkLst>
        </pc:spChg>
        <pc:spChg chg="add mod">
          <ac:chgData name="Sven De Smit" userId="489dc843-e0be-4d4f-85e7-e67fa783c119" providerId="ADAL" clId="{223E3C07-85CB-4C5A-9773-00AF58E45C5D}" dt="2019-09-21T09:56:45.827" v="335" actId="164"/>
          <ac:spMkLst>
            <pc:docMk/>
            <pc:sldMk cId="246484126" sldId="667"/>
            <ac:spMk id="9" creationId="{4F7C8830-0651-4950-AD7B-E1FC70D409DA}"/>
          </ac:spMkLst>
        </pc:spChg>
        <pc:spChg chg="add del mod">
          <ac:chgData name="Sven De Smit" userId="489dc843-e0be-4d4f-85e7-e67fa783c119" providerId="ADAL" clId="{223E3C07-85CB-4C5A-9773-00AF58E45C5D}" dt="2019-09-21T09:58:55.662" v="348" actId="478"/>
          <ac:spMkLst>
            <pc:docMk/>
            <pc:sldMk cId="246484126" sldId="667"/>
            <ac:spMk id="10" creationId="{B5B46DAC-C735-4A75-BD67-2FE2F62BF7C6}"/>
          </ac:spMkLst>
        </pc:spChg>
        <pc:spChg chg="add mod">
          <ac:chgData name="Sven De Smit" userId="489dc843-e0be-4d4f-85e7-e67fa783c119" providerId="ADAL" clId="{223E3C07-85CB-4C5A-9773-00AF58E45C5D}" dt="2019-09-21T09:56:45.827" v="335" actId="164"/>
          <ac:spMkLst>
            <pc:docMk/>
            <pc:sldMk cId="246484126" sldId="667"/>
            <ac:spMk id="11" creationId="{0368BA56-4996-4C33-95DE-C75DB634AA2A}"/>
          </ac:spMkLst>
        </pc:spChg>
        <pc:spChg chg="add mod">
          <ac:chgData name="Sven De Smit" userId="489dc843-e0be-4d4f-85e7-e67fa783c119" providerId="ADAL" clId="{223E3C07-85CB-4C5A-9773-00AF58E45C5D}" dt="2019-09-21T09:56:45.827" v="335" actId="164"/>
          <ac:spMkLst>
            <pc:docMk/>
            <pc:sldMk cId="246484126" sldId="667"/>
            <ac:spMk id="12" creationId="{F792720C-FE84-428F-B874-9F8D2D9BB2ED}"/>
          </ac:spMkLst>
        </pc:spChg>
        <pc:spChg chg="add mod">
          <ac:chgData name="Sven De Smit" userId="489dc843-e0be-4d4f-85e7-e67fa783c119" providerId="ADAL" clId="{223E3C07-85CB-4C5A-9773-00AF58E45C5D}" dt="2019-09-21T09:56:45.827" v="335" actId="164"/>
          <ac:spMkLst>
            <pc:docMk/>
            <pc:sldMk cId="246484126" sldId="667"/>
            <ac:spMk id="13" creationId="{AF006611-76A6-43D4-B89D-7C2309D8BBFD}"/>
          </ac:spMkLst>
        </pc:spChg>
        <pc:spChg chg="add mod">
          <ac:chgData name="Sven De Smit" userId="489dc843-e0be-4d4f-85e7-e67fa783c119" providerId="ADAL" clId="{223E3C07-85CB-4C5A-9773-00AF58E45C5D}" dt="2019-09-21T09:56:45.827" v="335" actId="164"/>
          <ac:spMkLst>
            <pc:docMk/>
            <pc:sldMk cId="246484126" sldId="667"/>
            <ac:spMk id="14" creationId="{29D07506-FFD4-4480-9907-85C2DC84CBDF}"/>
          </ac:spMkLst>
        </pc:spChg>
        <pc:spChg chg="add mod">
          <ac:chgData name="Sven De Smit" userId="489dc843-e0be-4d4f-85e7-e67fa783c119" providerId="ADAL" clId="{223E3C07-85CB-4C5A-9773-00AF58E45C5D}" dt="2019-09-21T09:56:45.827" v="335" actId="164"/>
          <ac:spMkLst>
            <pc:docMk/>
            <pc:sldMk cId="246484126" sldId="667"/>
            <ac:spMk id="15" creationId="{3C8F4714-70A8-4D00-84D0-AF7EAAF4FDA6}"/>
          </ac:spMkLst>
        </pc:spChg>
        <pc:spChg chg="add mod ord">
          <ac:chgData name="Sven De Smit" userId="489dc843-e0be-4d4f-85e7-e67fa783c119" providerId="ADAL" clId="{223E3C07-85CB-4C5A-9773-00AF58E45C5D}" dt="2019-09-21T09:57:59.694" v="345" actId="164"/>
          <ac:spMkLst>
            <pc:docMk/>
            <pc:sldMk cId="246484126" sldId="667"/>
            <ac:spMk id="17" creationId="{949D2F0A-DB52-4862-9FBD-94E4687F5C2E}"/>
          </ac:spMkLst>
        </pc:spChg>
        <pc:grpChg chg="add mod">
          <ac:chgData name="Sven De Smit" userId="489dc843-e0be-4d4f-85e7-e67fa783c119" providerId="ADAL" clId="{223E3C07-85CB-4C5A-9773-00AF58E45C5D}" dt="2019-09-21T09:57:59.694" v="345" actId="164"/>
          <ac:grpSpMkLst>
            <pc:docMk/>
            <pc:sldMk cId="246484126" sldId="667"/>
            <ac:grpSpMk id="16" creationId="{662CDCA6-F30D-4750-8684-D51999C56170}"/>
          </ac:grpSpMkLst>
        </pc:grpChg>
        <pc:grpChg chg="add mod ord">
          <ac:chgData name="Sven De Smit" userId="489dc843-e0be-4d4f-85e7-e67fa783c119" providerId="ADAL" clId="{223E3C07-85CB-4C5A-9773-00AF58E45C5D}" dt="2019-09-21T09:59:07.881" v="353" actId="1076"/>
          <ac:grpSpMkLst>
            <pc:docMk/>
            <pc:sldMk cId="246484126" sldId="667"/>
            <ac:grpSpMk id="18" creationId="{437FDF43-6B27-4898-B484-E10C9A144BE0}"/>
          </ac:grpSpMkLst>
        </pc:grpChg>
        <pc:picChg chg="add del mod">
          <ac:chgData name="Sven De Smit" userId="489dc843-e0be-4d4f-85e7-e67fa783c119" providerId="ADAL" clId="{223E3C07-85CB-4C5A-9773-00AF58E45C5D}" dt="2019-09-21T09:58:48.869" v="347" actId="478"/>
          <ac:picMkLst>
            <pc:docMk/>
            <pc:sldMk cId="246484126" sldId="667"/>
            <ac:picMk id="5" creationId="{DEE76B21-C09F-4ACA-BEE7-452BB5A65C11}"/>
          </ac:picMkLst>
        </pc:picChg>
        <pc:picChg chg="add mod">
          <ac:chgData name="Sven De Smit" userId="489dc843-e0be-4d4f-85e7-e67fa783c119" providerId="ADAL" clId="{223E3C07-85CB-4C5A-9773-00AF58E45C5D}" dt="2019-09-21T09:59:01.187" v="351" actId="1076"/>
          <ac:picMkLst>
            <pc:docMk/>
            <pc:sldMk cId="246484126" sldId="667"/>
            <ac:picMk id="19" creationId="{7EF9951B-A2F2-46D3-946D-FAC453B93C42}"/>
          </ac:picMkLst>
        </pc:picChg>
        <pc:picChg chg="add del mod">
          <ac:chgData name="Sven De Smit" userId="489dc843-e0be-4d4f-85e7-e67fa783c119" providerId="ADAL" clId="{223E3C07-85CB-4C5A-9773-00AF58E45C5D}" dt="2019-09-21T09:52:14.862" v="247" actId="478"/>
          <ac:picMkLst>
            <pc:docMk/>
            <pc:sldMk cId="246484126" sldId="667"/>
            <ac:picMk id="1026" creationId="{D21BB56B-54F4-4F60-97CF-C5354559C0CE}"/>
          </ac:picMkLst>
        </pc:picChg>
      </pc:sldChg>
      <pc:sldChg chg="addSp delSp modSp add">
        <pc:chgData name="Sven De Smit" userId="489dc843-e0be-4d4f-85e7-e67fa783c119" providerId="ADAL" clId="{223E3C07-85CB-4C5A-9773-00AF58E45C5D}" dt="2019-09-21T10:23:04.689" v="487" actId="1035"/>
        <pc:sldMkLst>
          <pc:docMk/>
          <pc:sldMk cId="3687030007" sldId="668"/>
        </pc:sldMkLst>
        <pc:spChg chg="del">
          <ac:chgData name="Sven De Smit" userId="489dc843-e0be-4d4f-85e7-e67fa783c119" providerId="ADAL" clId="{223E3C07-85CB-4C5A-9773-00AF58E45C5D}" dt="2019-09-21T10:17:59.098" v="355" actId="478"/>
          <ac:spMkLst>
            <pc:docMk/>
            <pc:sldMk cId="3687030007" sldId="668"/>
            <ac:spMk id="3" creationId="{254864CC-D375-4C15-86A9-591A21A3ABD3}"/>
          </ac:spMkLst>
        </pc:spChg>
        <pc:spChg chg="del mod topLvl">
          <ac:chgData name="Sven De Smit" userId="489dc843-e0be-4d4f-85e7-e67fa783c119" providerId="ADAL" clId="{223E3C07-85CB-4C5A-9773-00AF58E45C5D}" dt="2019-09-21T10:21:50.113" v="447" actId="478"/>
          <ac:spMkLst>
            <pc:docMk/>
            <pc:sldMk cId="3687030007" sldId="668"/>
            <ac:spMk id="10" creationId="{AC7ED4CA-14E6-47E5-B7DB-C014A20E5564}"/>
          </ac:spMkLst>
        </pc:spChg>
        <pc:spChg chg="del mod topLvl">
          <ac:chgData name="Sven De Smit" userId="489dc843-e0be-4d4f-85e7-e67fa783c119" providerId="ADAL" clId="{223E3C07-85CB-4C5A-9773-00AF58E45C5D}" dt="2019-09-21T10:21:50.113" v="447" actId="478"/>
          <ac:spMkLst>
            <pc:docMk/>
            <pc:sldMk cId="3687030007" sldId="668"/>
            <ac:spMk id="12" creationId="{B64CE55A-CC1A-4E9D-86AE-BBD6443BE24D}"/>
          </ac:spMkLst>
        </pc:spChg>
        <pc:spChg chg="del mod topLvl">
          <ac:chgData name="Sven De Smit" userId="489dc843-e0be-4d4f-85e7-e67fa783c119" providerId="ADAL" clId="{223E3C07-85CB-4C5A-9773-00AF58E45C5D}" dt="2019-09-21T10:21:50.113" v="447" actId="478"/>
          <ac:spMkLst>
            <pc:docMk/>
            <pc:sldMk cId="3687030007" sldId="668"/>
            <ac:spMk id="13" creationId="{A93C2DA7-2C53-4D26-BAF8-A937549ADA31}"/>
          </ac:spMkLst>
        </pc:spChg>
        <pc:spChg chg="del mod topLvl">
          <ac:chgData name="Sven De Smit" userId="489dc843-e0be-4d4f-85e7-e67fa783c119" providerId="ADAL" clId="{223E3C07-85CB-4C5A-9773-00AF58E45C5D}" dt="2019-09-21T10:21:50.113" v="447" actId="478"/>
          <ac:spMkLst>
            <pc:docMk/>
            <pc:sldMk cId="3687030007" sldId="668"/>
            <ac:spMk id="14" creationId="{93736049-5EB8-40D6-B246-CC18D123AE77}"/>
          </ac:spMkLst>
        </pc:spChg>
        <pc:spChg chg="del mod topLvl">
          <ac:chgData name="Sven De Smit" userId="489dc843-e0be-4d4f-85e7-e67fa783c119" providerId="ADAL" clId="{223E3C07-85CB-4C5A-9773-00AF58E45C5D}" dt="2019-09-21T10:21:50.113" v="447" actId="478"/>
          <ac:spMkLst>
            <pc:docMk/>
            <pc:sldMk cId="3687030007" sldId="668"/>
            <ac:spMk id="15" creationId="{C9F2ED7E-F4DB-4A80-A00F-33EB00ED5AEA}"/>
          </ac:spMkLst>
        </pc:spChg>
        <pc:spChg chg="del mod topLvl">
          <ac:chgData name="Sven De Smit" userId="489dc843-e0be-4d4f-85e7-e67fa783c119" providerId="ADAL" clId="{223E3C07-85CB-4C5A-9773-00AF58E45C5D}" dt="2019-09-21T10:21:50.113" v="447" actId="478"/>
          <ac:spMkLst>
            <pc:docMk/>
            <pc:sldMk cId="3687030007" sldId="668"/>
            <ac:spMk id="16" creationId="{0D6235F1-BA1F-44D3-9AC0-81D8D23956B9}"/>
          </ac:spMkLst>
        </pc:spChg>
        <pc:spChg chg="mod topLvl">
          <ac:chgData name="Sven De Smit" userId="489dc843-e0be-4d4f-85e7-e67fa783c119" providerId="ADAL" clId="{223E3C07-85CB-4C5A-9773-00AF58E45C5D}" dt="2019-09-21T10:22:44.365" v="453" actId="1076"/>
          <ac:spMkLst>
            <pc:docMk/>
            <pc:sldMk cId="3687030007" sldId="668"/>
            <ac:spMk id="17" creationId="{7E0D75BE-C229-402A-A771-23BA69F9A3B3}"/>
          </ac:spMkLst>
        </pc:spChg>
        <pc:spChg chg="mod topLvl">
          <ac:chgData name="Sven De Smit" userId="489dc843-e0be-4d4f-85e7-e67fa783c119" providerId="ADAL" clId="{223E3C07-85CB-4C5A-9773-00AF58E45C5D}" dt="2019-09-21T10:22:48.505" v="460" actId="1035"/>
          <ac:spMkLst>
            <pc:docMk/>
            <pc:sldMk cId="3687030007" sldId="668"/>
            <ac:spMk id="18" creationId="{E5CD77D9-18B8-4994-ABA2-7A22F6FD3D96}"/>
          </ac:spMkLst>
        </pc:spChg>
        <pc:spChg chg="mod topLvl">
          <ac:chgData name="Sven De Smit" userId="489dc843-e0be-4d4f-85e7-e67fa783c119" providerId="ADAL" clId="{223E3C07-85CB-4C5A-9773-00AF58E45C5D}" dt="2019-09-21T10:22:59.146" v="476" actId="1038"/>
          <ac:spMkLst>
            <pc:docMk/>
            <pc:sldMk cId="3687030007" sldId="668"/>
            <ac:spMk id="19" creationId="{C7C0B395-B1AB-41C2-9E69-CD1E1D3C22AF}"/>
          </ac:spMkLst>
        </pc:spChg>
        <pc:spChg chg="mod topLvl">
          <ac:chgData name="Sven De Smit" userId="489dc843-e0be-4d4f-85e7-e67fa783c119" providerId="ADAL" clId="{223E3C07-85CB-4C5A-9773-00AF58E45C5D}" dt="2019-09-21T10:23:04.689" v="487" actId="1035"/>
          <ac:spMkLst>
            <pc:docMk/>
            <pc:sldMk cId="3687030007" sldId="668"/>
            <ac:spMk id="20" creationId="{E765C36C-A6D1-483F-9E7D-3FC44DB9C9E6}"/>
          </ac:spMkLst>
        </pc:spChg>
        <pc:spChg chg="mod topLvl">
          <ac:chgData name="Sven De Smit" userId="489dc843-e0be-4d4f-85e7-e67fa783c119" providerId="ADAL" clId="{223E3C07-85CB-4C5A-9773-00AF58E45C5D}" dt="2019-09-21T10:22:54.466" v="467" actId="1038"/>
          <ac:spMkLst>
            <pc:docMk/>
            <pc:sldMk cId="3687030007" sldId="668"/>
            <ac:spMk id="21" creationId="{ECCC7374-93CF-4C81-AE89-DD2286F35CF0}"/>
          </ac:spMkLst>
        </pc:spChg>
        <pc:grpChg chg="add del mod">
          <ac:chgData name="Sven De Smit" userId="489dc843-e0be-4d4f-85e7-e67fa783c119" providerId="ADAL" clId="{223E3C07-85CB-4C5A-9773-00AF58E45C5D}" dt="2019-09-21T10:21:17.116" v="440" actId="165"/>
          <ac:grpSpMkLst>
            <pc:docMk/>
            <pc:sldMk cId="3687030007" sldId="668"/>
            <ac:grpSpMk id="9" creationId="{A57141F8-64F1-4FB6-9D7B-CF01CFB06BB4}"/>
          </ac:grpSpMkLst>
        </pc:grpChg>
        <pc:grpChg chg="del mod topLvl">
          <ac:chgData name="Sven De Smit" userId="489dc843-e0be-4d4f-85e7-e67fa783c119" providerId="ADAL" clId="{223E3C07-85CB-4C5A-9773-00AF58E45C5D}" dt="2019-09-21T10:21:22.831" v="441" actId="165"/>
          <ac:grpSpMkLst>
            <pc:docMk/>
            <pc:sldMk cId="3687030007" sldId="668"/>
            <ac:grpSpMk id="11" creationId="{BC36E22F-EF26-4485-B5F9-53234FD80586}"/>
          </ac:grpSpMkLst>
        </pc:grpChg>
        <pc:picChg chg="add mod">
          <ac:chgData name="Sven De Smit" userId="489dc843-e0be-4d4f-85e7-e67fa783c119" providerId="ADAL" clId="{223E3C07-85CB-4C5A-9773-00AF58E45C5D}" dt="2019-09-21T10:18:04.242" v="357" actId="1076"/>
          <ac:picMkLst>
            <pc:docMk/>
            <pc:sldMk cId="3687030007" sldId="668"/>
            <ac:picMk id="4" creationId="{2E41DFAF-0517-4CF6-827F-48135E01EF00}"/>
          </ac:picMkLst>
        </pc:picChg>
        <pc:picChg chg="add mod">
          <ac:chgData name="Sven De Smit" userId="489dc843-e0be-4d4f-85e7-e67fa783c119" providerId="ADAL" clId="{223E3C07-85CB-4C5A-9773-00AF58E45C5D}" dt="2019-09-21T10:20:32.506" v="369" actId="1036"/>
          <ac:picMkLst>
            <pc:docMk/>
            <pc:sldMk cId="3687030007" sldId="668"/>
            <ac:picMk id="5" creationId="{FEC9466F-2604-4B8E-9B5F-8D0B898823D5}"/>
          </ac:picMkLst>
        </pc:picChg>
        <pc:picChg chg="add mod">
          <ac:chgData name="Sven De Smit" userId="489dc843-e0be-4d4f-85e7-e67fa783c119" providerId="ADAL" clId="{223E3C07-85CB-4C5A-9773-00AF58E45C5D}" dt="2019-09-21T10:20:36.889" v="380" actId="1037"/>
          <ac:picMkLst>
            <pc:docMk/>
            <pc:sldMk cId="3687030007" sldId="668"/>
            <ac:picMk id="6" creationId="{13603852-9C70-45C1-9CF8-090F6CA1E03F}"/>
          </ac:picMkLst>
        </pc:picChg>
        <pc:picChg chg="add mod">
          <ac:chgData name="Sven De Smit" userId="489dc843-e0be-4d4f-85e7-e67fa783c119" providerId="ADAL" clId="{223E3C07-85CB-4C5A-9773-00AF58E45C5D}" dt="2019-09-21T10:20:41.297" v="394" actId="1038"/>
          <ac:picMkLst>
            <pc:docMk/>
            <pc:sldMk cId="3687030007" sldId="668"/>
            <ac:picMk id="7" creationId="{8E03A68E-374D-46A9-BD8B-C17C09C94D08}"/>
          </ac:picMkLst>
        </pc:picChg>
        <pc:picChg chg="add mod">
          <ac:chgData name="Sven De Smit" userId="489dc843-e0be-4d4f-85e7-e67fa783c119" providerId="ADAL" clId="{223E3C07-85CB-4C5A-9773-00AF58E45C5D}" dt="2019-09-21T10:20:49.858" v="437" actId="1037"/>
          <ac:picMkLst>
            <pc:docMk/>
            <pc:sldMk cId="3687030007" sldId="668"/>
            <ac:picMk id="8" creationId="{0C07396C-77B7-46D6-9065-F7FAA7A575F4}"/>
          </ac:picMkLst>
        </pc:picChg>
      </pc:sldChg>
    </pc:docChg>
  </pc:docChgLst>
  <pc:docChgLst>
    <pc:chgData name="Sven De Smit" userId="489dc843-e0be-4d4f-85e7-e67fa783c119" providerId="ADAL" clId="{45D5EDA3-FE08-4F72-BC12-055E89FDA728}"/>
  </pc:docChgLst>
  <pc:docChgLst>
    <pc:chgData name="Sven De Smit" userId="489dc843-e0be-4d4f-85e7-e67fa783c119" providerId="ADAL" clId="{6092EE6A-4E58-464F-8861-A69D8574B22F}"/>
    <pc:docChg chg="undo custSel addSld delSld modSld sldOrd">
      <pc:chgData name="Sven De Smit" userId="489dc843-e0be-4d4f-85e7-e67fa783c119" providerId="ADAL" clId="{6092EE6A-4E58-464F-8861-A69D8574B22F}" dt="2019-05-05T11:09:01.351" v="1215" actId="20577"/>
      <pc:docMkLst>
        <pc:docMk/>
      </pc:docMkLst>
      <pc:sldChg chg="modSp">
        <pc:chgData name="Sven De Smit" userId="489dc843-e0be-4d4f-85e7-e67fa783c119" providerId="ADAL" clId="{6092EE6A-4E58-464F-8861-A69D8574B22F}" dt="2019-05-04T10:11:19.176" v="52" actId="20577"/>
        <pc:sldMkLst>
          <pc:docMk/>
          <pc:sldMk cId="774464758" sldId="256"/>
        </pc:sldMkLst>
        <pc:spChg chg="mod">
          <ac:chgData name="Sven De Smit" userId="489dc843-e0be-4d4f-85e7-e67fa783c119" providerId="ADAL" clId="{6092EE6A-4E58-464F-8861-A69D8574B22F}" dt="2019-05-04T10:11:19.176" v="52" actId="20577"/>
          <ac:spMkLst>
            <pc:docMk/>
            <pc:sldMk cId="774464758" sldId="256"/>
            <ac:spMk id="2" creationId="{00000000-0000-0000-0000-000000000000}"/>
          </ac:spMkLst>
        </pc:spChg>
      </pc:sldChg>
      <pc:sldChg chg="ord">
        <pc:chgData name="Sven De Smit" userId="489dc843-e0be-4d4f-85e7-e67fa783c119" providerId="ADAL" clId="{6092EE6A-4E58-464F-8861-A69D8574B22F}" dt="2019-05-04T10:13:17.276" v="74"/>
        <pc:sldMkLst>
          <pc:docMk/>
          <pc:sldMk cId="1841622561" sldId="535"/>
        </pc:sldMkLst>
      </pc:sldChg>
      <pc:sldChg chg="addSp delSp modSp add">
        <pc:chgData name="Sven De Smit" userId="489dc843-e0be-4d4f-85e7-e67fa783c119" providerId="ADAL" clId="{6092EE6A-4E58-464F-8861-A69D8574B22F}" dt="2019-05-05T10:40:13.691" v="1105" actId="1076"/>
        <pc:sldMkLst>
          <pc:docMk/>
          <pc:sldMk cId="272869535" sldId="655"/>
        </pc:sldMkLst>
        <pc:spChg chg="mod">
          <ac:chgData name="Sven De Smit" userId="489dc843-e0be-4d4f-85e7-e67fa783c119" providerId="ADAL" clId="{6092EE6A-4E58-464F-8861-A69D8574B22F}" dt="2019-05-05T10:15:14.438" v="975" actId="1035"/>
          <ac:spMkLst>
            <pc:docMk/>
            <pc:sldMk cId="272869535" sldId="655"/>
            <ac:spMk id="8" creationId="{E6CC726D-2144-42FA-88AE-264D39D75338}"/>
          </ac:spMkLst>
        </pc:spChg>
        <pc:spChg chg="mod">
          <ac:chgData name="Sven De Smit" userId="489dc843-e0be-4d4f-85e7-e67fa783c119" providerId="ADAL" clId="{6092EE6A-4E58-464F-8861-A69D8574B22F}" dt="2019-05-05T10:40:13.691" v="1105" actId="1076"/>
          <ac:spMkLst>
            <pc:docMk/>
            <pc:sldMk cId="272869535" sldId="655"/>
            <ac:spMk id="10" creationId="{1A1CCC00-82CE-4BB8-9069-50DDEEAF1241}"/>
          </ac:spMkLst>
        </pc:spChg>
        <pc:spChg chg="mod">
          <ac:chgData name="Sven De Smit" userId="489dc843-e0be-4d4f-85e7-e67fa783c119" providerId="ADAL" clId="{6092EE6A-4E58-464F-8861-A69D8574B22F}" dt="2019-05-05T10:37:55.842" v="1091" actId="1076"/>
          <ac:spMkLst>
            <pc:docMk/>
            <pc:sldMk cId="272869535" sldId="655"/>
            <ac:spMk id="11" creationId="{C76C7CC3-2528-4898-8284-53862D3BE03D}"/>
          </ac:spMkLst>
        </pc:spChg>
        <pc:spChg chg="del">
          <ac:chgData name="Sven De Smit" userId="489dc843-e0be-4d4f-85e7-e67fa783c119" providerId="ADAL" clId="{6092EE6A-4E58-464F-8861-A69D8574B22F}" dt="2019-05-05T10:16:49.014" v="1035" actId="478"/>
          <ac:spMkLst>
            <pc:docMk/>
            <pc:sldMk cId="272869535" sldId="655"/>
            <ac:spMk id="12" creationId="{A1F6E6B6-EA70-4B46-AF01-46A6C5A7B4BA}"/>
          </ac:spMkLst>
        </pc:spChg>
        <pc:spChg chg="mod">
          <ac:chgData name="Sven De Smit" userId="489dc843-e0be-4d4f-85e7-e67fa783c119" providerId="ADAL" clId="{6092EE6A-4E58-464F-8861-A69D8574B22F}" dt="2019-05-05T10:15:14.438" v="975" actId="1035"/>
          <ac:spMkLst>
            <pc:docMk/>
            <pc:sldMk cId="272869535" sldId="655"/>
            <ac:spMk id="13" creationId="{22319A29-A7C9-4E9E-BA86-4AE76CAE0854}"/>
          </ac:spMkLst>
        </pc:spChg>
        <pc:spChg chg="mod">
          <ac:chgData name="Sven De Smit" userId="489dc843-e0be-4d4f-85e7-e67fa783c119" providerId="ADAL" clId="{6092EE6A-4E58-464F-8861-A69D8574B22F}" dt="2019-05-05T10:16:40.639" v="1034" actId="1076"/>
          <ac:spMkLst>
            <pc:docMk/>
            <pc:sldMk cId="272869535" sldId="655"/>
            <ac:spMk id="14" creationId="{7FD59B92-698C-4279-99ED-F657FE3DB3EE}"/>
          </ac:spMkLst>
        </pc:spChg>
        <pc:spChg chg="add mod">
          <ac:chgData name="Sven De Smit" userId="489dc843-e0be-4d4f-85e7-e67fa783c119" providerId="ADAL" clId="{6092EE6A-4E58-464F-8861-A69D8574B22F}" dt="2019-05-05T10:16:38.303" v="1033" actId="1076"/>
          <ac:spMkLst>
            <pc:docMk/>
            <pc:sldMk cId="272869535" sldId="655"/>
            <ac:spMk id="15" creationId="{A5E84AEA-EEB1-4D0D-A7EF-265A9C4B6462}"/>
          </ac:spMkLst>
        </pc:spChg>
        <pc:spChg chg="add mod ord">
          <ac:chgData name="Sven De Smit" userId="489dc843-e0be-4d4f-85e7-e67fa783c119" providerId="ADAL" clId="{6092EE6A-4E58-464F-8861-A69D8574B22F}" dt="2019-05-05T10:37:55.842" v="1091" actId="1076"/>
          <ac:spMkLst>
            <pc:docMk/>
            <pc:sldMk cId="272869535" sldId="655"/>
            <ac:spMk id="16" creationId="{3ABE9E4C-DC5E-40BB-8F26-AD8258B3285B}"/>
          </ac:spMkLst>
        </pc:spChg>
        <pc:spChg chg="add del mod">
          <ac:chgData name="Sven De Smit" userId="489dc843-e0be-4d4f-85e7-e67fa783c119" providerId="ADAL" clId="{6092EE6A-4E58-464F-8861-A69D8574B22F}" dt="2019-05-05T10:17:07.814" v="1040" actId="478"/>
          <ac:spMkLst>
            <pc:docMk/>
            <pc:sldMk cId="272869535" sldId="655"/>
            <ac:spMk id="17" creationId="{2159EADB-5FB7-4ED3-BF0A-DC6E518178F1}"/>
          </ac:spMkLst>
        </pc:spChg>
        <pc:spChg chg="add mod">
          <ac:chgData name="Sven De Smit" userId="489dc843-e0be-4d4f-85e7-e67fa783c119" providerId="ADAL" clId="{6092EE6A-4E58-464F-8861-A69D8574B22F}" dt="2019-05-05T10:37:55.842" v="1091" actId="1076"/>
          <ac:spMkLst>
            <pc:docMk/>
            <pc:sldMk cId="272869535" sldId="655"/>
            <ac:spMk id="18" creationId="{C1AAB6BD-BD7E-43A6-9114-5130AD84D985}"/>
          </ac:spMkLst>
        </pc:spChg>
        <pc:spChg chg="del">
          <ac:chgData name="Sven De Smit" userId="489dc843-e0be-4d4f-85e7-e67fa783c119" providerId="ADAL" clId="{6092EE6A-4E58-464F-8861-A69D8574B22F}" dt="2019-05-05T10:16:51.246" v="1036" actId="478"/>
          <ac:spMkLst>
            <pc:docMk/>
            <pc:sldMk cId="272869535" sldId="655"/>
            <ac:spMk id="19" creationId="{B1AB0796-70AC-413C-A333-E4782F1A2211}"/>
          </ac:spMkLst>
        </pc:spChg>
        <pc:spChg chg="add mod">
          <ac:chgData name="Sven De Smit" userId="489dc843-e0be-4d4f-85e7-e67fa783c119" providerId="ADAL" clId="{6092EE6A-4E58-464F-8861-A69D8574B22F}" dt="2019-05-05T10:40:03.190" v="1103" actId="1076"/>
          <ac:spMkLst>
            <pc:docMk/>
            <pc:sldMk cId="272869535" sldId="655"/>
            <ac:spMk id="20" creationId="{189CB747-F686-442F-8FEC-E23441E60A85}"/>
          </ac:spMkLst>
        </pc:spChg>
        <pc:spChg chg="add mod">
          <ac:chgData name="Sven De Smit" userId="489dc843-e0be-4d4f-85e7-e67fa783c119" providerId="ADAL" clId="{6092EE6A-4E58-464F-8861-A69D8574B22F}" dt="2019-05-05T10:40:06.159" v="1104" actId="1076"/>
          <ac:spMkLst>
            <pc:docMk/>
            <pc:sldMk cId="272869535" sldId="655"/>
            <ac:spMk id="21" creationId="{B47ECA92-7758-4140-A7F0-3048C7504244}"/>
          </ac:spMkLst>
        </pc:spChg>
        <pc:spChg chg="mod">
          <ac:chgData name="Sven De Smit" userId="489dc843-e0be-4d4f-85e7-e67fa783c119" providerId="ADAL" clId="{6092EE6A-4E58-464F-8861-A69D8574B22F}" dt="2019-05-05T10:15:19.369" v="976" actId="1076"/>
          <ac:spMkLst>
            <pc:docMk/>
            <pc:sldMk cId="272869535" sldId="655"/>
            <ac:spMk id="25" creationId="{8DD6397A-F908-4572-9D27-EE9F7EDFF745}"/>
          </ac:spMkLst>
        </pc:spChg>
        <pc:spChg chg="mod">
          <ac:chgData name="Sven De Smit" userId="489dc843-e0be-4d4f-85e7-e67fa783c119" providerId="ADAL" clId="{6092EE6A-4E58-464F-8861-A69D8574B22F}" dt="2019-05-05T10:15:08.679" v="956" actId="1076"/>
          <ac:spMkLst>
            <pc:docMk/>
            <pc:sldMk cId="272869535" sldId="655"/>
            <ac:spMk id="28" creationId="{C3F6E9FC-D442-4AA4-B651-D7AB0C733C7B}"/>
          </ac:spMkLst>
        </pc:spChg>
      </pc:sldChg>
      <pc:sldChg chg="modSp">
        <pc:chgData name="Sven De Smit" userId="489dc843-e0be-4d4f-85e7-e67fa783c119" providerId="ADAL" clId="{6092EE6A-4E58-464F-8861-A69D8574B22F}" dt="2019-05-04T10:15:22.295" v="108" actId="20577"/>
        <pc:sldMkLst>
          <pc:docMk/>
          <pc:sldMk cId="1223650551" sldId="662"/>
        </pc:sldMkLst>
        <pc:spChg chg="mod">
          <ac:chgData name="Sven De Smit" userId="489dc843-e0be-4d4f-85e7-e67fa783c119" providerId="ADAL" clId="{6092EE6A-4E58-464F-8861-A69D8574B22F}" dt="2019-05-04T10:15:22.295" v="108" actId="20577"/>
          <ac:spMkLst>
            <pc:docMk/>
            <pc:sldMk cId="1223650551" sldId="662"/>
            <ac:spMk id="2" creationId="{00000000-0000-0000-0000-000000000000}"/>
          </ac:spMkLst>
        </pc:spChg>
      </pc:sldChg>
      <pc:sldChg chg="modSp add">
        <pc:chgData name="Sven De Smit" userId="489dc843-e0be-4d4f-85e7-e67fa783c119" providerId="ADAL" clId="{6092EE6A-4E58-464F-8861-A69D8574B22F}" dt="2019-05-04T10:20:38.560" v="151" actId="20577"/>
        <pc:sldMkLst>
          <pc:docMk/>
          <pc:sldMk cId="2948287957" sldId="668"/>
        </pc:sldMkLst>
        <pc:spChg chg="mod">
          <ac:chgData name="Sven De Smit" userId="489dc843-e0be-4d4f-85e7-e67fa783c119" providerId="ADAL" clId="{6092EE6A-4E58-464F-8861-A69D8574B22F}" dt="2019-05-04T10:20:38.560" v="151" actId="20577"/>
          <ac:spMkLst>
            <pc:docMk/>
            <pc:sldMk cId="2948287957" sldId="668"/>
            <ac:spMk id="2" creationId="{65915441-4826-4F26-B70E-E1B1F38343C6}"/>
          </ac:spMkLst>
        </pc:spChg>
      </pc:sldChg>
      <pc:sldChg chg="addSp delSp modSp add">
        <pc:chgData name="Sven De Smit" userId="489dc843-e0be-4d4f-85e7-e67fa783c119" providerId="ADAL" clId="{6092EE6A-4E58-464F-8861-A69D8574B22F}" dt="2019-05-04T10:28:54.085" v="289"/>
        <pc:sldMkLst>
          <pc:docMk/>
          <pc:sldMk cId="3751762395" sldId="669"/>
        </pc:sldMkLst>
        <pc:spChg chg="mod">
          <ac:chgData name="Sven De Smit" userId="489dc843-e0be-4d4f-85e7-e67fa783c119" providerId="ADAL" clId="{6092EE6A-4E58-464F-8861-A69D8574B22F}" dt="2019-05-04T10:24:16.390" v="198" actId="20577"/>
          <ac:spMkLst>
            <pc:docMk/>
            <pc:sldMk cId="3751762395" sldId="669"/>
            <ac:spMk id="2" creationId="{00000000-0000-0000-0000-000000000000}"/>
          </ac:spMkLst>
        </pc:spChg>
        <pc:spChg chg="add del mod">
          <ac:chgData name="Sven De Smit" userId="489dc843-e0be-4d4f-85e7-e67fa783c119" providerId="ADAL" clId="{6092EE6A-4E58-464F-8861-A69D8574B22F}" dt="2019-05-04T10:28:54.085" v="289"/>
          <ac:spMkLst>
            <pc:docMk/>
            <pc:sldMk cId="3751762395" sldId="669"/>
            <ac:spMk id="5" creationId="{9B742BA2-B151-4ABB-AB5E-275AE41B9134}"/>
          </ac:spMkLst>
        </pc:spChg>
        <pc:spChg chg="mod">
          <ac:chgData name="Sven De Smit" userId="489dc843-e0be-4d4f-85e7-e67fa783c119" providerId="ADAL" clId="{6092EE6A-4E58-464F-8861-A69D8574B22F}" dt="2019-05-04T10:21:01.419" v="154" actId="20577"/>
          <ac:spMkLst>
            <pc:docMk/>
            <pc:sldMk cId="3751762395" sldId="669"/>
            <ac:spMk id="6" creationId="{0E109E1A-F54A-415B-BACD-7C7E54E959A7}"/>
          </ac:spMkLst>
        </pc:spChg>
        <pc:spChg chg="mod">
          <ac:chgData name="Sven De Smit" userId="489dc843-e0be-4d4f-85e7-e67fa783c119" providerId="ADAL" clId="{6092EE6A-4E58-464F-8861-A69D8574B22F}" dt="2019-05-04T10:23:14.298" v="161" actId="20577"/>
          <ac:spMkLst>
            <pc:docMk/>
            <pc:sldMk cId="3751762395" sldId="669"/>
            <ac:spMk id="7" creationId="{40404045-6101-4FD3-A3F3-25BD2296D3C3}"/>
          </ac:spMkLst>
        </pc:spChg>
      </pc:sldChg>
      <pc:sldChg chg="addSp delSp modSp add">
        <pc:chgData name="Sven De Smit" userId="489dc843-e0be-4d4f-85e7-e67fa783c119" providerId="ADAL" clId="{6092EE6A-4E58-464F-8861-A69D8574B22F}" dt="2019-05-04T10:44:39.277" v="650" actId="20577"/>
        <pc:sldMkLst>
          <pc:docMk/>
          <pc:sldMk cId="1394860745" sldId="670"/>
        </pc:sldMkLst>
        <pc:spChg chg="mod">
          <ac:chgData name="Sven De Smit" userId="489dc843-e0be-4d4f-85e7-e67fa783c119" providerId="ADAL" clId="{6092EE6A-4E58-464F-8861-A69D8574B22F}" dt="2019-05-04T10:24:55.505" v="229" actId="20577"/>
          <ac:spMkLst>
            <pc:docMk/>
            <pc:sldMk cId="1394860745" sldId="670"/>
            <ac:spMk id="2" creationId="{00000000-0000-0000-0000-000000000000}"/>
          </ac:spMkLst>
        </pc:spChg>
        <pc:spChg chg="add mod">
          <ac:chgData name="Sven De Smit" userId="489dc843-e0be-4d4f-85e7-e67fa783c119" providerId="ADAL" clId="{6092EE6A-4E58-464F-8861-A69D8574B22F}" dt="2019-05-04T10:43:16.676" v="637" actId="20577"/>
          <ac:spMkLst>
            <pc:docMk/>
            <pc:sldMk cId="1394860745" sldId="670"/>
            <ac:spMk id="5" creationId="{EB81E68B-9ED0-40D7-9300-64F17CF22B08}"/>
          </ac:spMkLst>
        </pc:spChg>
        <pc:spChg chg="mod">
          <ac:chgData name="Sven De Smit" userId="489dc843-e0be-4d4f-85e7-e67fa783c119" providerId="ADAL" clId="{6092EE6A-4E58-464F-8861-A69D8574B22F}" dt="2019-05-04T10:42:34.288" v="622" actId="1076"/>
          <ac:spMkLst>
            <pc:docMk/>
            <pc:sldMk cId="1394860745" sldId="670"/>
            <ac:spMk id="6" creationId="{0E109E1A-F54A-415B-BACD-7C7E54E959A7}"/>
          </ac:spMkLst>
        </pc:spChg>
        <pc:spChg chg="del">
          <ac:chgData name="Sven De Smit" userId="489dc843-e0be-4d4f-85e7-e67fa783c119" providerId="ADAL" clId="{6092EE6A-4E58-464F-8861-A69D8574B22F}" dt="2019-05-04T10:25:30.216" v="230" actId="478"/>
          <ac:spMkLst>
            <pc:docMk/>
            <pc:sldMk cId="1394860745" sldId="670"/>
            <ac:spMk id="7" creationId="{40404045-6101-4FD3-A3F3-25BD2296D3C3}"/>
          </ac:spMkLst>
        </pc:spChg>
        <pc:spChg chg="add mod">
          <ac:chgData name="Sven De Smit" userId="489dc843-e0be-4d4f-85e7-e67fa783c119" providerId="ADAL" clId="{6092EE6A-4E58-464F-8861-A69D8574B22F}" dt="2019-05-04T10:34:30.771" v="458" actId="14100"/>
          <ac:spMkLst>
            <pc:docMk/>
            <pc:sldMk cId="1394860745" sldId="670"/>
            <ac:spMk id="8" creationId="{1A965B8E-12FB-490C-92A5-390D2756C71B}"/>
          </ac:spMkLst>
        </pc:spChg>
        <pc:spChg chg="add mod">
          <ac:chgData name="Sven De Smit" userId="489dc843-e0be-4d4f-85e7-e67fa783c119" providerId="ADAL" clId="{6092EE6A-4E58-464F-8861-A69D8574B22F}" dt="2019-05-04T10:42:43.097" v="634" actId="20577"/>
          <ac:spMkLst>
            <pc:docMk/>
            <pc:sldMk cId="1394860745" sldId="670"/>
            <ac:spMk id="9" creationId="{8CBA010B-0738-4919-AE6B-757DBBD3C1F6}"/>
          </ac:spMkLst>
        </pc:spChg>
        <pc:spChg chg="add mod">
          <ac:chgData name="Sven De Smit" userId="489dc843-e0be-4d4f-85e7-e67fa783c119" providerId="ADAL" clId="{6092EE6A-4E58-464F-8861-A69D8574B22F}" dt="2019-05-04T10:44:00.557" v="643" actId="1076"/>
          <ac:spMkLst>
            <pc:docMk/>
            <pc:sldMk cId="1394860745" sldId="670"/>
            <ac:spMk id="10" creationId="{9A9F1DC4-3012-40E8-AA56-42EBA75B7ABA}"/>
          </ac:spMkLst>
        </pc:spChg>
        <pc:spChg chg="add mod">
          <ac:chgData name="Sven De Smit" userId="489dc843-e0be-4d4f-85e7-e67fa783c119" providerId="ADAL" clId="{6092EE6A-4E58-464F-8861-A69D8574B22F}" dt="2019-05-04T10:44:39.277" v="650" actId="20577"/>
          <ac:spMkLst>
            <pc:docMk/>
            <pc:sldMk cId="1394860745" sldId="670"/>
            <ac:spMk id="11" creationId="{73DE57C9-A1F3-448E-B44F-6CFDD0C45A69}"/>
          </ac:spMkLst>
        </pc:spChg>
      </pc:sldChg>
      <pc:sldChg chg="addSp modSp add">
        <pc:chgData name="Sven De Smit" userId="489dc843-e0be-4d4f-85e7-e67fa783c119" providerId="ADAL" clId="{6092EE6A-4E58-464F-8861-A69D8574B22F}" dt="2019-05-04T10:47:20.041" v="667" actId="20577"/>
        <pc:sldMkLst>
          <pc:docMk/>
          <pc:sldMk cId="1255671076" sldId="671"/>
        </pc:sldMkLst>
        <pc:spChg chg="mod">
          <ac:chgData name="Sven De Smit" userId="489dc843-e0be-4d4f-85e7-e67fa783c119" providerId="ADAL" clId="{6092EE6A-4E58-464F-8861-A69D8574B22F}" dt="2019-05-04T10:34:59.800" v="481" actId="20577"/>
          <ac:spMkLst>
            <pc:docMk/>
            <pc:sldMk cId="1255671076" sldId="671"/>
            <ac:spMk id="2" creationId="{00000000-0000-0000-0000-000000000000}"/>
          </ac:spMkLst>
        </pc:spChg>
        <pc:spChg chg="mod">
          <ac:chgData name="Sven De Smit" userId="489dc843-e0be-4d4f-85e7-e67fa783c119" providerId="ADAL" clId="{6092EE6A-4E58-464F-8861-A69D8574B22F}" dt="2019-05-04T10:37:41.618" v="545"/>
          <ac:spMkLst>
            <pc:docMk/>
            <pc:sldMk cId="1255671076" sldId="671"/>
            <ac:spMk id="5" creationId="{EB81E68B-9ED0-40D7-9300-64F17CF22B08}"/>
          </ac:spMkLst>
        </pc:spChg>
        <pc:spChg chg="mod">
          <ac:chgData name="Sven De Smit" userId="489dc843-e0be-4d4f-85e7-e67fa783c119" providerId="ADAL" clId="{6092EE6A-4E58-464F-8861-A69D8574B22F}" dt="2019-05-04T10:42:27.864" v="621" actId="1076"/>
          <ac:spMkLst>
            <pc:docMk/>
            <pc:sldMk cId="1255671076" sldId="671"/>
            <ac:spMk id="6" creationId="{0E109E1A-F54A-415B-BACD-7C7E54E959A7}"/>
          </ac:spMkLst>
        </pc:spChg>
        <pc:spChg chg="add">
          <ac:chgData name="Sven De Smit" userId="489dc843-e0be-4d4f-85e7-e67fa783c119" providerId="ADAL" clId="{6092EE6A-4E58-464F-8861-A69D8574B22F}" dt="2019-05-04T10:45:50.780" v="651"/>
          <ac:spMkLst>
            <pc:docMk/>
            <pc:sldMk cId="1255671076" sldId="671"/>
            <ac:spMk id="7" creationId="{D372E182-2640-4EBB-A193-F7D0D06BDC97}"/>
          </ac:spMkLst>
        </pc:spChg>
        <pc:spChg chg="mod">
          <ac:chgData name="Sven De Smit" userId="489dc843-e0be-4d4f-85e7-e67fa783c119" providerId="ADAL" clId="{6092EE6A-4E58-464F-8861-A69D8574B22F}" dt="2019-05-04T10:41:46.187" v="620" actId="1076"/>
          <ac:spMkLst>
            <pc:docMk/>
            <pc:sldMk cId="1255671076" sldId="671"/>
            <ac:spMk id="8" creationId="{1A965B8E-12FB-490C-92A5-390D2756C71B}"/>
          </ac:spMkLst>
        </pc:spChg>
        <pc:spChg chg="add mod">
          <ac:chgData name="Sven De Smit" userId="489dc843-e0be-4d4f-85e7-e67fa783c119" providerId="ADAL" clId="{6092EE6A-4E58-464F-8861-A69D8574B22F}" dt="2019-05-04T10:46:22.140" v="653"/>
          <ac:spMkLst>
            <pc:docMk/>
            <pc:sldMk cId="1255671076" sldId="671"/>
            <ac:spMk id="9" creationId="{67A837AB-4D92-44B5-BBBD-A8C6CA056A5A}"/>
          </ac:spMkLst>
        </pc:spChg>
        <pc:spChg chg="add mod">
          <ac:chgData name="Sven De Smit" userId="489dc843-e0be-4d4f-85e7-e67fa783c119" providerId="ADAL" clId="{6092EE6A-4E58-464F-8861-A69D8574B22F}" dt="2019-05-04T10:47:20.041" v="667" actId="20577"/>
          <ac:spMkLst>
            <pc:docMk/>
            <pc:sldMk cId="1255671076" sldId="671"/>
            <ac:spMk id="10" creationId="{40040F39-FF86-4B1E-84B7-B574C718397E}"/>
          </ac:spMkLst>
        </pc:spChg>
      </pc:sldChg>
      <pc:sldChg chg="addSp delSp modSp add">
        <pc:chgData name="Sven De Smit" userId="489dc843-e0be-4d4f-85e7-e67fa783c119" providerId="ADAL" clId="{6092EE6A-4E58-464F-8861-A69D8574B22F}" dt="2019-05-04T10:55:52.466" v="784" actId="5793"/>
        <pc:sldMkLst>
          <pc:docMk/>
          <pc:sldMk cId="4111619125" sldId="672"/>
        </pc:sldMkLst>
        <pc:spChg chg="del">
          <ac:chgData name="Sven De Smit" userId="489dc843-e0be-4d4f-85e7-e67fa783c119" providerId="ADAL" clId="{6092EE6A-4E58-464F-8861-A69D8574B22F}" dt="2019-05-04T10:55:02.936" v="746" actId="478"/>
          <ac:spMkLst>
            <pc:docMk/>
            <pc:sldMk cId="4111619125" sldId="672"/>
            <ac:spMk id="2" creationId="{00000000-0000-0000-0000-000000000000}"/>
          </ac:spMkLst>
        </pc:spChg>
        <pc:spChg chg="del">
          <ac:chgData name="Sven De Smit" userId="489dc843-e0be-4d4f-85e7-e67fa783c119" providerId="ADAL" clId="{6092EE6A-4E58-464F-8861-A69D8574B22F}" dt="2019-05-04T10:48:38.673" v="669" actId="478"/>
          <ac:spMkLst>
            <pc:docMk/>
            <pc:sldMk cId="4111619125" sldId="672"/>
            <ac:spMk id="5" creationId="{EB81E68B-9ED0-40D7-9300-64F17CF22B08}"/>
          </ac:spMkLst>
        </pc:spChg>
        <pc:spChg chg="del">
          <ac:chgData name="Sven De Smit" userId="489dc843-e0be-4d4f-85e7-e67fa783c119" providerId="ADAL" clId="{6092EE6A-4E58-464F-8861-A69D8574B22F}" dt="2019-05-04T10:48:38.673" v="669" actId="478"/>
          <ac:spMkLst>
            <pc:docMk/>
            <pc:sldMk cId="4111619125" sldId="672"/>
            <ac:spMk id="6" creationId="{0E109E1A-F54A-415B-BACD-7C7E54E959A7}"/>
          </ac:spMkLst>
        </pc:spChg>
        <pc:spChg chg="del">
          <ac:chgData name="Sven De Smit" userId="489dc843-e0be-4d4f-85e7-e67fa783c119" providerId="ADAL" clId="{6092EE6A-4E58-464F-8861-A69D8574B22F}" dt="2019-05-04T10:48:38.673" v="669" actId="478"/>
          <ac:spMkLst>
            <pc:docMk/>
            <pc:sldMk cId="4111619125" sldId="672"/>
            <ac:spMk id="7" creationId="{D372E182-2640-4EBB-A193-F7D0D06BDC97}"/>
          </ac:spMkLst>
        </pc:spChg>
        <pc:spChg chg="del">
          <ac:chgData name="Sven De Smit" userId="489dc843-e0be-4d4f-85e7-e67fa783c119" providerId="ADAL" clId="{6092EE6A-4E58-464F-8861-A69D8574B22F}" dt="2019-05-04T10:48:38.673" v="669" actId="478"/>
          <ac:spMkLst>
            <pc:docMk/>
            <pc:sldMk cId="4111619125" sldId="672"/>
            <ac:spMk id="8" creationId="{1A965B8E-12FB-490C-92A5-390D2756C71B}"/>
          </ac:spMkLst>
        </pc:spChg>
        <pc:spChg chg="del">
          <ac:chgData name="Sven De Smit" userId="489dc843-e0be-4d4f-85e7-e67fa783c119" providerId="ADAL" clId="{6092EE6A-4E58-464F-8861-A69D8574B22F}" dt="2019-05-04T10:48:38.673" v="669" actId="478"/>
          <ac:spMkLst>
            <pc:docMk/>
            <pc:sldMk cId="4111619125" sldId="672"/>
            <ac:spMk id="9" creationId="{67A837AB-4D92-44B5-BBBD-A8C6CA056A5A}"/>
          </ac:spMkLst>
        </pc:spChg>
        <pc:spChg chg="del">
          <ac:chgData name="Sven De Smit" userId="489dc843-e0be-4d4f-85e7-e67fa783c119" providerId="ADAL" clId="{6092EE6A-4E58-464F-8861-A69D8574B22F}" dt="2019-05-04T10:48:38.673" v="669" actId="478"/>
          <ac:spMkLst>
            <pc:docMk/>
            <pc:sldMk cId="4111619125" sldId="672"/>
            <ac:spMk id="10" creationId="{40040F39-FF86-4B1E-84B7-B574C718397E}"/>
          </ac:spMkLst>
        </pc:spChg>
        <pc:spChg chg="add mod">
          <ac:chgData name="Sven De Smit" userId="489dc843-e0be-4d4f-85e7-e67fa783c119" providerId="ADAL" clId="{6092EE6A-4E58-464F-8861-A69D8574B22F}" dt="2019-05-04T10:55:52.466" v="784" actId="5793"/>
          <ac:spMkLst>
            <pc:docMk/>
            <pc:sldMk cId="4111619125" sldId="672"/>
            <ac:spMk id="11" creationId="{01D4E276-3BA0-4E01-BFDA-93DB13FB37A6}"/>
          </ac:spMkLst>
        </pc:spChg>
        <pc:graphicFrameChg chg="add mod modGraphic">
          <ac:chgData name="Sven De Smit" userId="489dc843-e0be-4d4f-85e7-e67fa783c119" providerId="ADAL" clId="{6092EE6A-4E58-464F-8861-A69D8574B22F}" dt="2019-05-04T10:55:32.259" v="748" actId="1076"/>
          <ac:graphicFrameMkLst>
            <pc:docMk/>
            <pc:sldMk cId="4111619125" sldId="672"/>
            <ac:graphicFrameMk id="3" creationId="{984A9145-1AE4-4C61-82F8-5D8118A9BBEE}"/>
          </ac:graphicFrameMkLst>
        </pc:graphicFrameChg>
      </pc:sldChg>
      <pc:sldChg chg="add">
        <pc:chgData name="Sven De Smit" userId="489dc843-e0be-4d4f-85e7-e67fa783c119" providerId="ADAL" clId="{6092EE6A-4E58-464F-8861-A69D8574B22F}" dt="2019-05-05T10:14:05.074" v="944"/>
        <pc:sldMkLst>
          <pc:docMk/>
          <pc:sldMk cId="3818830063" sldId="673"/>
        </pc:sldMkLst>
      </pc:sldChg>
      <pc:sldChg chg="addSp delSp modSp add">
        <pc:chgData name="Sven De Smit" userId="489dc843-e0be-4d4f-85e7-e67fa783c119" providerId="ADAL" clId="{6092EE6A-4E58-464F-8861-A69D8574B22F}" dt="2019-05-05T11:09:01.351" v="1215" actId="20577"/>
        <pc:sldMkLst>
          <pc:docMk/>
          <pc:sldMk cId="443819211" sldId="674"/>
        </pc:sldMkLst>
        <pc:spChg chg="del">
          <ac:chgData name="Sven De Smit" userId="489dc843-e0be-4d4f-85e7-e67fa783c119" providerId="ADAL" clId="{6092EE6A-4E58-464F-8861-A69D8574B22F}" dt="2019-05-05T10:44:04.365" v="1107" actId="478"/>
          <ac:spMkLst>
            <pc:docMk/>
            <pc:sldMk cId="443819211" sldId="674"/>
            <ac:spMk id="10" creationId="{1A1CCC00-82CE-4BB8-9069-50DDEEAF1241}"/>
          </ac:spMkLst>
        </pc:spChg>
        <pc:spChg chg="mod ord">
          <ac:chgData name="Sven De Smit" userId="489dc843-e0be-4d4f-85e7-e67fa783c119" providerId="ADAL" clId="{6092EE6A-4E58-464F-8861-A69D8574B22F}" dt="2019-05-05T10:55:44.738" v="1176" actId="1076"/>
          <ac:spMkLst>
            <pc:docMk/>
            <pc:sldMk cId="443819211" sldId="674"/>
            <ac:spMk id="11" creationId="{C76C7CC3-2528-4898-8284-53862D3BE03D}"/>
          </ac:spMkLst>
        </pc:spChg>
        <pc:spChg chg="mod">
          <ac:chgData name="Sven De Smit" userId="489dc843-e0be-4d4f-85e7-e67fa783c119" providerId="ADAL" clId="{6092EE6A-4E58-464F-8861-A69D8574B22F}" dt="2019-05-05T10:54:50.261" v="1164" actId="13926"/>
          <ac:spMkLst>
            <pc:docMk/>
            <pc:sldMk cId="443819211" sldId="674"/>
            <ac:spMk id="14" creationId="{7FD59B92-698C-4279-99ED-F657FE3DB3EE}"/>
          </ac:spMkLst>
        </pc:spChg>
        <pc:spChg chg="mod">
          <ac:chgData name="Sven De Smit" userId="489dc843-e0be-4d4f-85e7-e67fa783c119" providerId="ADAL" clId="{6092EE6A-4E58-464F-8861-A69D8574B22F}" dt="2019-05-05T10:54:10.406" v="1160" actId="1076"/>
          <ac:spMkLst>
            <pc:docMk/>
            <pc:sldMk cId="443819211" sldId="674"/>
            <ac:spMk id="15" creationId="{A5E84AEA-EEB1-4D0D-A7EF-265A9C4B6462}"/>
          </ac:spMkLst>
        </pc:spChg>
        <pc:spChg chg="mod">
          <ac:chgData name="Sven De Smit" userId="489dc843-e0be-4d4f-85e7-e67fa783c119" providerId="ADAL" clId="{6092EE6A-4E58-464F-8861-A69D8574B22F}" dt="2019-05-05T11:09:01.351" v="1215" actId="20577"/>
          <ac:spMkLst>
            <pc:docMk/>
            <pc:sldMk cId="443819211" sldId="674"/>
            <ac:spMk id="16" creationId="{3ABE9E4C-DC5E-40BB-8F26-AD8258B3285B}"/>
          </ac:spMkLst>
        </pc:spChg>
        <pc:spChg chg="add mod">
          <ac:chgData name="Sven De Smit" userId="489dc843-e0be-4d4f-85e7-e67fa783c119" providerId="ADAL" clId="{6092EE6A-4E58-464F-8861-A69D8574B22F}" dt="2019-05-05T10:58:55.918" v="1203" actId="1076"/>
          <ac:spMkLst>
            <pc:docMk/>
            <pc:sldMk cId="443819211" sldId="674"/>
            <ac:spMk id="17" creationId="{2726A8B8-6D9D-4A95-8DCE-DC69094B31CA}"/>
          </ac:spMkLst>
        </pc:spChg>
        <pc:spChg chg="mod ord">
          <ac:chgData name="Sven De Smit" userId="489dc843-e0be-4d4f-85e7-e67fa783c119" providerId="ADAL" clId="{6092EE6A-4E58-464F-8861-A69D8574B22F}" dt="2019-05-05T10:55:44.738" v="1176" actId="1076"/>
          <ac:spMkLst>
            <pc:docMk/>
            <pc:sldMk cId="443819211" sldId="674"/>
            <ac:spMk id="18" creationId="{C1AAB6BD-BD7E-43A6-9114-5130AD84D985}"/>
          </ac:spMkLst>
        </pc:spChg>
        <pc:spChg chg="mod">
          <ac:chgData name="Sven De Smit" userId="489dc843-e0be-4d4f-85e7-e67fa783c119" providerId="ADAL" clId="{6092EE6A-4E58-464F-8861-A69D8574B22F}" dt="2019-05-05T10:59:44.392" v="1213" actId="1076"/>
          <ac:spMkLst>
            <pc:docMk/>
            <pc:sldMk cId="443819211" sldId="674"/>
            <ac:spMk id="20" creationId="{189CB747-F686-442F-8FEC-E23441E60A85}"/>
          </ac:spMkLst>
        </pc:spChg>
        <pc:spChg chg="mod">
          <ac:chgData name="Sven De Smit" userId="489dc843-e0be-4d4f-85e7-e67fa783c119" providerId="ADAL" clId="{6092EE6A-4E58-464F-8861-A69D8574B22F}" dt="2019-05-05T10:57:42.248" v="1192" actId="1076"/>
          <ac:spMkLst>
            <pc:docMk/>
            <pc:sldMk cId="443819211" sldId="674"/>
            <ac:spMk id="21" creationId="{B47ECA92-7758-4140-A7F0-3048C7504244}"/>
          </ac:spMkLst>
        </pc:spChg>
        <pc:spChg chg="mod">
          <ac:chgData name="Sven De Smit" userId="489dc843-e0be-4d4f-85e7-e67fa783c119" providerId="ADAL" clId="{6092EE6A-4E58-464F-8861-A69D8574B22F}" dt="2019-05-05T10:52:29.749" v="1120" actId="14100"/>
          <ac:spMkLst>
            <pc:docMk/>
            <pc:sldMk cId="443819211" sldId="674"/>
            <ac:spMk id="25" creationId="{8DD6397A-F908-4572-9D27-EE9F7EDFF745}"/>
          </ac:spMkLst>
        </pc:spChg>
      </pc:sldChg>
    </pc:docChg>
  </pc:docChgLst>
  <pc:docChgLst>
    <pc:chgData name="Sven De Smit" userId="489dc843-e0be-4d4f-85e7-e67fa783c119" providerId="ADAL" clId="{6F1DE357-AC94-45C3-9B43-B17A1F39B9B3}"/>
    <pc:docChg chg="addSld modSld">
      <pc:chgData name="Sven De Smit" userId="489dc843-e0be-4d4f-85e7-e67fa783c119" providerId="ADAL" clId="{6F1DE357-AC94-45C3-9B43-B17A1F39B9B3}" dt="2019-07-28T09:40:57.967" v="21" actId="20577"/>
      <pc:docMkLst>
        <pc:docMk/>
      </pc:docMkLst>
      <pc:sldChg chg="modSp add">
        <pc:chgData name="Sven De Smit" userId="489dc843-e0be-4d4f-85e7-e67fa783c119" providerId="ADAL" clId="{6F1DE357-AC94-45C3-9B43-B17A1F39B9B3}" dt="2019-07-28T09:40:57.967" v="21" actId="20577"/>
        <pc:sldMkLst>
          <pc:docMk/>
          <pc:sldMk cId="3445031186" sldId="675"/>
        </pc:sldMkLst>
        <pc:spChg chg="mod">
          <ac:chgData name="Sven De Smit" userId="489dc843-e0be-4d4f-85e7-e67fa783c119" providerId="ADAL" clId="{6F1DE357-AC94-45C3-9B43-B17A1F39B9B3}" dt="2019-07-28T09:40:57.967" v="21" actId="20577"/>
          <ac:spMkLst>
            <pc:docMk/>
            <pc:sldMk cId="3445031186" sldId="675"/>
            <ac:spMk id="2" creationId="{65915441-4826-4F26-B70E-E1B1F38343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13584CAE-79A2-4943-96A0-771E51C7794C}" type="datetime1">
              <a:rPr lang="nl-BE" smtClean="0"/>
              <a:pPr/>
              <a:t>21/09/2019</a:t>
            </a:fld>
            <a:endParaRPr lang="en-US"/>
          </a:p>
        </p:txBody>
      </p:sp>
      <p:sp>
        <p:nvSpPr>
          <p:cNvPr id="4" name="Footer Placeholder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4D0F5D57-29CE-7D4D-80DE-9BF4DAFB89F2}" type="slidenum">
              <a:rPr lang="en-US" smtClean="0"/>
              <a:pPr/>
              <a:t>‹#›</a:t>
            </a:fld>
            <a:endParaRPr lang="en-US"/>
          </a:p>
        </p:txBody>
      </p:sp>
    </p:spTree>
    <p:extLst>
      <p:ext uri="{BB962C8B-B14F-4D97-AF65-F5344CB8AC3E}">
        <p14:creationId xmlns:p14="http://schemas.microsoft.com/office/powerpoint/2010/main" val="925132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4F362BD3-4E44-4B43-80D3-9D5D41E7831A}" type="datetime1">
              <a:rPr lang="nl-BE" smtClean="0"/>
              <a:pPr/>
              <a:t>21/09/2019</a:t>
            </a:fld>
            <a:endParaRPr lang="en-US"/>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30E2746F-5072-6848-84A0-5DFEC219A1E7}" type="slidenum">
              <a:rPr lang="en-US" smtClean="0"/>
              <a:pPr/>
              <a:t>‹#›</a:t>
            </a:fld>
            <a:endParaRPr lang="en-US"/>
          </a:p>
        </p:txBody>
      </p:sp>
    </p:spTree>
    <p:extLst>
      <p:ext uri="{BB962C8B-B14F-4D97-AF65-F5344CB8AC3E}">
        <p14:creationId xmlns:p14="http://schemas.microsoft.com/office/powerpoint/2010/main" val="2741252851"/>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5" name="Picture 4" descr="spat_09.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942" y="0"/>
            <a:ext cx="6866147" cy="2160000"/>
          </a:xfrm>
          <a:prstGeom prst="rect">
            <a:avLst/>
          </a:prstGeom>
        </p:spPr>
      </p:pic>
      <p:sp>
        <p:nvSpPr>
          <p:cNvPr id="2" name="Title 1"/>
          <p:cNvSpPr>
            <a:spLocks noGrp="1"/>
          </p:cNvSpPr>
          <p:nvPr>
            <p:ph type="ctrTitle"/>
          </p:nvPr>
        </p:nvSpPr>
        <p:spPr>
          <a:xfrm>
            <a:off x="685800" y="2203847"/>
            <a:ext cx="7772400" cy="735806"/>
          </a:xfrm>
        </p:spPr>
        <p:txBody>
          <a:bodyPr/>
          <a:lstStyle>
            <a:lvl1pPr algn="ctr">
              <a:defRPr>
                <a:solidFill>
                  <a:schemeClr val="accent3"/>
                </a:solidFill>
              </a:defRPr>
            </a:lvl1pPr>
          </a:lstStyle>
          <a:p>
            <a:r>
              <a:rPr lang="en-US" dirty="0"/>
              <a:t>Click to edit Master title</a:t>
            </a:r>
          </a:p>
        </p:txBody>
      </p:sp>
      <p:sp>
        <p:nvSpPr>
          <p:cNvPr id="3" name="Subtitle 2"/>
          <p:cNvSpPr>
            <a:spLocks noGrp="1"/>
          </p:cNvSpPr>
          <p:nvPr>
            <p:ph type="subTitle" idx="1"/>
          </p:nvPr>
        </p:nvSpPr>
        <p:spPr>
          <a:xfrm>
            <a:off x="685800" y="2956095"/>
            <a:ext cx="7772400" cy="741973"/>
          </a:xfrm>
          <a:prstGeom prst="rect">
            <a:avLst/>
          </a:prstGeom>
        </p:spPr>
        <p:txBody>
          <a:bodyPr lIns="0" tIns="0" bIns="0">
            <a:noAutofit/>
          </a:bodyPr>
          <a:lstStyle>
            <a:lvl1pPr marL="0" indent="0" algn="ctr">
              <a:lnSpc>
                <a:spcPts val="2200"/>
              </a:lnSpc>
              <a:buNone/>
              <a:defRPr sz="2000" b="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2425"/>
            <a:ext cx="8229600" cy="723900"/>
          </a:xfrm>
        </p:spPr>
        <p:txBody>
          <a:bodyPr tIns="36000" bIns="36000" anchor="t" anchorCtr="0"/>
          <a:lst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a:lstStyle>
          <a:p>
            <a:r>
              <a:rPr lang="en-US" dirty="0"/>
              <a:t>Click to edit Master title style</a:t>
            </a:r>
          </a:p>
        </p:txBody>
      </p:sp>
      <p:sp>
        <p:nvSpPr>
          <p:cNvPr id="9" name="Content Placeholder 2"/>
          <p:cNvSpPr>
            <a:spLocks noGrp="1"/>
          </p:cNvSpPr>
          <p:nvPr>
            <p:ph idx="11"/>
          </p:nvPr>
        </p:nvSpPr>
        <p:spPr>
          <a:xfrm>
            <a:off x="457200" y="1076325"/>
            <a:ext cx="8229600" cy="3518298"/>
          </a:xfrm>
          <a:prstGeom prst="rect">
            <a:avLst/>
          </a:prstGeom>
        </p:spPr>
        <p:txBody>
          <a:bodyPr tIns="36000" bIns="36000">
            <a:noAutofit/>
          </a:bodyPr>
          <a:lstStyle>
            <a:lvl1pPr marL="0" indent="0">
              <a:lnSpc>
                <a:spcPct val="100000"/>
              </a:lnSpc>
              <a:buFontTx/>
              <a:buNone/>
              <a:defRPr sz="1800">
                <a:solidFill>
                  <a:schemeClr val="tx1"/>
                </a:solidFill>
              </a:defRPr>
            </a:lvl1pPr>
            <a:lvl2pPr marL="360000" indent="-108000" algn="l" rtl="0" eaLnBrk="1" latinLnBrk="0" hangingPunct="1">
              <a:lnSpc>
                <a:spcPct val="100000"/>
              </a:lnSpc>
              <a:spcBef>
                <a:spcPts val="300"/>
              </a:spcBef>
              <a:spcAft>
                <a:spcPts val="200"/>
              </a:spcAft>
              <a:buFont typeface="Arial"/>
              <a:buChar char="•"/>
              <a:defRPr lang="en-US" sz="1600" kern="1200" dirty="0" smtClean="0">
                <a:solidFill>
                  <a:schemeClr val="tx1"/>
                </a:solidFill>
                <a:latin typeface="+mn-lt"/>
                <a:ea typeface="+mn-ea"/>
                <a:cs typeface="+mn-cs"/>
              </a:defRPr>
            </a:lvl2pPr>
            <a:lvl3pPr marL="720000" indent="-108000">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a:lnSpc>
                <a:spcPct val="100000"/>
              </a:lnSpc>
              <a:spcBef>
                <a:spcPts val="0"/>
              </a:spcBef>
              <a:defRPr lang="en-US" sz="1600" kern="1200" baseline="0" dirty="0" smtClean="0">
                <a:solidFill>
                  <a:schemeClr val="tx1"/>
                </a:solidFill>
                <a:latin typeface="+mn-lt"/>
                <a:ea typeface="+mn-ea"/>
                <a:cs typeface="+mn-cs"/>
              </a:defRPr>
            </a:lvl4pPr>
            <a:lvl5pPr>
              <a:defRPr sz="2000"/>
            </a:lvl5pPr>
            <a:lvl6pPr>
              <a:defRPr sz="2000"/>
            </a:lvl6pPr>
            <a:lvl7pPr>
              <a:defRPr sz="2000"/>
            </a:lvl7pPr>
            <a:lvl8pPr>
              <a:defRPr sz="2000"/>
            </a:lvl8pPr>
            <a:lvl9pPr>
              <a:defRPr sz="2000"/>
            </a:lvl9p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228600" algn="l" defTabSz="346075" rtl="0" eaLnBrk="1" latinLnBrk="0" hangingPunct="1">
              <a:lnSpc>
                <a:spcPct val="100000"/>
              </a:lnSpc>
              <a:spcBef>
                <a:spcPct val="20000"/>
              </a:spcBef>
              <a:buFont typeface="+mj-lt"/>
              <a:buAutoNum type="alphaUcPeriod"/>
            </a:pPr>
            <a:r>
              <a:rPr lang="en-US" dirty="0"/>
              <a:t> Fourth level</a:t>
            </a:r>
          </a:p>
        </p:txBody>
      </p:sp>
      <p:sp>
        <p:nvSpPr>
          <p:cNvPr id="4" name="Rectangle 3"/>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spat_01.jpg"/>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t="-28" b="-28"/>
          <a:stretch/>
        </p:blipFill>
        <p:spPr>
          <a:xfrm>
            <a:off x="0" y="3063600"/>
            <a:ext cx="3456000" cy="2080800"/>
          </a:xfrm>
          <a:prstGeom prst="rect">
            <a:avLst/>
          </a:prstGeom>
        </p:spPr>
      </p:pic>
      <p:sp>
        <p:nvSpPr>
          <p:cNvPr id="5" name="Rectangle 4"/>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
        <p:nvSpPr>
          <p:cNvPr id="7" name="Title 1"/>
          <p:cNvSpPr>
            <a:spLocks noGrp="1"/>
          </p:cNvSpPr>
          <p:nvPr>
            <p:ph type="title"/>
          </p:nvPr>
        </p:nvSpPr>
        <p:spPr>
          <a:xfrm>
            <a:off x="457200" y="352425"/>
            <a:ext cx="8229600" cy="723900"/>
          </a:xfrm>
        </p:spPr>
        <p:txBody>
          <a:bodyPr tIns="36000" bIns="36000" anchor="t" anchorCtr="0"/>
          <a:lst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a:lstStyle>
          <a:p>
            <a:r>
              <a:rPr lang="en-US" dirty="0"/>
              <a:t>Click to edit Master title style</a:t>
            </a:r>
          </a:p>
        </p:txBody>
      </p:sp>
      <p:sp>
        <p:nvSpPr>
          <p:cNvPr id="8" name="Content Placeholder 2"/>
          <p:cNvSpPr>
            <a:spLocks noGrp="1"/>
          </p:cNvSpPr>
          <p:nvPr>
            <p:ph idx="11"/>
          </p:nvPr>
        </p:nvSpPr>
        <p:spPr>
          <a:xfrm>
            <a:off x="457200" y="1076325"/>
            <a:ext cx="8229600" cy="3518298"/>
          </a:xfrm>
          <a:prstGeom prst="rect">
            <a:avLst/>
          </a:prstGeom>
        </p:spPr>
        <p:txBody>
          <a:bodyPr tIns="36000" bIns="36000">
            <a:noAutofit/>
          </a:bodyPr>
          <a:lstStyle>
            <a:lvl1pPr marL="0" indent="0">
              <a:lnSpc>
                <a:spcPct val="100000"/>
              </a:lnSpc>
              <a:buFontTx/>
              <a:buNone/>
              <a:defRPr sz="1800">
                <a:solidFill>
                  <a:schemeClr val="tx1"/>
                </a:solidFill>
              </a:defRPr>
            </a:lvl1pPr>
            <a:lvl2pPr marL="360000" indent="-108000" algn="l" rtl="0" eaLnBrk="1" latinLnBrk="0" hangingPunct="1">
              <a:lnSpc>
                <a:spcPct val="100000"/>
              </a:lnSpc>
              <a:spcBef>
                <a:spcPts val="300"/>
              </a:spcBef>
              <a:spcAft>
                <a:spcPts val="200"/>
              </a:spcAft>
              <a:buFont typeface="Arial"/>
              <a:buChar char="•"/>
              <a:defRPr lang="en-US" sz="1600" kern="1200" dirty="0" smtClean="0">
                <a:solidFill>
                  <a:schemeClr val="tx1"/>
                </a:solidFill>
                <a:latin typeface="+mn-lt"/>
                <a:ea typeface="+mn-ea"/>
                <a:cs typeface="+mn-cs"/>
              </a:defRPr>
            </a:lvl2pPr>
            <a:lvl3pPr marL="720000" indent="-108000">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a:lnSpc>
                <a:spcPct val="100000"/>
              </a:lnSpc>
              <a:spcBef>
                <a:spcPts val="0"/>
              </a:spcBef>
              <a:defRPr lang="en-US" sz="1600" kern="1200" baseline="0" dirty="0" smtClean="0">
                <a:solidFill>
                  <a:schemeClr val="tx1"/>
                </a:solidFill>
                <a:latin typeface="+mn-lt"/>
                <a:ea typeface="+mn-ea"/>
                <a:cs typeface="+mn-cs"/>
              </a:defRPr>
            </a:lvl4pPr>
            <a:lvl5pPr>
              <a:defRPr sz="2000"/>
            </a:lvl5pPr>
            <a:lvl6pPr>
              <a:defRPr sz="2000"/>
            </a:lvl6pPr>
            <a:lvl7pPr>
              <a:defRPr sz="2000"/>
            </a:lvl7pPr>
            <a:lvl8pPr>
              <a:defRPr sz="2000"/>
            </a:lvl8pPr>
            <a:lvl9pPr>
              <a:defRPr sz="2000"/>
            </a:lvl9p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228600" algn="l" defTabSz="346075" rtl="0" eaLnBrk="1" latinLnBrk="0" hangingPunct="1">
              <a:lnSpc>
                <a:spcPct val="100000"/>
              </a:lnSpc>
              <a:spcBef>
                <a:spcPct val="20000"/>
              </a:spcBef>
              <a:buFont typeface="+mj-lt"/>
              <a:buAutoNum type="alphaUcPeriod"/>
            </a:pPr>
            <a:r>
              <a:rPr lang="en-US" dirty="0"/>
              <a:t> Fourth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amp; Caption">
    <p:spTree>
      <p:nvGrpSpPr>
        <p:cNvPr id="1" name=""/>
        <p:cNvGrpSpPr/>
        <p:nvPr/>
      </p:nvGrpSpPr>
      <p:grpSpPr>
        <a:xfrm>
          <a:off x="0" y="0"/>
          <a:ext cx="0" cy="0"/>
          <a:chOff x="0" y="0"/>
          <a:chExt cx="0" cy="0"/>
        </a:xfrm>
      </p:grpSpPr>
      <p:pic>
        <p:nvPicPr>
          <p:cNvPr id="11" name="Picture 10" descr="spat_01.jpg"/>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t="-28" b="-28"/>
          <a:stretch/>
        </p:blipFill>
        <p:spPr>
          <a:xfrm>
            <a:off x="0" y="3063600"/>
            <a:ext cx="3456000" cy="2080800"/>
          </a:xfrm>
          <a:prstGeom prst="rect">
            <a:avLst/>
          </a:prstGeom>
        </p:spPr>
      </p:pic>
      <p:sp>
        <p:nvSpPr>
          <p:cNvPr id="2" name="Title 1"/>
          <p:cNvSpPr>
            <a:spLocks noGrp="1"/>
          </p:cNvSpPr>
          <p:nvPr>
            <p:ph type="title"/>
          </p:nvPr>
        </p:nvSpPr>
        <p:spPr>
          <a:xfrm>
            <a:off x="457201" y="352425"/>
            <a:ext cx="8229599" cy="723900"/>
          </a:xfrm>
        </p:spPr>
        <p:txBody>
          <a:bodyPr tIns="36000" bIns="36000" anchor="t" anchorCtr="0"/>
          <a:lstStyle>
            <a:lvl1pPr algn="l">
              <a:lnSpc>
                <a:spcPts val="2800"/>
              </a:lnSpc>
              <a:defRPr sz="2800" b="1">
                <a:solidFill>
                  <a:schemeClr val="accent3"/>
                </a:solidFill>
                <a:latin typeface="+mj-lt"/>
              </a:defRPr>
            </a:lvl1pPr>
          </a:lstStyle>
          <a:p>
            <a:r>
              <a:rPr lang="en-US" dirty="0"/>
              <a:t>Click to edit Master title style</a:t>
            </a:r>
          </a:p>
        </p:txBody>
      </p:sp>
      <p:sp>
        <p:nvSpPr>
          <p:cNvPr id="3" name="Content Placeholder 2"/>
          <p:cNvSpPr>
            <a:spLocks noGrp="1"/>
          </p:cNvSpPr>
          <p:nvPr>
            <p:ph idx="1"/>
          </p:nvPr>
        </p:nvSpPr>
        <p:spPr>
          <a:xfrm>
            <a:off x="3575050" y="1076325"/>
            <a:ext cx="5111750" cy="3518298"/>
          </a:xfrm>
          <a:prstGeom prst="rect">
            <a:avLst/>
          </a:prstGeom>
        </p:spPr>
        <p:txBody>
          <a:bodyPr tIns="36000" bIns="36000">
            <a:noAutofit/>
          </a:bodyPr>
          <a:lstStyle>
            <a:lvl1pPr marL="0" indent="0">
              <a:lnSpc>
                <a:spcPct val="100000"/>
              </a:lnSpc>
              <a:buFontTx/>
              <a:buNone/>
              <a:defRPr sz="1800"/>
            </a:lvl1pPr>
            <a:lvl2pPr marL="360000" indent="-108000">
              <a:lnSpc>
                <a:spcPct val="100000"/>
              </a:lnSpc>
              <a:spcBef>
                <a:spcPts val="300"/>
              </a:spcBef>
              <a:spcAft>
                <a:spcPts val="200"/>
              </a:spcAft>
              <a:buFont typeface="Wingdings" pitchFamily="2" charset="2"/>
              <a:buChar char="§"/>
              <a:defRPr sz="1600" baseline="0">
                <a:solidFill>
                  <a:schemeClr val="tx1"/>
                </a:solidFill>
              </a:defRPr>
            </a:lvl2pPr>
            <a:lvl3pPr marL="720000" indent="-108000" algn="l" defTabSz="457200" rtl="0" eaLnBrk="1" latinLnBrk="0" hangingPunct="1">
              <a:lnSpc>
                <a:spcPct val="100000"/>
              </a:lnSpc>
              <a:spcBef>
                <a:spcPts val="200"/>
              </a:spcBef>
              <a:spcAft>
                <a:spcPts val="200"/>
              </a:spcAft>
              <a:buFont typeface="Arial" pitchFamily="34" charset="0"/>
              <a:buChar char="•"/>
              <a:defRPr lang="en-US" sz="1600" kern="1200" baseline="0" dirty="0" smtClean="0">
                <a:solidFill>
                  <a:schemeClr val="tx1"/>
                </a:solidFill>
                <a:latin typeface="+mn-lt"/>
                <a:ea typeface="+mn-ea"/>
                <a:cs typeface="+mn-cs"/>
              </a:defRPr>
            </a:lvl3pPr>
            <a:lvl4pPr marL="1209675" indent="-108000" algn="l" defTabSz="457200" rtl="0" eaLnBrk="1" latinLnBrk="0" hangingPunct="1">
              <a:lnSpc>
                <a:spcPct val="100000"/>
              </a:lnSpc>
              <a:spcAft>
                <a:spcPts val="200"/>
              </a:spcAft>
              <a:buFont typeface="+mj-lt"/>
              <a:buAutoNum type="alphaUcPeriod"/>
              <a:defRPr lang="en-US" sz="1600" kern="1200" baseline="0" dirty="0" smtClean="0">
                <a:solidFill>
                  <a:schemeClr val="tx1"/>
                </a:solidFill>
                <a:latin typeface="+mn-lt"/>
                <a:ea typeface="+mn-ea"/>
                <a:cs typeface="+mn-cs"/>
              </a:defRPr>
            </a:lvl4pPr>
            <a:lvl5pPr marL="1617663" indent="-268288">
              <a:lnSpc>
                <a:spcPct val="100000"/>
              </a:lnSpc>
              <a:buNone/>
              <a:defRPr lang="en-US" sz="1100" kern="1200" baseline="0" dirty="0" smtClean="0">
                <a:solidFill>
                  <a:schemeClr val="tx2"/>
                </a:solidFill>
                <a:latin typeface="+mn-lt"/>
                <a:ea typeface="+mn-ea"/>
                <a:cs typeface="+mn-cs"/>
              </a:defRPr>
            </a:lvl5pPr>
            <a:lvl6pPr>
              <a:buNone/>
              <a:defRPr sz="2000"/>
            </a:lvl6pPr>
            <a:lvl7pPr>
              <a:defRPr sz="2000"/>
            </a:lvl7pPr>
            <a:lvl8pPr>
              <a:defRPr sz="2000"/>
            </a:lvl8pPr>
            <a:lvl9pPr>
              <a:defRPr sz="2000"/>
            </a:lvl9pPr>
          </a:lstStyle>
          <a:p>
            <a:pPr lvl="0"/>
            <a:r>
              <a:rPr lang="en-US" dirty="0"/>
              <a:t>Click to edit Master text styles</a:t>
            </a:r>
          </a:p>
          <a:p>
            <a:pPr lvl="1"/>
            <a:r>
              <a:rPr lang="en-US" dirty="0"/>
              <a:t> Second level</a:t>
            </a:r>
          </a:p>
          <a:p>
            <a:pPr lvl="2"/>
            <a:r>
              <a:rPr lang="en-US" dirty="0"/>
              <a:t> Third level</a:t>
            </a:r>
          </a:p>
          <a:p>
            <a:pPr lvl="3"/>
            <a:r>
              <a:rPr lang="en-US" dirty="0"/>
              <a:t> Fourth level</a:t>
            </a:r>
          </a:p>
          <a:p>
            <a:pPr lvl="3"/>
            <a:endParaRPr lang="en-US" dirty="0"/>
          </a:p>
          <a:p>
            <a:pPr lvl="4"/>
            <a:r>
              <a:rPr lang="en-US" dirty="0"/>
              <a:t>	</a:t>
            </a:r>
          </a:p>
          <a:p>
            <a:pPr marL="1600200" lvl="3" indent="-108000" algn="l" defTabSz="457200" rtl="0" eaLnBrk="1" latinLnBrk="0" hangingPunct="1">
              <a:lnSpc>
                <a:spcPts val="1800"/>
              </a:lnSpc>
              <a:spcBef>
                <a:spcPts val="200"/>
              </a:spcBef>
              <a:spcAft>
                <a:spcPts val="200"/>
              </a:spcAft>
              <a:buFont typeface="Arial"/>
              <a:buChar char="•"/>
            </a:pPr>
            <a:endParaRPr lang="en-US" dirty="0"/>
          </a:p>
          <a:p>
            <a:pPr marL="1600200" lvl="3" indent="-108000" algn="l" defTabSz="457200" rtl="0" eaLnBrk="1" latinLnBrk="0" hangingPunct="1">
              <a:lnSpc>
                <a:spcPts val="1800"/>
              </a:lnSpc>
              <a:spcBef>
                <a:spcPts val="200"/>
              </a:spcBef>
              <a:spcAft>
                <a:spcPts val="200"/>
              </a:spcAft>
              <a:buFont typeface="Arial"/>
              <a:buChar char="•"/>
            </a:pPr>
            <a:endParaRPr lang="en-US" dirty="0"/>
          </a:p>
          <a:p>
            <a:pPr marL="1600200" lvl="3" indent="-108000" algn="l" defTabSz="457200" rtl="0" eaLnBrk="1" latinLnBrk="0" hangingPunct="1">
              <a:lnSpc>
                <a:spcPts val="1800"/>
              </a:lnSpc>
              <a:spcBef>
                <a:spcPts val="200"/>
              </a:spcBef>
              <a:spcAft>
                <a:spcPts val="200"/>
              </a:spcAft>
              <a:buFont typeface="Arial"/>
              <a:buChar char="•"/>
            </a:pPr>
            <a:endParaRPr lang="en-US" dirty="0"/>
          </a:p>
          <a:p>
            <a:pPr lvl="2"/>
            <a:endParaRPr lang="en-US" dirty="0"/>
          </a:p>
        </p:txBody>
      </p:sp>
      <p:sp>
        <p:nvSpPr>
          <p:cNvPr id="4" name="Text Placeholder 3"/>
          <p:cNvSpPr>
            <a:spLocks noGrp="1"/>
          </p:cNvSpPr>
          <p:nvPr>
            <p:ph type="body" sz="half" idx="2"/>
          </p:nvPr>
        </p:nvSpPr>
        <p:spPr>
          <a:xfrm>
            <a:off x="457201" y="1076326"/>
            <a:ext cx="3008313" cy="2693987"/>
          </a:xfrm>
          <a:prstGeom prst="rect">
            <a:avLst/>
          </a:prstGeom>
        </p:spPr>
        <p:txBody>
          <a:bodyPr tIns="36000" bIns="36000">
            <a:noAutofit/>
          </a:bodyPr>
          <a:lstStyle>
            <a:lvl1pPr marL="0" indent="0">
              <a:lnSpc>
                <a:spcPct val="100000"/>
              </a:lnSpc>
              <a:spcBef>
                <a:spcPts val="0"/>
              </a:spcBef>
              <a:buNone/>
              <a:defRPr sz="20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Rectangle 5"/>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Rectangle 3"/>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
        <p:nvSpPr>
          <p:cNvPr id="5" name="Title 1"/>
          <p:cNvSpPr>
            <a:spLocks noGrp="1"/>
          </p:cNvSpPr>
          <p:nvPr>
            <p:ph type="title"/>
          </p:nvPr>
        </p:nvSpPr>
        <p:spPr>
          <a:xfrm>
            <a:off x="457200" y="352425"/>
            <a:ext cx="8229600" cy="723900"/>
          </a:xfrm>
        </p:spPr>
        <p:txBody>
          <a:bodyPr tIns="36000" bIns="36000" anchor="t" anchorCtr="0"/>
          <a:lst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a:lstStyle>
          <a:p>
            <a:r>
              <a:rPr lang="en-US" dirty="0"/>
              <a:t>Click to edit Master title style</a:t>
            </a:r>
          </a:p>
        </p:txBody>
      </p:sp>
      <p:sp>
        <p:nvSpPr>
          <p:cNvPr id="7" name="Content Placeholder 2"/>
          <p:cNvSpPr>
            <a:spLocks noGrp="1"/>
          </p:cNvSpPr>
          <p:nvPr>
            <p:ph idx="11"/>
          </p:nvPr>
        </p:nvSpPr>
        <p:spPr>
          <a:xfrm>
            <a:off x="457200" y="1076325"/>
            <a:ext cx="8229600" cy="3518298"/>
          </a:xfrm>
          <a:prstGeom prst="rect">
            <a:avLst/>
          </a:prstGeom>
        </p:spPr>
        <p:txBody>
          <a:bodyPr tIns="36000" bIns="36000">
            <a:noAutofit/>
          </a:bodyPr>
          <a:lstStyle>
            <a:lvl1pPr marL="0" indent="0">
              <a:lnSpc>
                <a:spcPct val="100000"/>
              </a:lnSpc>
              <a:buFontTx/>
              <a:buNone/>
              <a:defRPr sz="1800">
                <a:solidFill>
                  <a:schemeClr val="tx1"/>
                </a:solidFill>
              </a:defRPr>
            </a:lvl1pPr>
            <a:lvl2pPr marL="360000" indent="-108000" algn="l" rtl="0" eaLnBrk="1" latinLnBrk="0" hangingPunct="1">
              <a:lnSpc>
                <a:spcPct val="100000"/>
              </a:lnSpc>
              <a:spcBef>
                <a:spcPts val="300"/>
              </a:spcBef>
              <a:spcAft>
                <a:spcPts val="200"/>
              </a:spcAft>
              <a:buFont typeface="Arial"/>
              <a:buChar char="•"/>
              <a:defRPr lang="en-US" sz="1600" kern="1200" dirty="0" smtClean="0">
                <a:solidFill>
                  <a:schemeClr val="tx1"/>
                </a:solidFill>
                <a:latin typeface="+mn-lt"/>
                <a:ea typeface="+mn-ea"/>
                <a:cs typeface="+mn-cs"/>
              </a:defRPr>
            </a:lvl2pPr>
            <a:lvl3pPr marL="720000" indent="-108000">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a:lnSpc>
                <a:spcPct val="100000"/>
              </a:lnSpc>
              <a:spcBef>
                <a:spcPts val="0"/>
              </a:spcBef>
              <a:defRPr lang="en-US" sz="1600" kern="1200" baseline="0" dirty="0" smtClean="0">
                <a:solidFill>
                  <a:schemeClr val="tx1"/>
                </a:solidFill>
                <a:latin typeface="+mn-lt"/>
                <a:ea typeface="+mn-ea"/>
                <a:cs typeface="+mn-cs"/>
              </a:defRPr>
            </a:lvl4pPr>
            <a:lvl5pPr>
              <a:defRPr sz="2000"/>
            </a:lvl5pPr>
            <a:lvl6pPr>
              <a:defRPr sz="2000"/>
            </a:lvl6pPr>
            <a:lvl7pPr>
              <a:defRPr sz="2000"/>
            </a:lvl7pPr>
            <a:lvl8pPr>
              <a:defRPr sz="2000"/>
            </a:lvl8pPr>
            <a:lvl9pPr>
              <a:defRPr sz="2000"/>
            </a:lvl9p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228600" algn="l" defTabSz="346075" rtl="0" eaLnBrk="1" latinLnBrk="0" hangingPunct="1">
              <a:lnSpc>
                <a:spcPct val="100000"/>
              </a:lnSpc>
              <a:spcBef>
                <a:spcPct val="20000"/>
              </a:spcBef>
              <a:buFont typeface="+mj-lt"/>
              <a:buAutoNum type="alphaUcPeriod"/>
            </a:pPr>
            <a:r>
              <a:rPr lang="en-US" dirty="0"/>
              <a:t> Fourth level</a:t>
            </a:r>
          </a:p>
        </p:txBody>
      </p:sp>
    </p:spTree>
    <p:extLst>
      <p:ext uri="{BB962C8B-B14F-4D97-AF65-F5344CB8AC3E}">
        <p14:creationId xmlns:p14="http://schemas.microsoft.com/office/powerpoint/2010/main" val="302028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6" name="Picture 5" descr="spat_02.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858000" cy="5143500"/>
          </a:xfrm>
          <a:prstGeom prst="rect">
            <a:avLst/>
          </a:prstGeom>
        </p:spPr>
      </p:pic>
      <p:pic>
        <p:nvPicPr>
          <p:cNvPr id="9" name="Picture 8" descr="logo_wh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42000" y="4713747"/>
            <a:ext cx="1260000" cy="324185"/>
          </a:xfrm>
          <a:prstGeom prst="rect">
            <a:avLst/>
          </a:prstGeom>
        </p:spPr>
      </p:pic>
      <p:sp>
        <p:nvSpPr>
          <p:cNvPr id="4" name="Text Placeholder 3"/>
          <p:cNvSpPr>
            <a:spLocks noGrp="1"/>
          </p:cNvSpPr>
          <p:nvPr>
            <p:ph type="body" sz="half" idx="2"/>
          </p:nvPr>
        </p:nvSpPr>
        <p:spPr>
          <a:xfrm>
            <a:off x="3942001" y="1076326"/>
            <a:ext cx="4744800" cy="2693987"/>
          </a:xfrm>
          <a:prstGeom prst="rect">
            <a:avLst/>
          </a:prstGeom>
        </p:spPr>
        <p:txBody>
          <a:bodyPr tIns="108000" bIns="108000">
            <a:normAutofit/>
          </a:bodyPr>
          <a:lstStyle>
            <a:lvl1pPr marL="0" indent="0">
              <a:lnSpc>
                <a:spcPts val="3200"/>
              </a:lnSpc>
              <a:spcBef>
                <a:spcPts val="336"/>
              </a:spcBef>
              <a:buNone/>
              <a:defRPr sz="2800" b="0" i="1">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331690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Quote">
    <p:bg>
      <p:bgRef idx="1001">
        <a:schemeClr val="bg1"/>
      </p:bgRef>
    </p:bg>
    <p:spTree>
      <p:nvGrpSpPr>
        <p:cNvPr id="1" name=""/>
        <p:cNvGrpSpPr/>
        <p:nvPr/>
      </p:nvGrpSpPr>
      <p:grpSpPr>
        <a:xfrm>
          <a:off x="0" y="0"/>
          <a:ext cx="0" cy="0"/>
          <a:chOff x="0" y="0"/>
          <a:chExt cx="0" cy="0"/>
        </a:xfrm>
      </p:grpSpPr>
      <p:pic>
        <p:nvPicPr>
          <p:cNvPr id="6" name="Picture 5" descr="_INK5078_edited.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78504" y="1"/>
            <a:ext cx="4765496" cy="5143500"/>
          </a:xfrm>
          <a:prstGeom prst="rect">
            <a:avLst/>
          </a:prstGeom>
        </p:spPr>
      </p:pic>
      <p:sp>
        <p:nvSpPr>
          <p:cNvPr id="8" name="Rectangle 7"/>
          <p:cNvSpPr/>
          <p:nvPr userDrawn="1"/>
        </p:nvSpPr>
        <p:spPr>
          <a:xfrm>
            <a:off x="0" y="0"/>
            <a:ext cx="9144000" cy="5143500"/>
          </a:xfrm>
          <a:prstGeom prst="rect">
            <a:avLst/>
          </a:prstGeom>
          <a:solidFill>
            <a:schemeClr val="accent1">
              <a:alpha val="7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2889" y="2143125"/>
            <a:ext cx="7159082" cy="857250"/>
          </a:xfrm>
          <a:prstGeom prst="rect">
            <a:avLst/>
          </a:prstGeom>
        </p:spPr>
        <p:txBody>
          <a:bodyPr>
            <a:noAutofit/>
          </a:bodyPr>
          <a:lstStyle>
            <a:lvl1pPr algn="ctr">
              <a:lnSpc>
                <a:spcPts val="5200"/>
              </a:lnSpc>
              <a:defRPr sz="4800" b="1" i="0" cap="none" spc="-120" baseline="0">
                <a:solidFill>
                  <a:schemeClr val="bg1"/>
                </a:solidFill>
              </a:defRPr>
            </a:lvl1pPr>
          </a:lstStyle>
          <a:p>
            <a:endParaRPr lang="en-US" dirty="0"/>
          </a:p>
        </p:txBody>
      </p:sp>
      <p:pic>
        <p:nvPicPr>
          <p:cNvPr id="9" name="Picture 8" descr="logo_wh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42000" y="4717715"/>
            <a:ext cx="1260000" cy="324185"/>
          </a:xfrm>
          <a:prstGeom prst="rect">
            <a:avLst/>
          </a:prstGeom>
        </p:spPr>
      </p:pic>
    </p:spTree>
    <p:extLst>
      <p:ext uri="{BB962C8B-B14F-4D97-AF65-F5344CB8AC3E}">
        <p14:creationId xmlns:p14="http://schemas.microsoft.com/office/powerpoint/2010/main" val="10847129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
          <p:cNvSpPr>
            <a:spLocks noGrp="1"/>
          </p:cNvSpPr>
          <p:nvPr>
            <p:ph type="ctrTitle"/>
          </p:nvPr>
        </p:nvSpPr>
        <p:spPr>
          <a:xfrm>
            <a:off x="685800" y="2203847"/>
            <a:ext cx="7772400" cy="735806"/>
          </a:xfrm>
        </p:spPr>
        <p:txBody>
          <a:bodyPr/>
          <a:lstStyle>
            <a:lvl1pPr algn="ctr">
              <a:defRPr/>
            </a:lvl1pPr>
          </a:lstStyle>
          <a:p>
            <a:r>
              <a:rPr lang="en-US" dirty="0"/>
              <a:t>Click to edit Master title</a:t>
            </a:r>
          </a:p>
        </p:txBody>
      </p:sp>
      <p:sp>
        <p:nvSpPr>
          <p:cNvPr id="11" name="Subtitle 2"/>
          <p:cNvSpPr>
            <a:spLocks noGrp="1"/>
          </p:cNvSpPr>
          <p:nvPr>
            <p:ph type="subTitle" idx="1"/>
          </p:nvPr>
        </p:nvSpPr>
        <p:spPr>
          <a:xfrm>
            <a:off x="1371600" y="2944944"/>
            <a:ext cx="6400800" cy="741973"/>
          </a:xfrm>
          <a:prstGeom prst="rect">
            <a:avLst/>
          </a:prstGeom>
        </p:spPr>
        <p:txBody>
          <a:bodyPr lIns="0" tIns="0" bIns="0"/>
          <a:lstStyle>
            <a:lvl1pPr marL="0" indent="0" algn="ctr">
              <a:lnSpc>
                <a:spcPts val="2200"/>
              </a:lnSpc>
              <a:buNone/>
              <a:defRPr sz="2000" b="0" i="0">
                <a:solidFill>
                  <a:schemeClr val="tx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7918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nocom logo FC.png"/>
          <p:cNvPicPr>
            <a:picLocks noChangeAspect="1"/>
          </p:cNvPicPr>
          <p:nvPr userDrawn="1"/>
        </p:nvPicPr>
        <p:blipFill>
          <a:blip r:embed="rId8"/>
          <a:stretch>
            <a:fillRect/>
          </a:stretch>
        </p:blipFill>
        <p:spPr>
          <a:xfrm>
            <a:off x="3986541" y="4716922"/>
            <a:ext cx="1207347" cy="311515"/>
          </a:xfrm>
          <a:prstGeom prst="rect">
            <a:avLst/>
          </a:prstGeom>
        </p:spPr>
      </p:pic>
      <p:sp>
        <p:nvSpPr>
          <p:cNvPr id="2" name="Title Placeholder 1"/>
          <p:cNvSpPr>
            <a:spLocks noGrp="1"/>
          </p:cNvSpPr>
          <p:nvPr>
            <p:ph type="title"/>
          </p:nvPr>
        </p:nvSpPr>
        <p:spPr>
          <a:xfrm>
            <a:off x="457200" y="352423"/>
            <a:ext cx="8229600" cy="723600"/>
          </a:xfrm>
          <a:prstGeom prst="rect">
            <a:avLst/>
          </a:prstGeom>
        </p:spPr>
        <p:txBody>
          <a:bodyPr vert="horz" lIns="36000" tIns="36000" rIns="36000" bIns="36000" rtlCol="0" anchor="t" anchorCtr="0">
            <a:noAutofit/>
          </a:bodyPr>
          <a:lstStyle/>
          <a:p>
            <a:r>
              <a:rPr lang="en-US" dirty="0"/>
              <a:t>Click to edit Master title style</a:t>
            </a:r>
          </a:p>
        </p:txBody>
      </p:sp>
      <p:sp>
        <p:nvSpPr>
          <p:cNvPr id="16" name="Text Placeholder 2"/>
          <p:cNvSpPr>
            <a:spLocks noGrp="1"/>
          </p:cNvSpPr>
          <p:nvPr>
            <p:ph type="body" idx="1"/>
          </p:nvPr>
        </p:nvSpPr>
        <p:spPr>
          <a:xfrm>
            <a:off x="457200" y="1065175"/>
            <a:ext cx="8229600" cy="3517900"/>
          </a:xfrm>
          <a:prstGeom prst="rect">
            <a:avLst/>
          </a:prstGeom>
        </p:spPr>
        <p:txBody>
          <a:bodyPr vert="horz" lIns="36000" tIns="36000" rIns="36000" bIns="36000" rtlCol="0">
            <a:noAutofit/>
          </a:bodyPr>
          <a:lstStyle/>
          <a:p>
            <a:pPr marL="0" lvl="0" indent="0" algn="l" defTabSz="457200" rtl="0" eaLnBrk="1" latinLnBrk="0" hangingPunct="1">
              <a:lnSpc>
                <a:spcPts val="1800"/>
              </a:lnSpc>
              <a:spcBef>
                <a:spcPts val="300"/>
              </a:spcBef>
              <a:buFontTx/>
              <a:buNone/>
            </a:pPr>
            <a:r>
              <a:rPr lang="en-US" dirty="0"/>
              <a:t>Click to edit Master text styles</a:t>
            </a:r>
          </a:p>
          <a:p>
            <a:pPr marL="360000" marR="0" lvl="1" indent="-108000" algn="l" defTabSz="457200" rtl="0" eaLnBrk="1" fontAlgn="auto" latinLnBrk="0" hangingPunct="1">
              <a:lnSpc>
                <a:spcPct val="100000"/>
              </a:lnSpc>
              <a:spcBef>
                <a:spcPts val="300"/>
              </a:spcBef>
              <a:spcAft>
                <a:spcPts val="200"/>
              </a:spcAft>
              <a:buClrTx/>
              <a:buSzTx/>
              <a:buFont typeface="Wingdings" pitchFamily="2" charset="2"/>
              <a:buChar char="§"/>
              <a:tabLst/>
              <a:defRP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108000" algn="l" defTabSz="457200" rtl="0" eaLnBrk="1" latinLnBrk="0" hangingPunct="1">
              <a:lnSpc>
                <a:spcPct val="110000"/>
              </a:lnSpc>
              <a:spcBef>
                <a:spcPts val="0"/>
              </a:spcBef>
              <a:spcAft>
                <a:spcPts val="200"/>
              </a:spcAft>
              <a:buFont typeface="+mj-lt"/>
              <a:buAutoNum type="alphaUcPeriod"/>
            </a:pPr>
            <a:r>
              <a:rPr lang="en-US" dirty="0"/>
              <a:t> Fourth level</a:t>
            </a:r>
          </a:p>
          <a:p>
            <a:pPr marL="0" lvl="0" indent="0" algn="l" defTabSz="457200" rtl="0" eaLnBrk="1" latinLnBrk="0" hangingPunct="1">
              <a:lnSpc>
                <a:spcPts val="1800"/>
              </a:lnSpc>
              <a:spcBef>
                <a:spcPts val="300"/>
              </a:spcBef>
              <a:buFontTx/>
              <a:buNone/>
            </a:pP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83" r:id="rId3"/>
    <p:sldLayoutId id="2147493463" r:id="rId4"/>
    <p:sldLayoutId id="2147493481" r:id="rId5"/>
    <p:sldLayoutId id="2147493478" r:id="rId6"/>
  </p:sldLayoutIdLst>
  <p:hf hdr="0" ftr="0" dt="0"/>
  <p:txStyles>
    <p:title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p:titleStyle>
    <p:bodyStyle>
      <a:lvl1pPr marL="0" indent="0" algn="l" defTabSz="457200" rtl="0" eaLnBrk="1" latinLnBrk="0" hangingPunct="1">
        <a:lnSpc>
          <a:spcPct val="100000"/>
        </a:lnSpc>
        <a:spcBef>
          <a:spcPts val="0"/>
        </a:spcBef>
        <a:buFont typeface="Arial"/>
        <a:buNone/>
        <a:defRPr lang="en-US" sz="1800" kern="1200" dirty="0" smtClean="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Wingdings" pitchFamily="2" charset="2"/>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Arial" pitchFamily="34" charset="0"/>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logo_whit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42000" y="4713747"/>
            <a:ext cx="1260000" cy="324185"/>
          </a:xfrm>
          <a:prstGeom prst="rect">
            <a:avLst/>
          </a:prstGeom>
        </p:spPr>
      </p:pic>
      <p:sp>
        <p:nvSpPr>
          <p:cNvPr id="10" name="Title Placeholder 1"/>
          <p:cNvSpPr>
            <a:spLocks noGrp="1"/>
          </p:cNvSpPr>
          <p:nvPr>
            <p:ph type="title"/>
          </p:nvPr>
        </p:nvSpPr>
        <p:spPr>
          <a:xfrm>
            <a:off x="457200" y="352424"/>
            <a:ext cx="8229600" cy="719137"/>
          </a:xfrm>
          <a:prstGeom prst="rect">
            <a:avLst/>
          </a:prstGeom>
        </p:spPr>
        <p:txBody>
          <a:bodyPr vert="horz" lIns="36000" tIns="36000" rIns="36000" bIns="36000" rtlCol="0" anchor="t" anchorCtr="0">
            <a:noAutofit/>
          </a:bodyPr>
          <a:lstStyle/>
          <a:p>
            <a:r>
              <a:rPr lang="en-US" dirty="0"/>
              <a:t>Click to edit Master title style</a:t>
            </a:r>
          </a:p>
        </p:txBody>
      </p:sp>
      <p:sp>
        <p:nvSpPr>
          <p:cNvPr id="11" name="Text Placeholder 2"/>
          <p:cNvSpPr>
            <a:spLocks noGrp="1"/>
          </p:cNvSpPr>
          <p:nvPr>
            <p:ph type="body" idx="1"/>
          </p:nvPr>
        </p:nvSpPr>
        <p:spPr>
          <a:xfrm>
            <a:off x="457200" y="1076326"/>
            <a:ext cx="8229600" cy="3517900"/>
          </a:xfrm>
          <a:prstGeom prst="rect">
            <a:avLst/>
          </a:prstGeom>
        </p:spPr>
        <p:txBody>
          <a:bodyPr vert="horz" lIns="36000" tIns="36000" rIns="36000" bIns="36000" rtlCol="0">
            <a:noAutofit/>
          </a:body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Third level</a:t>
            </a:r>
          </a:p>
          <a:p>
            <a:pPr marL="1209675" lvl="3" indent="-228600" algn="l" defTabSz="346075" rtl="0" eaLnBrk="1" latinLnBrk="0" hangingPunct="1">
              <a:lnSpc>
                <a:spcPct val="100000"/>
              </a:lnSpc>
              <a:spcBef>
                <a:spcPct val="20000"/>
              </a:spcBef>
              <a:buFont typeface="+mj-lt"/>
              <a:buAutoNum type="alphaUcPeriod"/>
            </a:pPr>
            <a:r>
              <a:rPr lang="en-US" dirty="0"/>
              <a:t>Fourth level</a:t>
            </a:r>
          </a:p>
        </p:txBody>
      </p:sp>
      <p:sp>
        <p:nvSpPr>
          <p:cNvPr id="5" name="Rectangle 4"/>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320917299"/>
      </p:ext>
    </p:extLst>
  </p:cSld>
  <p:clrMap bg1="dk1" tx1="lt1" bg2="dk2" tx2="lt2" accent1="accent1" accent2="accent2" accent3="accent3" accent4="accent4" accent5="accent5" accent6="accent6" hlink="hlink" folHlink="folHlink"/>
  <p:sldLayoutIdLst>
    <p:sldLayoutId id="2147493461" r:id="rId1"/>
    <p:sldLayoutId id="2147493466" r:id="rId2"/>
  </p:sldLayoutIdLst>
  <p:hf hdr="0" ftr="0" dt="0"/>
  <p:txStyles>
    <p:titleStyle>
      <a:lvl1pPr algn="l" defTabSz="457200" rtl="0" eaLnBrk="1" latinLnBrk="0" hangingPunct="1">
        <a:lnSpc>
          <a:spcPts val="4000"/>
        </a:lnSpc>
        <a:spcBef>
          <a:spcPct val="0"/>
        </a:spcBef>
        <a:buNone/>
        <a:defRPr sz="2800" b="1" i="0" kern="1200" cap="none" spc="-120" baseline="0">
          <a:solidFill>
            <a:schemeClr val="tx1"/>
          </a:solidFill>
          <a:latin typeface="+mj-lt"/>
          <a:ea typeface="+mj-ea"/>
          <a:cs typeface="+mj-cs"/>
        </a:defRPr>
      </a:lvl1pPr>
    </p:titleStyle>
    <p:bodyStyle>
      <a:lvl1pPr marL="0" indent="0" algn="l" defTabSz="457200" rtl="0" eaLnBrk="1" latinLnBrk="0" hangingPunct="1">
        <a:lnSpc>
          <a:spcPct val="100000"/>
        </a:lnSpc>
        <a:spcBef>
          <a:spcPct val="20000"/>
        </a:spcBef>
        <a:buFontTx/>
        <a:buNone/>
        <a:defRPr sz="1800" kern="1200">
          <a:solidFill>
            <a:schemeClr val="tx1"/>
          </a:solidFill>
          <a:latin typeface="+mn-lt"/>
          <a:ea typeface="+mn-ea"/>
          <a:cs typeface="+mn-cs"/>
        </a:defRPr>
      </a:lvl1pPr>
      <a:lvl2pPr marL="360000" marR="0" indent="-108000" algn="l" defTabSz="457200" rtl="0" eaLnBrk="1" fontAlgn="auto" latinLnBrk="0" hangingPunct="1">
        <a:lnSpc>
          <a:spcPct val="100000"/>
        </a:lnSpc>
        <a:spcBef>
          <a:spcPts val="300"/>
        </a:spcBef>
        <a:spcAft>
          <a:spcPts val="200"/>
        </a:spcAft>
        <a:buClrTx/>
        <a:buSzTx/>
        <a:buFont typeface="Wingdings" pitchFamily="2" charset="2"/>
        <a:buChar char="§"/>
        <a:tabLst/>
        <a:defRPr sz="1600" kern="1200">
          <a:solidFill>
            <a:schemeClr val="tx1"/>
          </a:solidFill>
          <a:latin typeface="+mn-lt"/>
          <a:ea typeface="+mn-ea"/>
          <a:cs typeface="+mn-cs"/>
        </a:defRPr>
      </a:lvl2pPr>
      <a:lvl3pPr marL="720000" marR="0" indent="-108000" algn="l" defTabSz="457200" rtl="0" eaLnBrk="1" fontAlgn="auto" latinLnBrk="0" hangingPunct="1">
        <a:lnSpc>
          <a:spcPct val="100000"/>
        </a:lnSpc>
        <a:spcBef>
          <a:spcPts val="200"/>
        </a:spcBef>
        <a:spcAft>
          <a:spcPts val="200"/>
        </a:spcAft>
        <a:buClrTx/>
        <a:buSzTx/>
        <a:buFont typeface="Arial" pitchFamily="34" charset="0"/>
        <a:buChar char="•"/>
        <a:tabLst/>
        <a:defRPr sz="1600" kern="1200">
          <a:solidFill>
            <a:schemeClr val="tx1"/>
          </a:solidFill>
          <a:latin typeface="+mn-lt"/>
          <a:ea typeface="+mn-ea"/>
          <a:cs typeface="+mn-cs"/>
        </a:defRPr>
      </a:lvl3pPr>
      <a:lvl4pPr marL="1438275" marR="0" indent="-457200" algn="l" defTabSz="346075" rtl="0" eaLnBrk="1" fontAlgn="auto" latinLnBrk="0" hangingPunct="1">
        <a:lnSpc>
          <a:spcPct val="100000"/>
        </a:lnSpc>
        <a:spcBef>
          <a:spcPct val="20000"/>
        </a:spcBef>
        <a:spcAft>
          <a:spcPts val="0"/>
        </a:spcAft>
        <a:buClrTx/>
        <a:buSzTx/>
        <a:buFont typeface="+mj-lt"/>
        <a:buAutoNum type="alphaUcPeriod"/>
        <a:tabLst/>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ypi.org/project/geopy/" TargetMode="External"/><Relationship Id="rId2" Type="http://schemas.openxmlformats.org/officeDocument/2006/relationships/hyperlink" Target="https://nl.wikipedia.org/wiki/Tabel_van_Belgische_gemeenten" TargetMode="External"/><Relationship Id="rId1" Type="http://schemas.openxmlformats.org/officeDocument/2006/relationships/slideLayout" Target="../slideLayouts/slideLayout3.xml"/><Relationship Id="rId6" Type="http://schemas.openxmlformats.org/officeDocument/2006/relationships/hyperlink" Target="https://github.com/Datafable/rolling-blackout-belgium/blob/master/data/geospatial/municipalities-belgium.geojson" TargetMode="External"/><Relationship Id="rId5" Type="http://schemas.openxmlformats.org/officeDocument/2006/relationships/hyperlink" Target="https://api.foursquare.com/v2/venues/explore" TargetMode="External"/><Relationship Id="rId4" Type="http://schemas.openxmlformats.org/officeDocument/2006/relationships/hyperlink" Target="https://economie.fgov.be/sites/default/files/Files/Entreprises/KBO/KBO-codes-identificatie.xl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1797"/>
            <a:ext cx="7562850" cy="735806"/>
          </a:xfrm>
        </p:spPr>
        <p:txBody>
          <a:bodyPr/>
          <a:lstStyle/>
          <a:p>
            <a:r>
              <a:rPr lang="en-US" dirty="0"/>
              <a:t>Social and Cultural Differences between Regions in Belgium</a:t>
            </a:r>
            <a:br>
              <a:rPr lang="en-US" dirty="0"/>
            </a:br>
            <a:r>
              <a:rPr lang="en-US" sz="1800" b="0" dirty="0"/>
              <a:t>[Coursera – IBM Data Science – Capstone project]</a:t>
            </a:r>
            <a:endParaRPr lang="en-US" b="0" dirty="0"/>
          </a:p>
        </p:txBody>
      </p:sp>
      <p:sp>
        <p:nvSpPr>
          <p:cNvPr id="3" name="Subtitle 2"/>
          <p:cNvSpPr>
            <a:spLocks noGrp="1"/>
          </p:cNvSpPr>
          <p:nvPr>
            <p:ph type="subTitle" idx="1"/>
          </p:nvPr>
        </p:nvSpPr>
        <p:spPr>
          <a:xfrm>
            <a:off x="685800" y="3629195"/>
            <a:ext cx="7772400" cy="741973"/>
          </a:xfrm>
        </p:spPr>
        <p:txBody>
          <a:bodyPr/>
          <a:lstStyle/>
          <a:p>
            <a:r>
              <a:rPr lang="en-US" dirty="0"/>
              <a:t>Sven De </a:t>
            </a:r>
            <a:r>
              <a:rPr lang="en-US" dirty="0" err="1"/>
              <a:t>Smit</a:t>
            </a:r>
            <a:endParaRPr lang="en-US" dirty="0"/>
          </a:p>
        </p:txBody>
      </p:sp>
    </p:spTree>
    <p:extLst>
      <p:ext uri="{BB962C8B-B14F-4D97-AF65-F5344CB8AC3E}">
        <p14:creationId xmlns:p14="http://schemas.microsoft.com/office/powerpoint/2010/main" val="77446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8183D43-CB15-496C-BAA6-0F87269EC59A}"/>
              </a:ext>
            </a:extLst>
          </p:cNvPr>
          <p:cNvSpPr txBox="1">
            <a:spLocks/>
          </p:cNvSpPr>
          <p:nvPr/>
        </p:nvSpPr>
        <p:spPr>
          <a:xfrm>
            <a:off x="379229" y="849870"/>
            <a:ext cx="8229600" cy="3634666"/>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dirty="0">
                <a:latin typeface="Gisha" panose="020B0502040204020203" pitchFamily="34" charset="-79"/>
                <a:cs typeface="Gisha" panose="020B0502040204020203" pitchFamily="34" charset="-79"/>
              </a:rPr>
              <a:t>Problem statement</a:t>
            </a:r>
          </a:p>
          <a:p>
            <a:pPr marL="645750" lvl="1" indent="-285750" algn="just">
              <a:spcAft>
                <a:spcPts val="600"/>
              </a:spcAft>
              <a:buFont typeface="Wingdings" panose="05000000000000000000" pitchFamily="2" charset="2"/>
              <a:buChar char="§"/>
            </a:pPr>
            <a:r>
              <a:rPr lang="en-GB" sz="1400" dirty="0">
                <a:latin typeface="Gisha" panose="020B0502040204020203" pitchFamily="34" charset="-79"/>
                <a:cs typeface="Gisha" panose="020B0502040204020203" pitchFamily="34" charset="-79"/>
              </a:rPr>
              <a:t>Many Belgian companies – especially the multi-nationals located in Brussels – are working with a mix of employees from both parts of the country. Those companies already found a way to deal with the language difference, but the HR departments of those companies would also want to take into account cultural and social differences – if they exist.</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r>
              <a:rPr lang="en-GB" dirty="0">
                <a:latin typeface="Gisha" panose="020B0502040204020203" pitchFamily="34" charset="-79"/>
                <a:cs typeface="Gisha" panose="020B0502040204020203" pitchFamily="34" charset="-79"/>
              </a:rPr>
              <a:t>The hypothesis that we want to validate:</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algn="ctr">
              <a:spcAft>
                <a:spcPts val="600"/>
              </a:spcAft>
            </a:pPr>
            <a:r>
              <a:rPr lang="en-GB" sz="2000" b="1" i="1" dirty="0">
                <a:solidFill>
                  <a:schemeClr val="accent1">
                    <a:lumMod val="75000"/>
                    <a:lumOff val="25000"/>
                  </a:schemeClr>
                </a:solidFill>
                <a:latin typeface="Gisha" panose="020B0502040204020203" pitchFamily="34" charset="-79"/>
                <a:cs typeface="Gisha" panose="020B0502040204020203" pitchFamily="34" charset="-79"/>
              </a:rPr>
              <a:t>There are important social and cultural differences between northern (Dutch-speaking) and southern (French-speaking) cities in Belgium.</a:t>
            </a:r>
            <a:endParaRPr lang="nl-BE" sz="2400" b="1" i="1" dirty="0">
              <a:solidFill>
                <a:schemeClr val="accent1">
                  <a:lumMod val="75000"/>
                  <a:lumOff val="25000"/>
                </a:schemeClr>
              </a:solidFill>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645750" lvl="1" indent="-285750" algn="just">
              <a:spcAft>
                <a:spcPts val="600"/>
              </a:spcAft>
              <a:buFont typeface="Wingdings" panose="05000000000000000000" pitchFamily="2" charset="2"/>
              <a:buChar char="§"/>
            </a:pPr>
            <a:r>
              <a:rPr lang="en-US" sz="1100" dirty="0">
                <a:latin typeface="Gisha" panose="020B0502040204020203" pitchFamily="34" charset="-79"/>
                <a:cs typeface="Gisha" panose="020B0502040204020203" pitchFamily="34" charset="-79"/>
              </a:rPr>
              <a:t>does</a:t>
            </a:r>
            <a:endParaRPr lang="en-GB" sz="1100" dirty="0">
              <a:latin typeface="Gisha" panose="020B0502040204020203" pitchFamily="34" charset="-79"/>
              <a:cs typeface="Gisha" panose="020B0502040204020203" pitchFamily="34" charset="-79"/>
            </a:endParaRPr>
          </a:p>
        </p:txBody>
      </p:sp>
      <p:sp>
        <p:nvSpPr>
          <p:cNvPr id="3" name="Title 2"/>
          <p:cNvSpPr>
            <a:spLocks noGrp="1"/>
          </p:cNvSpPr>
          <p:nvPr>
            <p:ph type="title"/>
          </p:nvPr>
        </p:nvSpPr>
        <p:spPr>
          <a:xfrm>
            <a:off x="379229" y="201351"/>
            <a:ext cx="8229600" cy="723900"/>
          </a:xfrm>
        </p:spPr>
        <p:txBody>
          <a:bodyPr/>
          <a:lstStyle/>
          <a:p>
            <a:r>
              <a:rPr lang="en-GB" dirty="0">
                <a:cs typeface="Gisha" panose="020B0502040204020203"/>
              </a:rPr>
              <a:t>Business Understanding </a:t>
            </a:r>
            <a:endParaRPr lang="en-GB" dirty="0"/>
          </a:p>
        </p:txBody>
      </p:sp>
    </p:spTree>
    <p:extLst>
      <p:ext uri="{BB962C8B-B14F-4D97-AF65-F5344CB8AC3E}">
        <p14:creationId xmlns:p14="http://schemas.microsoft.com/office/powerpoint/2010/main" val="255407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29" y="253191"/>
            <a:ext cx="8229600" cy="723900"/>
          </a:xfrm>
        </p:spPr>
        <p:txBody>
          <a:bodyPr/>
          <a:lstStyle/>
          <a:p>
            <a:r>
              <a:rPr lang="en-GB" dirty="0">
                <a:cs typeface="Gisha" panose="020B0502040204020203"/>
              </a:rPr>
              <a:t>Analytical Approach </a:t>
            </a:r>
          </a:p>
        </p:txBody>
      </p:sp>
      <p:sp>
        <p:nvSpPr>
          <p:cNvPr id="9" name="Content Placeholder 2">
            <a:extLst>
              <a:ext uri="{FF2B5EF4-FFF2-40B4-BE49-F238E27FC236}">
                <a16:creationId xmlns:a16="http://schemas.microsoft.com/office/drawing/2014/main" id="{38183D43-CB15-496C-BAA6-0F87269EC59A}"/>
              </a:ext>
            </a:extLst>
          </p:cNvPr>
          <p:cNvSpPr txBox="1">
            <a:spLocks/>
          </p:cNvSpPr>
          <p:nvPr/>
        </p:nvSpPr>
        <p:spPr>
          <a:xfrm>
            <a:off x="379229" y="977091"/>
            <a:ext cx="8229600" cy="3219469"/>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sz="1600" dirty="0">
                <a:latin typeface="Gisha" panose="020B0502040204020203" pitchFamily="34" charset="-79"/>
                <a:cs typeface="Gisha" panose="020B0502040204020203" pitchFamily="34" charset="-79"/>
              </a:rPr>
              <a:t>We believe that a natural way to </a:t>
            </a:r>
            <a:r>
              <a:rPr lang="en-GB" sz="1600" b="1" dirty="0">
                <a:latin typeface="Gisha" panose="020B0502040204020203" pitchFamily="34" charset="-79"/>
                <a:cs typeface="Gisha" panose="020B0502040204020203" pitchFamily="34" charset="-79"/>
              </a:rPr>
              <a:t>characterize</a:t>
            </a:r>
            <a:r>
              <a:rPr lang="en-GB" sz="1600" dirty="0">
                <a:latin typeface="Gisha" panose="020B0502040204020203" pitchFamily="34" charset="-79"/>
                <a:cs typeface="Gisha" panose="020B0502040204020203" pitchFamily="34" charset="-79"/>
              </a:rPr>
              <a:t> a city - and the </a:t>
            </a:r>
            <a:r>
              <a:rPr lang="en-GB" sz="1600" b="1" dirty="0">
                <a:latin typeface="Gisha" panose="020B0502040204020203" pitchFamily="34" charset="-79"/>
                <a:cs typeface="Gisha" panose="020B0502040204020203" pitchFamily="34" charset="-79"/>
              </a:rPr>
              <a:t>people that live in that city </a:t>
            </a:r>
            <a:r>
              <a:rPr lang="en-GB" sz="1600" dirty="0">
                <a:latin typeface="Gisha" panose="020B0502040204020203" pitchFamily="34" charset="-79"/>
                <a:cs typeface="Gisha" panose="020B0502040204020203" pitchFamily="34" charset="-79"/>
              </a:rPr>
              <a:t>- is by the </a:t>
            </a:r>
            <a:r>
              <a:rPr lang="en-GB" sz="1600" b="1" dirty="0">
                <a:latin typeface="Gisha" panose="020B0502040204020203" pitchFamily="34" charset="-79"/>
                <a:cs typeface="Gisha" panose="020B0502040204020203" pitchFamily="34" charset="-79"/>
              </a:rPr>
              <a:t>popularity of its venues</a:t>
            </a:r>
            <a:r>
              <a:rPr lang="en-GB" sz="1600" dirty="0">
                <a:latin typeface="Gisha" panose="020B0502040204020203" pitchFamily="34" charset="-79"/>
                <a:cs typeface="Gisha" panose="020B0502040204020203" pitchFamily="34" charset="-79"/>
              </a:rPr>
              <a:t>. For example by tallying the amount of parks, bars, restaurants or universities it has relative to all other types of venues, one can get a sense of the </a:t>
            </a:r>
            <a:r>
              <a:rPr lang="en-GB" sz="1600" b="1" dirty="0">
                <a:latin typeface="Gisha" panose="020B0502040204020203" pitchFamily="34" charset="-79"/>
                <a:cs typeface="Gisha" panose="020B0502040204020203" pitchFamily="34" charset="-79"/>
              </a:rPr>
              <a:t>cultural and social character of a city</a:t>
            </a:r>
            <a:r>
              <a:rPr lang="en-GB" sz="1600" dirty="0">
                <a:latin typeface="Gisha" panose="020B0502040204020203" pitchFamily="34" charset="-79"/>
                <a:cs typeface="Gisha" panose="020B0502040204020203" pitchFamily="34" charset="-79"/>
              </a:rPr>
              <a:t>.</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r>
              <a:rPr lang="en-GB" sz="1600" dirty="0">
                <a:latin typeface="Gisha" panose="020B0502040204020203" pitchFamily="34" charset="-79"/>
                <a:cs typeface="Gisha" panose="020B0502040204020203" pitchFamily="34" charset="-79"/>
              </a:rPr>
              <a:t>Therefore, if we could lay our hands on data w.r.t. what the popular venues are in each city, we could use </a:t>
            </a:r>
            <a:r>
              <a:rPr lang="en-GB" sz="1600" b="1" dirty="0">
                <a:latin typeface="Gisha" panose="020B0502040204020203" pitchFamily="34" charset="-79"/>
                <a:cs typeface="Gisha" panose="020B0502040204020203" pitchFamily="34" charset="-79"/>
              </a:rPr>
              <a:t>clustering techniques </a:t>
            </a:r>
            <a:r>
              <a:rPr lang="en-GB" sz="1600" dirty="0">
                <a:latin typeface="Gisha" panose="020B0502040204020203" pitchFamily="34" charset="-79"/>
                <a:cs typeface="Gisha" panose="020B0502040204020203" pitchFamily="34" charset="-79"/>
              </a:rPr>
              <a:t>to classify cities into categories. These categories can then be </a:t>
            </a:r>
            <a:r>
              <a:rPr lang="en-GB" sz="1600" b="1" dirty="0">
                <a:latin typeface="Gisha" panose="020B0502040204020203" pitchFamily="34" charset="-79"/>
                <a:cs typeface="Gisha" panose="020B0502040204020203" pitchFamily="34" charset="-79"/>
              </a:rPr>
              <a:t>visualised on a map </a:t>
            </a:r>
            <a:r>
              <a:rPr lang="en-GB" sz="1600" dirty="0">
                <a:latin typeface="Gisha" panose="020B0502040204020203" pitchFamily="34" charset="-79"/>
                <a:cs typeface="Gisha" panose="020B0502040204020203" pitchFamily="34" charset="-79"/>
              </a:rPr>
              <a:t>to get an idea about the geographical dispersion of the categories. If there is a difference between categories mainly appearing in the south and categories mainly appearing in the north, we have proven our hypothesis.</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645750" lvl="1" indent="-285750" algn="just">
              <a:spcAft>
                <a:spcPts val="600"/>
              </a:spcAft>
              <a:buFont typeface="Wingdings" panose="05000000000000000000" pitchFamily="2" charset="2"/>
              <a:buChar char="§"/>
            </a:pPr>
            <a:r>
              <a:rPr lang="en-US" sz="1100" dirty="0">
                <a:latin typeface="Gisha" panose="020B0502040204020203" pitchFamily="34" charset="-79"/>
                <a:cs typeface="Gisha" panose="020B0502040204020203" pitchFamily="34" charset="-79"/>
              </a:rPr>
              <a:t>does</a:t>
            </a:r>
            <a:endParaRPr lang="en-GB" sz="11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2961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29" y="253191"/>
            <a:ext cx="8229600" cy="723900"/>
          </a:xfrm>
        </p:spPr>
        <p:txBody>
          <a:bodyPr/>
          <a:lstStyle/>
          <a:p>
            <a:r>
              <a:rPr lang="en-GB" dirty="0">
                <a:cs typeface="Gisha" panose="020B0502040204020203"/>
              </a:rPr>
              <a:t>Data acquisition</a:t>
            </a:r>
          </a:p>
        </p:txBody>
      </p:sp>
      <p:sp>
        <p:nvSpPr>
          <p:cNvPr id="9" name="Content Placeholder 2">
            <a:extLst>
              <a:ext uri="{FF2B5EF4-FFF2-40B4-BE49-F238E27FC236}">
                <a16:creationId xmlns:a16="http://schemas.microsoft.com/office/drawing/2014/main" id="{38183D43-CB15-496C-BAA6-0F87269EC59A}"/>
              </a:ext>
            </a:extLst>
          </p:cNvPr>
          <p:cNvSpPr txBox="1">
            <a:spLocks/>
          </p:cNvSpPr>
          <p:nvPr/>
        </p:nvSpPr>
        <p:spPr>
          <a:xfrm>
            <a:off x="379229" y="826016"/>
            <a:ext cx="3589521" cy="3650568"/>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Belgian cities data [source: </a:t>
            </a:r>
            <a:r>
              <a:rPr lang="en-GB" sz="1200" dirty="0" err="1">
                <a:latin typeface="Gisha" panose="020B0502040204020203" pitchFamily="34" charset="-79"/>
                <a:cs typeface="Gisha" panose="020B0502040204020203" pitchFamily="34" charset="-79"/>
              </a:rPr>
              <a:t>wikipedia</a:t>
            </a:r>
            <a:r>
              <a:rPr lang="en-GB" sz="1200" dirty="0">
                <a:latin typeface="Gisha" panose="020B0502040204020203" pitchFamily="34" charset="-79"/>
                <a:cs typeface="Gisha" panose="020B0502040204020203" pitchFamily="34" charset="-79"/>
              </a:rPr>
              <a:t> </a:t>
            </a:r>
            <a:r>
              <a:rPr lang="en-GB" sz="1000" dirty="0">
                <a:latin typeface="Gisha" panose="020B0502040204020203" pitchFamily="34" charset="-79"/>
                <a:cs typeface="Gisha" panose="020B0502040204020203" pitchFamily="34" charset="-79"/>
                <a:hlinkClick r:id="rId2"/>
              </a:rPr>
              <a:t>https://nl.wikipedia.org/wiki/Tabel_van_Belgische_gemeenten</a:t>
            </a:r>
            <a:r>
              <a:rPr lang="en-GB" sz="1000" dirty="0">
                <a:latin typeface="Gisha" panose="020B0502040204020203" pitchFamily="34" charset="-79"/>
                <a:cs typeface="Gisha" panose="020B0502040204020203" pitchFamily="34" charset="-79"/>
              </a:rPr>
              <a:t> </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A table that published on the Dutch Wikipedia that gives an overview of the cities in Belgium with some key metadata (name of the city, province, number of habitants, acreage, habitants per km², prosperity index</a:t>
            </a:r>
          </a:p>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Geo-location data [source: </a:t>
            </a:r>
            <a:r>
              <a:rPr lang="en-GB" sz="1200" dirty="0">
                <a:latin typeface="Gisha" panose="020B0502040204020203" pitchFamily="34" charset="-79"/>
                <a:cs typeface="Gisha" panose="020B0502040204020203" pitchFamily="34" charset="-79"/>
                <a:hlinkClick r:id="rId3"/>
              </a:rPr>
              <a:t>Python </a:t>
            </a:r>
            <a:r>
              <a:rPr lang="en-GB" sz="1200" dirty="0" err="1">
                <a:latin typeface="Gisha" panose="020B0502040204020203" pitchFamily="34" charset="-79"/>
                <a:cs typeface="Gisha" panose="020B0502040204020203" pitchFamily="34" charset="-79"/>
                <a:hlinkClick r:id="rId3"/>
              </a:rPr>
              <a:t>geopy</a:t>
            </a:r>
            <a:r>
              <a:rPr lang="en-GB" sz="1200" dirty="0">
                <a:latin typeface="Gisha" panose="020B0502040204020203" pitchFamily="34" charset="-79"/>
                <a:cs typeface="Gisha" panose="020B0502040204020203" pitchFamily="34" charset="-79"/>
                <a:hlinkClick r:id="rId3"/>
              </a:rPr>
              <a:t> package</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In order to visualize the cities on a map of Belgium we need their geo-location (latitude-longitude). This location can be retrieved using the </a:t>
            </a:r>
            <a:r>
              <a:rPr lang="en-GB" sz="1100" dirty="0" err="1">
                <a:latin typeface="Gisha" panose="020B0502040204020203" pitchFamily="34" charset="-79"/>
                <a:cs typeface="Gisha" panose="020B0502040204020203" pitchFamily="34" charset="-79"/>
              </a:rPr>
              <a:t>geopy</a:t>
            </a:r>
            <a:r>
              <a:rPr lang="en-GB" sz="1100" dirty="0">
                <a:latin typeface="Gisha" panose="020B0502040204020203" pitchFamily="34" charset="-79"/>
                <a:cs typeface="Gisha" panose="020B0502040204020203" pitchFamily="34" charset="-79"/>
              </a:rPr>
              <a:t> package in Python. </a:t>
            </a:r>
          </a:p>
        </p:txBody>
      </p:sp>
      <p:sp>
        <p:nvSpPr>
          <p:cNvPr id="4" name="Content Placeholder 2">
            <a:extLst>
              <a:ext uri="{FF2B5EF4-FFF2-40B4-BE49-F238E27FC236}">
                <a16:creationId xmlns:a16="http://schemas.microsoft.com/office/drawing/2014/main" id="{8061EE37-DB90-460A-9557-24F225CC1A38}"/>
              </a:ext>
            </a:extLst>
          </p:cNvPr>
          <p:cNvSpPr txBox="1">
            <a:spLocks/>
          </p:cNvSpPr>
          <p:nvPr/>
        </p:nvSpPr>
        <p:spPr>
          <a:xfrm>
            <a:off x="4438650" y="826016"/>
            <a:ext cx="4326121" cy="3650568"/>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Multi-language city names [source: </a:t>
            </a:r>
            <a:r>
              <a:rPr lang="en-GB" sz="1200" dirty="0">
                <a:latin typeface="Gisha" panose="020B0502040204020203" pitchFamily="34" charset="-79"/>
                <a:cs typeface="Gisha" panose="020B0502040204020203" pitchFamily="34" charset="-79"/>
                <a:hlinkClick r:id="rId4"/>
              </a:rPr>
              <a:t>economie.fgov.be KBO-codes-identificatie.xls</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Many cities in Belgium have different names in the different languages. The following file that is published by the federal government contains the city names for the three languages.  </a:t>
            </a:r>
          </a:p>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City venues data [source: </a:t>
            </a:r>
            <a:r>
              <a:rPr lang="en-GB" sz="1200" dirty="0">
                <a:latin typeface="Gisha" panose="020B0502040204020203" pitchFamily="34" charset="-79"/>
                <a:cs typeface="Gisha" panose="020B0502040204020203" pitchFamily="34" charset="-79"/>
                <a:hlinkClick r:id="rId5"/>
              </a:rPr>
              <a:t>Foursquare Places API</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A good source of information for venues all over the world is Foursquare. One can easily find popular venues in a city or a location by using the explore function in the Place API.</a:t>
            </a:r>
          </a:p>
          <a:p>
            <a:pPr marL="285750" indent="-285750" algn="just">
              <a:spcAft>
                <a:spcPts val="600"/>
              </a:spcAft>
              <a:buFont typeface="Wingdings" panose="05000000000000000000" pitchFamily="2" charset="2"/>
              <a:buChar char="§"/>
            </a:pPr>
            <a:r>
              <a:rPr lang="en-GB" sz="1300" dirty="0">
                <a:latin typeface="Gisha" panose="020B0502040204020203" pitchFamily="34" charset="-79"/>
                <a:cs typeface="Gisha" panose="020B0502040204020203" pitchFamily="34" charset="-79"/>
              </a:rPr>
              <a:t>Geo-location data for city borders in Belgium [source: </a:t>
            </a:r>
            <a:r>
              <a:rPr lang="en-GB" sz="1300" dirty="0">
                <a:latin typeface="Gisha" panose="020B0502040204020203" pitchFamily="34" charset="-79"/>
                <a:cs typeface="Gisha" panose="020B0502040204020203" pitchFamily="34" charset="-79"/>
                <a:hlinkClick r:id="rId6"/>
              </a:rPr>
              <a:t>municipalities-</a:t>
            </a:r>
            <a:r>
              <a:rPr lang="en-GB" sz="1300" dirty="0" err="1">
                <a:latin typeface="Gisha" panose="020B0502040204020203" pitchFamily="34" charset="-79"/>
                <a:cs typeface="Gisha" panose="020B0502040204020203" pitchFamily="34" charset="-79"/>
                <a:hlinkClick r:id="rId6"/>
              </a:rPr>
              <a:t>belgium.geojson</a:t>
            </a:r>
            <a:r>
              <a:rPr lang="en-GB" sz="13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US" sz="1100" dirty="0">
                <a:latin typeface="Gisha" panose="020B0502040204020203" pitchFamily="34" charset="-79"/>
                <a:cs typeface="Gisha" panose="020B0502040204020203" pitchFamily="34" charset="-79"/>
              </a:rPr>
              <a:t>In order to visualize our results in a Folium choropleth, we need a geo-json file containing the location data for the city borders. We found one in GitHub. It’s not a very recent one, but it will do the trick for this project.</a:t>
            </a:r>
            <a:endParaRPr lang="en-GB" sz="11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14844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1C34-2F1E-448B-97ED-7B21A75DB84A}"/>
              </a:ext>
            </a:extLst>
          </p:cNvPr>
          <p:cNvSpPr>
            <a:spLocks noGrp="1"/>
          </p:cNvSpPr>
          <p:nvPr>
            <p:ph type="title"/>
          </p:nvPr>
        </p:nvSpPr>
        <p:spPr/>
        <p:txBody>
          <a:bodyPr/>
          <a:lstStyle/>
          <a:p>
            <a:endParaRPr lang="en-BE"/>
          </a:p>
        </p:txBody>
      </p:sp>
      <p:pic>
        <p:nvPicPr>
          <p:cNvPr id="19" name="Picture 18">
            <a:extLst>
              <a:ext uri="{FF2B5EF4-FFF2-40B4-BE49-F238E27FC236}">
                <a16:creationId xmlns:a16="http://schemas.microsoft.com/office/drawing/2014/main" id="{7EF9951B-A2F2-46D3-946D-FAC453B93C42}"/>
              </a:ext>
            </a:extLst>
          </p:cNvPr>
          <p:cNvPicPr>
            <a:picLocks noChangeAspect="1"/>
          </p:cNvPicPr>
          <p:nvPr/>
        </p:nvPicPr>
        <p:blipFill>
          <a:blip r:embed="rId2"/>
          <a:stretch>
            <a:fillRect/>
          </a:stretch>
        </p:blipFill>
        <p:spPr>
          <a:xfrm>
            <a:off x="811958" y="714375"/>
            <a:ext cx="6827091" cy="4096255"/>
          </a:xfrm>
          <a:prstGeom prst="rect">
            <a:avLst/>
          </a:prstGeom>
        </p:spPr>
      </p:pic>
      <p:grpSp>
        <p:nvGrpSpPr>
          <p:cNvPr id="18" name="Group 17">
            <a:extLst>
              <a:ext uri="{FF2B5EF4-FFF2-40B4-BE49-F238E27FC236}">
                <a16:creationId xmlns:a16="http://schemas.microsoft.com/office/drawing/2014/main" id="{437FDF43-6B27-4898-B484-E10C9A144BE0}"/>
              </a:ext>
            </a:extLst>
          </p:cNvPr>
          <p:cNvGrpSpPr/>
          <p:nvPr/>
        </p:nvGrpSpPr>
        <p:grpSpPr>
          <a:xfrm>
            <a:off x="1027521" y="3648243"/>
            <a:ext cx="1848255" cy="975973"/>
            <a:chOff x="7016885" y="2710774"/>
            <a:chExt cx="1848255" cy="975973"/>
          </a:xfrm>
        </p:grpSpPr>
        <p:sp>
          <p:nvSpPr>
            <p:cNvPr id="17" name="Rectangle 16">
              <a:extLst>
                <a:ext uri="{FF2B5EF4-FFF2-40B4-BE49-F238E27FC236}">
                  <a16:creationId xmlns:a16="http://schemas.microsoft.com/office/drawing/2014/main" id="{949D2F0A-DB52-4862-9FBD-94E4687F5C2E}"/>
                </a:ext>
              </a:extLst>
            </p:cNvPr>
            <p:cNvSpPr/>
            <p:nvPr/>
          </p:nvSpPr>
          <p:spPr>
            <a:xfrm>
              <a:off x="7016885" y="2710774"/>
              <a:ext cx="1848255" cy="975973"/>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nvGrpSpPr>
            <p:cNvPr id="16" name="Group 15">
              <a:extLst>
                <a:ext uri="{FF2B5EF4-FFF2-40B4-BE49-F238E27FC236}">
                  <a16:creationId xmlns:a16="http://schemas.microsoft.com/office/drawing/2014/main" id="{662CDCA6-F30D-4750-8684-D51999C56170}"/>
                </a:ext>
              </a:extLst>
            </p:cNvPr>
            <p:cNvGrpSpPr/>
            <p:nvPr/>
          </p:nvGrpSpPr>
          <p:grpSpPr>
            <a:xfrm>
              <a:off x="7124585" y="2777873"/>
              <a:ext cx="1721711" cy="841773"/>
              <a:chOff x="6934200" y="1336300"/>
              <a:chExt cx="1721711" cy="841773"/>
            </a:xfrm>
          </p:grpSpPr>
          <p:sp>
            <p:nvSpPr>
              <p:cNvPr id="4" name="Oval 3">
                <a:extLst>
                  <a:ext uri="{FF2B5EF4-FFF2-40B4-BE49-F238E27FC236}">
                    <a16:creationId xmlns:a16="http://schemas.microsoft.com/office/drawing/2014/main" id="{F979D341-78EA-45F3-83DC-F162FAC7E6BB}"/>
                  </a:ext>
                </a:extLst>
              </p:cNvPr>
              <p:cNvSpPr/>
              <p:nvPr/>
            </p:nvSpPr>
            <p:spPr>
              <a:xfrm>
                <a:off x="6934200" y="1384300"/>
                <a:ext cx="107950" cy="107950"/>
              </a:xfrm>
              <a:prstGeom prst="ellipse">
                <a:avLst/>
              </a:prstGeom>
              <a:solidFill>
                <a:srgbClr val="FFC000"/>
              </a:solidFill>
              <a:ln>
                <a:solidFill>
                  <a:srgbClr val="FF993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6" name="Oval 5">
                <a:extLst>
                  <a:ext uri="{FF2B5EF4-FFF2-40B4-BE49-F238E27FC236}">
                    <a16:creationId xmlns:a16="http://schemas.microsoft.com/office/drawing/2014/main" id="{515C3320-7A64-4106-BEA6-3969EC6F6731}"/>
                  </a:ext>
                </a:extLst>
              </p:cNvPr>
              <p:cNvSpPr/>
              <p:nvPr/>
            </p:nvSpPr>
            <p:spPr>
              <a:xfrm>
                <a:off x="6934200" y="1536700"/>
                <a:ext cx="107950" cy="107950"/>
              </a:xfrm>
              <a:prstGeom prst="ellipse">
                <a:avLst/>
              </a:prstGeom>
              <a:solidFill>
                <a:srgbClr val="0070C0"/>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7" name="Oval 6">
                <a:extLst>
                  <a:ext uri="{FF2B5EF4-FFF2-40B4-BE49-F238E27FC236}">
                    <a16:creationId xmlns:a16="http://schemas.microsoft.com/office/drawing/2014/main" id="{070E359E-4402-470C-99E0-47005035E136}"/>
                  </a:ext>
                </a:extLst>
              </p:cNvPr>
              <p:cNvSpPr/>
              <p:nvPr/>
            </p:nvSpPr>
            <p:spPr>
              <a:xfrm>
                <a:off x="6934200" y="1692275"/>
                <a:ext cx="107950" cy="107950"/>
              </a:xfrm>
              <a:prstGeom prst="ellipse">
                <a:avLst/>
              </a:prstGeom>
              <a:solidFill>
                <a:srgbClr val="FF33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8" name="Oval 7">
                <a:extLst>
                  <a:ext uri="{FF2B5EF4-FFF2-40B4-BE49-F238E27FC236}">
                    <a16:creationId xmlns:a16="http://schemas.microsoft.com/office/drawing/2014/main" id="{1EA94C27-8733-486D-9EDB-3365397E556A}"/>
                  </a:ext>
                </a:extLst>
              </p:cNvPr>
              <p:cNvSpPr/>
              <p:nvPr/>
            </p:nvSpPr>
            <p:spPr>
              <a:xfrm>
                <a:off x="6934200" y="1851025"/>
                <a:ext cx="107950" cy="107950"/>
              </a:xfrm>
              <a:prstGeom prst="ellipse">
                <a:avLst/>
              </a:prstGeom>
              <a:solidFill>
                <a:srgbClr val="990099"/>
              </a:solidFill>
              <a:ln>
                <a:solidFill>
                  <a:srgbClr val="800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4F7C8830-0651-4950-AD7B-E1FC70D409DA}"/>
                  </a:ext>
                </a:extLst>
              </p:cNvPr>
              <p:cNvSpPr/>
              <p:nvPr/>
            </p:nvSpPr>
            <p:spPr>
              <a:xfrm>
                <a:off x="6934200" y="2009775"/>
                <a:ext cx="107950" cy="10795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11" name="Rectangle 10">
                <a:extLst>
                  <a:ext uri="{FF2B5EF4-FFF2-40B4-BE49-F238E27FC236}">
                    <a16:creationId xmlns:a16="http://schemas.microsoft.com/office/drawing/2014/main" id="{0368BA56-4996-4C33-95DE-C75DB634AA2A}"/>
                  </a:ext>
                </a:extLst>
              </p:cNvPr>
              <p:cNvSpPr/>
              <p:nvPr/>
            </p:nvSpPr>
            <p:spPr>
              <a:xfrm>
                <a:off x="7007225" y="1336300"/>
                <a:ext cx="1519968" cy="215444"/>
              </a:xfrm>
              <a:prstGeom prst="rect">
                <a:avLst/>
              </a:prstGeom>
            </p:spPr>
            <p:txBody>
              <a:bodyPr wrap="none">
                <a:spAutoFit/>
              </a:bodyPr>
              <a:lstStyle/>
              <a:p>
                <a:r>
                  <a:rPr lang="en-US" sz="800" b="1" dirty="0"/>
                  <a:t>Pubs Places - typical </a:t>
                </a:r>
                <a:r>
                  <a:rPr lang="en-US" sz="800" b="1" dirty="0" err="1"/>
                  <a:t>dutch</a:t>
                </a:r>
                <a:endParaRPr lang="en-BE" sz="800" b="1" dirty="0"/>
              </a:p>
            </p:txBody>
          </p:sp>
          <p:sp>
            <p:nvSpPr>
              <p:cNvPr id="12" name="Rectangle 11">
                <a:extLst>
                  <a:ext uri="{FF2B5EF4-FFF2-40B4-BE49-F238E27FC236}">
                    <a16:creationId xmlns:a16="http://schemas.microsoft.com/office/drawing/2014/main" id="{F792720C-FE84-428F-B874-9F8D2D9BB2ED}"/>
                  </a:ext>
                </a:extLst>
              </p:cNvPr>
              <p:cNvSpPr/>
              <p:nvPr/>
            </p:nvSpPr>
            <p:spPr>
              <a:xfrm>
                <a:off x="7007225" y="1488582"/>
                <a:ext cx="1220206" cy="215444"/>
              </a:xfrm>
              <a:prstGeom prst="rect">
                <a:avLst/>
              </a:prstGeom>
            </p:spPr>
            <p:txBody>
              <a:bodyPr wrap="none">
                <a:spAutoFit/>
              </a:bodyPr>
              <a:lstStyle/>
              <a:p>
                <a:r>
                  <a:rPr lang="en-US" sz="800" b="1" dirty="0"/>
                  <a:t>Quite &amp; local tourism</a:t>
                </a:r>
                <a:endParaRPr lang="en-BE" sz="800" b="1" dirty="0"/>
              </a:p>
            </p:txBody>
          </p:sp>
          <p:sp>
            <p:nvSpPr>
              <p:cNvPr id="13" name="Rectangle 12">
                <a:extLst>
                  <a:ext uri="{FF2B5EF4-FFF2-40B4-BE49-F238E27FC236}">
                    <a16:creationId xmlns:a16="http://schemas.microsoft.com/office/drawing/2014/main" id="{AF006611-76A6-43D4-B89D-7C2309D8BBFD}"/>
                  </a:ext>
                </a:extLst>
              </p:cNvPr>
              <p:cNvSpPr/>
              <p:nvPr/>
            </p:nvSpPr>
            <p:spPr>
              <a:xfrm>
                <a:off x="7013710" y="1803879"/>
                <a:ext cx="1407758" cy="215444"/>
              </a:xfrm>
              <a:prstGeom prst="rect">
                <a:avLst/>
              </a:prstGeom>
            </p:spPr>
            <p:txBody>
              <a:bodyPr wrap="none">
                <a:spAutoFit/>
              </a:bodyPr>
              <a:lstStyle/>
              <a:p>
                <a:r>
                  <a:rPr lang="en-US" sz="800" b="1" dirty="0"/>
                  <a:t>Big &amp; Medium-size Cities</a:t>
                </a:r>
                <a:endParaRPr lang="en-BE" sz="800" b="1" dirty="0"/>
              </a:p>
            </p:txBody>
          </p:sp>
          <p:sp>
            <p:nvSpPr>
              <p:cNvPr id="14" name="Rectangle 13">
                <a:extLst>
                  <a:ext uri="{FF2B5EF4-FFF2-40B4-BE49-F238E27FC236}">
                    <a16:creationId xmlns:a16="http://schemas.microsoft.com/office/drawing/2014/main" id="{29D07506-FFD4-4480-9907-85C2DC84CBDF}"/>
                  </a:ext>
                </a:extLst>
              </p:cNvPr>
              <p:cNvSpPr/>
              <p:nvPr/>
            </p:nvSpPr>
            <p:spPr>
              <a:xfrm>
                <a:off x="7014115" y="1962629"/>
                <a:ext cx="1641796" cy="215444"/>
              </a:xfrm>
              <a:prstGeom prst="rect">
                <a:avLst/>
              </a:prstGeom>
            </p:spPr>
            <p:txBody>
              <a:bodyPr wrap="none">
                <a:spAutoFit/>
              </a:bodyPr>
              <a:lstStyle/>
              <a:p>
                <a:r>
                  <a:rPr lang="nl-BE" sz="800" b="1" dirty="0"/>
                  <a:t>Food &amp; Shops - </a:t>
                </a:r>
                <a:r>
                  <a:rPr lang="nl-BE" sz="800" b="1" dirty="0" err="1"/>
                  <a:t>typical</a:t>
                </a:r>
                <a:r>
                  <a:rPr lang="nl-BE" sz="800" b="1" dirty="0"/>
                  <a:t> </a:t>
                </a:r>
                <a:r>
                  <a:rPr lang="nl-BE" sz="800" b="1" dirty="0" err="1"/>
                  <a:t>french</a:t>
                </a:r>
                <a:endParaRPr lang="en-BE" sz="800" b="1" dirty="0"/>
              </a:p>
            </p:txBody>
          </p:sp>
          <p:sp>
            <p:nvSpPr>
              <p:cNvPr id="15" name="Rectangle 14">
                <a:extLst>
                  <a:ext uri="{FF2B5EF4-FFF2-40B4-BE49-F238E27FC236}">
                    <a16:creationId xmlns:a16="http://schemas.microsoft.com/office/drawing/2014/main" id="{3C8F4714-70A8-4D00-84D0-AF7EAAF4FDA6}"/>
                  </a:ext>
                </a:extLst>
              </p:cNvPr>
              <p:cNvSpPr/>
              <p:nvPr/>
            </p:nvSpPr>
            <p:spPr>
              <a:xfrm>
                <a:off x="7007225" y="1646982"/>
                <a:ext cx="740908" cy="215444"/>
              </a:xfrm>
              <a:prstGeom prst="rect">
                <a:avLst/>
              </a:prstGeom>
            </p:spPr>
            <p:txBody>
              <a:bodyPr wrap="none">
                <a:spAutoFit/>
              </a:bodyPr>
              <a:lstStyle/>
              <a:p>
                <a:r>
                  <a:rPr lang="nl-BE" sz="800" b="1" dirty="0" err="1"/>
                  <a:t>Quite</a:t>
                </a:r>
                <a:r>
                  <a:rPr lang="nl-BE" sz="800" b="1" dirty="0"/>
                  <a:t> </a:t>
                </a:r>
                <a:r>
                  <a:rPr lang="nl-BE" sz="800" b="1" dirty="0" err="1"/>
                  <a:t>place</a:t>
                </a:r>
                <a:endParaRPr lang="nl-BE" sz="800" b="1" dirty="0"/>
              </a:p>
            </p:txBody>
          </p:sp>
        </p:grpSp>
      </p:grpSp>
    </p:spTree>
    <p:extLst>
      <p:ext uri="{BB962C8B-B14F-4D97-AF65-F5344CB8AC3E}">
        <p14:creationId xmlns:p14="http://schemas.microsoft.com/office/powerpoint/2010/main" val="24648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86AC-C9D8-46CA-8E10-0C6912AD8358}"/>
              </a:ext>
            </a:extLst>
          </p:cNvPr>
          <p:cNvSpPr>
            <a:spLocks noGrp="1"/>
          </p:cNvSpPr>
          <p:nvPr>
            <p:ph type="title"/>
          </p:nvPr>
        </p:nvSpPr>
        <p:spPr/>
        <p:txBody>
          <a:bodyPr/>
          <a:lstStyle/>
          <a:p>
            <a:endParaRPr lang="en-BE" dirty="0"/>
          </a:p>
        </p:txBody>
      </p:sp>
      <p:pic>
        <p:nvPicPr>
          <p:cNvPr id="4" name="Picture 3">
            <a:extLst>
              <a:ext uri="{FF2B5EF4-FFF2-40B4-BE49-F238E27FC236}">
                <a16:creationId xmlns:a16="http://schemas.microsoft.com/office/drawing/2014/main" id="{2E41DFAF-0517-4CF6-827F-48135E01EF00}"/>
              </a:ext>
            </a:extLst>
          </p:cNvPr>
          <p:cNvPicPr>
            <a:picLocks noChangeAspect="1"/>
          </p:cNvPicPr>
          <p:nvPr/>
        </p:nvPicPr>
        <p:blipFill>
          <a:blip r:embed="rId2"/>
          <a:stretch>
            <a:fillRect/>
          </a:stretch>
        </p:blipFill>
        <p:spPr>
          <a:xfrm>
            <a:off x="457200" y="1590928"/>
            <a:ext cx="1323810" cy="2428571"/>
          </a:xfrm>
          <a:prstGeom prst="rect">
            <a:avLst/>
          </a:prstGeom>
        </p:spPr>
      </p:pic>
      <p:pic>
        <p:nvPicPr>
          <p:cNvPr id="5" name="Picture 4">
            <a:extLst>
              <a:ext uri="{FF2B5EF4-FFF2-40B4-BE49-F238E27FC236}">
                <a16:creationId xmlns:a16="http://schemas.microsoft.com/office/drawing/2014/main" id="{FEC9466F-2604-4B8E-9B5F-8D0B898823D5}"/>
              </a:ext>
            </a:extLst>
          </p:cNvPr>
          <p:cNvPicPr>
            <a:picLocks noChangeAspect="1"/>
          </p:cNvPicPr>
          <p:nvPr/>
        </p:nvPicPr>
        <p:blipFill>
          <a:blip r:embed="rId3"/>
          <a:stretch>
            <a:fillRect/>
          </a:stretch>
        </p:blipFill>
        <p:spPr>
          <a:xfrm>
            <a:off x="1902250" y="1643715"/>
            <a:ext cx="1409524" cy="2361905"/>
          </a:xfrm>
          <a:prstGeom prst="rect">
            <a:avLst/>
          </a:prstGeom>
        </p:spPr>
      </p:pic>
      <p:pic>
        <p:nvPicPr>
          <p:cNvPr id="6" name="Picture 5">
            <a:extLst>
              <a:ext uri="{FF2B5EF4-FFF2-40B4-BE49-F238E27FC236}">
                <a16:creationId xmlns:a16="http://schemas.microsoft.com/office/drawing/2014/main" id="{13603852-9C70-45C1-9CF8-090F6CA1E03F}"/>
              </a:ext>
            </a:extLst>
          </p:cNvPr>
          <p:cNvPicPr>
            <a:picLocks noChangeAspect="1"/>
          </p:cNvPicPr>
          <p:nvPr/>
        </p:nvPicPr>
        <p:blipFill>
          <a:blip r:embed="rId4"/>
          <a:stretch>
            <a:fillRect/>
          </a:stretch>
        </p:blipFill>
        <p:spPr>
          <a:xfrm>
            <a:off x="3497995" y="1637732"/>
            <a:ext cx="1447619" cy="2342857"/>
          </a:xfrm>
          <a:prstGeom prst="rect">
            <a:avLst/>
          </a:prstGeom>
        </p:spPr>
      </p:pic>
      <p:pic>
        <p:nvPicPr>
          <p:cNvPr id="7" name="Picture 6">
            <a:extLst>
              <a:ext uri="{FF2B5EF4-FFF2-40B4-BE49-F238E27FC236}">
                <a16:creationId xmlns:a16="http://schemas.microsoft.com/office/drawing/2014/main" id="{8E03A68E-374D-46A9-BD8B-C17C09C94D08}"/>
              </a:ext>
            </a:extLst>
          </p:cNvPr>
          <p:cNvPicPr>
            <a:picLocks noChangeAspect="1"/>
          </p:cNvPicPr>
          <p:nvPr/>
        </p:nvPicPr>
        <p:blipFill>
          <a:blip r:embed="rId5"/>
          <a:stretch>
            <a:fillRect/>
          </a:stretch>
        </p:blipFill>
        <p:spPr>
          <a:xfrm>
            <a:off x="5062344" y="1612199"/>
            <a:ext cx="1447619" cy="2476190"/>
          </a:xfrm>
          <a:prstGeom prst="rect">
            <a:avLst/>
          </a:prstGeom>
        </p:spPr>
      </p:pic>
      <p:pic>
        <p:nvPicPr>
          <p:cNvPr id="8" name="Picture 7">
            <a:extLst>
              <a:ext uri="{FF2B5EF4-FFF2-40B4-BE49-F238E27FC236}">
                <a16:creationId xmlns:a16="http://schemas.microsoft.com/office/drawing/2014/main" id="{0C07396C-77B7-46D6-9065-F7FAA7A575F4}"/>
              </a:ext>
            </a:extLst>
          </p:cNvPr>
          <p:cNvPicPr>
            <a:picLocks noChangeAspect="1"/>
          </p:cNvPicPr>
          <p:nvPr/>
        </p:nvPicPr>
        <p:blipFill>
          <a:blip r:embed="rId6"/>
          <a:stretch>
            <a:fillRect/>
          </a:stretch>
        </p:blipFill>
        <p:spPr>
          <a:xfrm>
            <a:off x="6621610" y="1636916"/>
            <a:ext cx="1590476" cy="2419048"/>
          </a:xfrm>
          <a:prstGeom prst="rect">
            <a:avLst/>
          </a:prstGeom>
        </p:spPr>
      </p:pic>
      <p:sp>
        <p:nvSpPr>
          <p:cNvPr id="17" name="Rectangle 16">
            <a:extLst>
              <a:ext uri="{FF2B5EF4-FFF2-40B4-BE49-F238E27FC236}">
                <a16:creationId xmlns:a16="http://schemas.microsoft.com/office/drawing/2014/main" id="{7E0D75BE-C229-402A-A771-23BA69F9A3B3}"/>
              </a:ext>
            </a:extLst>
          </p:cNvPr>
          <p:cNvSpPr/>
          <p:nvPr/>
        </p:nvSpPr>
        <p:spPr>
          <a:xfrm>
            <a:off x="457200" y="1349717"/>
            <a:ext cx="1348446" cy="200055"/>
          </a:xfrm>
          <a:prstGeom prst="rect">
            <a:avLst/>
          </a:prstGeom>
          <a:solidFill>
            <a:schemeClr val="bg2">
              <a:lumMod val="90000"/>
            </a:schemeClr>
          </a:solidFill>
        </p:spPr>
        <p:txBody>
          <a:bodyPr wrap="none">
            <a:spAutoFit/>
          </a:bodyPr>
          <a:lstStyle/>
          <a:p>
            <a:r>
              <a:rPr lang="en-US" sz="700" b="1" dirty="0"/>
              <a:t>Pubs Places - typical </a:t>
            </a:r>
            <a:r>
              <a:rPr lang="en-US" sz="700" b="1" dirty="0" err="1"/>
              <a:t>dutch</a:t>
            </a:r>
            <a:endParaRPr lang="en-BE" sz="700" b="1" dirty="0"/>
          </a:p>
        </p:txBody>
      </p:sp>
      <p:sp>
        <p:nvSpPr>
          <p:cNvPr id="18" name="Rectangle 17">
            <a:extLst>
              <a:ext uri="{FF2B5EF4-FFF2-40B4-BE49-F238E27FC236}">
                <a16:creationId xmlns:a16="http://schemas.microsoft.com/office/drawing/2014/main" id="{E5CD77D9-18B8-4994-ABA2-7A22F6FD3D96}"/>
              </a:ext>
            </a:extLst>
          </p:cNvPr>
          <p:cNvSpPr/>
          <p:nvPr/>
        </p:nvSpPr>
        <p:spPr>
          <a:xfrm>
            <a:off x="2042160" y="1343059"/>
            <a:ext cx="1091966" cy="200055"/>
          </a:xfrm>
          <a:prstGeom prst="rect">
            <a:avLst/>
          </a:prstGeom>
          <a:solidFill>
            <a:schemeClr val="bg2">
              <a:lumMod val="90000"/>
            </a:schemeClr>
          </a:solidFill>
        </p:spPr>
        <p:txBody>
          <a:bodyPr wrap="none">
            <a:spAutoFit/>
          </a:bodyPr>
          <a:lstStyle/>
          <a:p>
            <a:r>
              <a:rPr lang="en-US" sz="700" b="1" dirty="0"/>
              <a:t>Quite &amp; local tourism</a:t>
            </a:r>
            <a:endParaRPr lang="en-BE" sz="700" b="1" dirty="0"/>
          </a:p>
        </p:txBody>
      </p:sp>
      <p:sp>
        <p:nvSpPr>
          <p:cNvPr id="19" name="Rectangle 18">
            <a:extLst>
              <a:ext uri="{FF2B5EF4-FFF2-40B4-BE49-F238E27FC236}">
                <a16:creationId xmlns:a16="http://schemas.microsoft.com/office/drawing/2014/main" id="{C7C0B395-B1AB-41C2-9E69-CD1E1D3C22AF}"/>
              </a:ext>
            </a:extLst>
          </p:cNvPr>
          <p:cNvSpPr/>
          <p:nvPr/>
        </p:nvSpPr>
        <p:spPr>
          <a:xfrm>
            <a:off x="5147600" y="1331290"/>
            <a:ext cx="1255472" cy="200055"/>
          </a:xfrm>
          <a:prstGeom prst="rect">
            <a:avLst/>
          </a:prstGeom>
          <a:solidFill>
            <a:schemeClr val="bg2">
              <a:lumMod val="90000"/>
            </a:schemeClr>
          </a:solidFill>
        </p:spPr>
        <p:txBody>
          <a:bodyPr wrap="none">
            <a:spAutoFit/>
          </a:bodyPr>
          <a:lstStyle/>
          <a:p>
            <a:r>
              <a:rPr lang="en-US" sz="700" b="1" dirty="0"/>
              <a:t>Big &amp; Medium-size Cities</a:t>
            </a:r>
            <a:endParaRPr lang="en-BE" sz="700" b="1" dirty="0"/>
          </a:p>
        </p:txBody>
      </p:sp>
      <p:sp>
        <p:nvSpPr>
          <p:cNvPr id="20" name="Rectangle 19">
            <a:extLst>
              <a:ext uri="{FF2B5EF4-FFF2-40B4-BE49-F238E27FC236}">
                <a16:creationId xmlns:a16="http://schemas.microsoft.com/office/drawing/2014/main" id="{E765C36C-A6D1-483F-9E7D-3FC44DB9C9E6}"/>
              </a:ext>
            </a:extLst>
          </p:cNvPr>
          <p:cNvSpPr/>
          <p:nvPr/>
        </p:nvSpPr>
        <p:spPr>
          <a:xfrm>
            <a:off x="6693225" y="1330263"/>
            <a:ext cx="1457450" cy="200055"/>
          </a:xfrm>
          <a:prstGeom prst="rect">
            <a:avLst/>
          </a:prstGeom>
          <a:solidFill>
            <a:schemeClr val="bg2">
              <a:lumMod val="90000"/>
            </a:schemeClr>
          </a:solidFill>
        </p:spPr>
        <p:txBody>
          <a:bodyPr wrap="none">
            <a:spAutoFit/>
          </a:bodyPr>
          <a:lstStyle/>
          <a:p>
            <a:r>
              <a:rPr lang="nl-BE" sz="700" b="1" dirty="0"/>
              <a:t>Food &amp; Shops - </a:t>
            </a:r>
            <a:r>
              <a:rPr lang="nl-BE" sz="700" b="1" dirty="0" err="1"/>
              <a:t>typical</a:t>
            </a:r>
            <a:r>
              <a:rPr lang="nl-BE" sz="700" b="1" dirty="0"/>
              <a:t> </a:t>
            </a:r>
            <a:r>
              <a:rPr lang="nl-BE" sz="700" b="1" dirty="0" err="1"/>
              <a:t>french</a:t>
            </a:r>
            <a:endParaRPr lang="en-BE" sz="700" b="1" dirty="0"/>
          </a:p>
        </p:txBody>
      </p:sp>
      <p:sp>
        <p:nvSpPr>
          <p:cNvPr id="21" name="Rectangle 20">
            <a:extLst>
              <a:ext uri="{FF2B5EF4-FFF2-40B4-BE49-F238E27FC236}">
                <a16:creationId xmlns:a16="http://schemas.microsoft.com/office/drawing/2014/main" id="{ECCC7374-93CF-4C81-AE89-DD2286F35CF0}"/>
              </a:ext>
            </a:extLst>
          </p:cNvPr>
          <p:cNvSpPr/>
          <p:nvPr/>
        </p:nvSpPr>
        <p:spPr>
          <a:xfrm>
            <a:off x="3826536" y="1333915"/>
            <a:ext cx="670376" cy="200055"/>
          </a:xfrm>
          <a:prstGeom prst="rect">
            <a:avLst/>
          </a:prstGeom>
          <a:solidFill>
            <a:schemeClr val="bg2">
              <a:lumMod val="90000"/>
            </a:schemeClr>
          </a:solidFill>
        </p:spPr>
        <p:txBody>
          <a:bodyPr wrap="none">
            <a:spAutoFit/>
          </a:bodyPr>
          <a:lstStyle/>
          <a:p>
            <a:r>
              <a:rPr lang="nl-BE" sz="700" b="1" dirty="0" err="1"/>
              <a:t>Quite</a:t>
            </a:r>
            <a:r>
              <a:rPr lang="nl-BE" sz="700" b="1" dirty="0"/>
              <a:t> </a:t>
            </a:r>
            <a:r>
              <a:rPr lang="nl-BE" sz="700" b="1" dirty="0" err="1"/>
              <a:t>place</a:t>
            </a:r>
            <a:endParaRPr lang="nl-BE" sz="700" b="1" dirty="0"/>
          </a:p>
        </p:txBody>
      </p:sp>
    </p:spTree>
    <p:extLst>
      <p:ext uri="{BB962C8B-B14F-4D97-AF65-F5344CB8AC3E}">
        <p14:creationId xmlns:p14="http://schemas.microsoft.com/office/powerpoint/2010/main" val="368703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nl-BE"/>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545041395"/>
      </p:ext>
    </p:extLst>
  </p:cSld>
  <p:clrMapOvr>
    <a:masterClrMapping/>
  </p:clrMapOvr>
</p:sld>
</file>

<file path=ppt/theme/theme1.xml><?xml version="1.0" encoding="utf-8"?>
<a:theme xmlns:a="http://schemas.openxmlformats.org/drawingml/2006/main" name="Light Master">
  <a:themeElements>
    <a:clrScheme name="inno.com">
      <a:dk1>
        <a:srgbClr val="3B3B3B"/>
      </a:dk1>
      <a:lt1>
        <a:sysClr val="window" lastClr="FFFFFF"/>
      </a:lt1>
      <a:dk2>
        <a:srgbClr val="144945"/>
      </a:dk2>
      <a:lt2>
        <a:srgbClr val="EEECE1"/>
      </a:lt2>
      <a:accent1>
        <a:srgbClr val="144945"/>
      </a:accent1>
      <a:accent2>
        <a:srgbClr val="041A17"/>
      </a:accent2>
      <a:accent3>
        <a:srgbClr val="199B8C"/>
      </a:accent3>
      <a:accent4>
        <a:srgbClr val="24C29C"/>
      </a:accent4>
      <a:accent5>
        <a:srgbClr val="E95959"/>
      </a:accent5>
      <a:accent6>
        <a:srgbClr val="C1D83B"/>
      </a:accent6>
      <a:hlink>
        <a:srgbClr val="199B8C"/>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ark Master">
  <a:themeElements>
    <a:clrScheme name="INNO">
      <a:dk1>
        <a:srgbClr val="4E4E4E"/>
      </a:dk1>
      <a:lt1>
        <a:sysClr val="window" lastClr="FFFFFF"/>
      </a:lt1>
      <a:dk2>
        <a:srgbClr val="199B8C"/>
      </a:dk2>
      <a:lt2>
        <a:srgbClr val="E5E5E5"/>
      </a:lt2>
      <a:accent1>
        <a:srgbClr val="199B8C"/>
      </a:accent1>
      <a:accent2>
        <a:srgbClr val="A2A2A2"/>
      </a:accent2>
      <a:accent3>
        <a:srgbClr val="2F4A47"/>
      </a:accent3>
      <a:accent4>
        <a:srgbClr val="48776F"/>
      </a:accent4>
      <a:accent5>
        <a:srgbClr val="F8F8F8"/>
      </a:accent5>
      <a:accent6>
        <a:srgbClr val="33534E"/>
      </a:accent6>
      <a:hlink>
        <a:srgbClr val="199B8C"/>
      </a:hlink>
      <a:folHlink>
        <a:srgbClr val="2F4A4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Document (not in a document set)" ma:contentTypeID="0x010100FE36F3918E06AD4896C7B9D4EB26DC020100BF72F50A676D844C897EEB748D7BC0D3" ma:contentTypeVersion="309" ma:contentTypeDescription="Knowledge Documents with no shared properties with knowledge document set" ma:contentTypeScope="" ma:versionID="d994455e31a47dbcfeb003bc79823ab1">
  <xsd:schema xmlns:xsd="http://www.w3.org/2001/XMLSchema" xmlns:xs="http://www.w3.org/2001/XMLSchema" xmlns:p="http://schemas.microsoft.com/office/2006/metadata/properties" xmlns:ns1="http://schemas.microsoft.com/sharepoint/v3" xmlns:ns2="975e2abd-5e60-4984-9539-8b08e084759f" xmlns:ns3="http://schemas.microsoft.com/sharepoint/v3/fields" xmlns:ns4="http://schemas.microsoft.com/sharepoint/v4" targetNamespace="http://schemas.microsoft.com/office/2006/metadata/properties" ma:root="true" ma:fieldsID="e9e3423be010971d3807916357f0eca8" ns1:_="" ns2:_="" ns3:_="" ns4:_="">
    <xsd:import namespace="http://schemas.microsoft.com/sharepoint/v3"/>
    <xsd:import namespace="975e2abd-5e60-4984-9539-8b08e084759f"/>
    <xsd:import namespace="http://schemas.microsoft.com/sharepoint/v3/fields"/>
    <xsd:import namespace="http://schemas.microsoft.com/sharepoint/v4"/>
    <xsd:element name="properties">
      <xsd:complexType>
        <xsd:sequence>
          <xsd:element name="documentManagement">
            <xsd:complexType>
              <xsd:all>
                <xsd:element ref="ns2:Short_x0020_Description" minOccurs="0"/>
                <xsd:element ref="ns2:Author2" minOccurs="0"/>
                <xsd:element ref="ns1:Language" minOccurs="0"/>
                <xsd:element ref="ns2:Perimeter" minOccurs="0"/>
                <xsd:element ref="ns3:_Status" minOccurs="0"/>
                <xsd:element ref="ns2:Customer_x0020_ID" minOccurs="0"/>
                <xsd:element ref="ns2:Project_x0020_ID" minOccurs="0"/>
                <xsd:element ref="ns2:Service_x0020_Domain_x0020_ID" minOccurs="0"/>
                <xsd:element ref="ns2:Knowledge_x0020_Domain_x0020_ID" minOccurs="0"/>
                <xsd:element ref="ns1:AverageRating" minOccurs="0"/>
                <xsd:element ref="ns2:Company_x0020_Rating" minOccurs="0"/>
                <xsd:element ref="ns2:Template" minOccurs="0"/>
                <xsd:element ref="ns2:Guide" minOccurs="0"/>
                <xsd:element ref="ns2:_x0032_007Filename" minOccurs="0"/>
                <xsd:element ref="ns2:_x0032_007FilePath" minOccurs="0"/>
                <xsd:element ref="ns2:TaxCatchAllLabel" minOccurs="0"/>
                <xsd:element ref="ns2:Customer_x0020_ProjectTaxHTField0" minOccurs="0"/>
                <xsd:element ref="ns2:Service1TaxHTField0" minOccurs="0"/>
                <xsd:element ref="ns2:TaxKeywordTaxHTField" minOccurs="0"/>
                <xsd:element ref="ns2:Knowledge_x0020_DomainTaxHTField0" minOccurs="0"/>
                <xsd:element ref="ns4:IconOverlay" minOccurs="0"/>
                <xsd:element ref="ns1:RoutingRuleDescription" minOccurs="0"/>
                <xsd:element ref="ns1:DocumentSetDescription" minOccurs="0"/>
                <xsd:element ref="ns1:_dlc_Exempt" minOccurs="0"/>
                <xsd:element ref="ns1:_dlc_ExpireDateSaved" minOccurs="0"/>
                <xsd:element ref="ns1:_dlc_ExpireDate" minOccurs="0"/>
                <xsd:element ref="ns2:Information_x0020_TypeTaxHTField0" minOccurs="0"/>
                <xsd:element ref="ns2:SectorTaxHTField0"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age" ma:default="EN" ma:format="Dropdown" ma:internalName="Language">
      <xsd:simpleType>
        <xsd:restriction base="dms:Choice">
          <xsd:enumeration value="NL"/>
          <xsd:enumeration value="FR"/>
          <xsd:enumeration value="EN"/>
        </xsd:restriction>
      </xsd:simpleType>
    </xsd:element>
    <xsd:element name="AverageRating" ma:index="16" nillable="true" ma:displayName="Rating (0-5)" ma:decimals="2" ma:description="Average value of all the ratings that have been submitted" ma:internalName="AverageRating" ma:readOnly="true">
      <xsd:simpleType>
        <xsd:restriction base="dms:Number"/>
      </xsd:simpleType>
    </xsd:element>
    <xsd:element name="RoutingRuleDescription" ma:index="34" nillable="true" ma:displayName="Description" ma:hidden="true" ma:internalName="RoutingRuleDescription" ma:readOnly="false">
      <xsd:simpleType>
        <xsd:restriction base="dms:Text">
          <xsd:maxLength value="255"/>
        </xsd:restriction>
      </xsd:simpleType>
    </xsd:element>
    <xsd:element name="DocumentSetDescription" ma:index="36" nillable="true" ma:displayName="Description" ma:description="A description of the Document Set" ma:internalName="DocumentSetDescription" ma:readOnly="true">
      <xsd:simpleType>
        <xsd:restriction base="dms:Note"/>
      </xsd:simpleType>
    </xsd:element>
    <xsd:element name="_dlc_Exempt" ma:index="37" nillable="true" ma:displayName="Exempt from Policy" ma:hidden="true" ma:internalName="_dlc_Exempt" ma:readOnly="true">
      <xsd:simpleType>
        <xsd:restriction base="dms:Unknown"/>
      </xsd:simpleType>
    </xsd:element>
    <xsd:element name="_dlc_ExpireDateSaved" ma:index="38" nillable="true" ma:displayName="Original Expiration Date" ma:hidden="true" ma:internalName="_dlc_ExpireDateSaved" ma:readOnly="true">
      <xsd:simpleType>
        <xsd:restriction base="dms:DateTime"/>
      </xsd:simpleType>
    </xsd:element>
    <xsd:element name="_dlc_ExpireDate" ma:index="3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75e2abd-5e60-4984-9539-8b08e084759f" elementFormDefault="qualified">
    <xsd:import namespace="http://schemas.microsoft.com/office/2006/documentManagement/types"/>
    <xsd:import namespace="http://schemas.microsoft.com/office/infopath/2007/PartnerControls"/>
    <xsd:element name="Short_x0020_Description" ma:index="2" nillable="true" ma:displayName="Short Description" ma:internalName="Short_x0020_Description">
      <xsd:simpleType>
        <xsd:restriction base="dms:Note">
          <xsd:maxLength value="255"/>
        </xsd:restriction>
      </xsd:simpleType>
    </xsd:element>
    <xsd:element name="Author2" ma:index="3" nillable="true" ma:displayName="Authors" ma:list="UserInfo" ma:SharePointGroup="0" ma:internalName="Author2" ma:showField="ImnName">
      <xsd:simpleType>
        <xsd:restriction base="dms:Unknown"/>
      </xsd:simpleType>
    </xsd:element>
    <xsd:element name="Perimeter" ma:index="5" nillable="true" ma:displayName="Perimeter" ma:description="Customer: Material from customers&#10;Customer-confidential: Material from customers. Check before reusing this&#10;inno.com-confidential: Inno.com internal material&#10;External: material that can be freely used&#10;MEA: Material that can only be used as-is in the MEA courses. The content/ideas can however be used @ customers, but should be accompanied with the originating source." ma:format="Dropdown" ma:internalName="Perimeter">
      <xsd:simpleType>
        <xsd:restriction base="dms:Choice">
          <xsd:enumeration value="Customer"/>
          <xsd:enumeration value="Customer-confidential"/>
          <xsd:enumeration value="Inno.com-confidential"/>
          <xsd:enumeration value="External"/>
          <xsd:enumeration value="MEA"/>
        </xsd:restriction>
      </xsd:simpleType>
    </xsd:element>
    <xsd:element name="Customer_x0020_ID" ma:index="9" nillable="true" ma:displayName="Customer" ma:list="{3d867a7d-0081-41d5-bd8b-44d343dfafae}" ma:internalName="Customer_x0020_ID" ma:showField="Title" ma:web="975e2abd-5e60-4984-9539-8b08e084759f">
      <xsd:simpleType>
        <xsd:restriction base="dms:Lookup"/>
      </xsd:simpleType>
    </xsd:element>
    <xsd:element name="Project_x0020_ID" ma:index="10" nillable="true" ma:displayName="Project" ma:list="{2d3df0cd-522e-45ad-9735-608a58b37d04}" ma:internalName="Project_x0020_ID" ma:showField="Title" ma:web="975e2abd-5e60-4984-9539-8b08e084759f">
      <xsd:simpleType>
        <xsd:restriction base="dms:Lookup"/>
      </xsd:simpleType>
    </xsd:element>
    <xsd:element name="Service_x0020_Domain_x0020_ID" ma:index="11" nillable="true" ma:displayName="Service" ma:list="{3c6f86c3-81d4-4334-9b98-aa1134b5da92}" ma:internalName="Service_x0020_Domain_x0020_ID0" ma:showField="Title" ma:web="975e2abd-5e60-4984-9539-8b08e084759f">
      <xsd:complexType>
        <xsd:complexContent>
          <xsd:extension base="dms:MultiChoiceLookup">
            <xsd:sequence>
              <xsd:element name="Value" type="dms:Lookup" maxOccurs="unbounded" minOccurs="0" nillable="true"/>
            </xsd:sequence>
          </xsd:extension>
        </xsd:complexContent>
      </xsd:complexType>
    </xsd:element>
    <xsd:element name="Knowledge_x0020_Domain_x0020_ID" ma:index="13" nillable="true" ma:displayName="Knowledge Domain" ma:list="{3aae6bbf-de29-4483-af41-01cdcc72baa5}" ma:internalName="Knowledge_x0020_Domain_x0020_ID" ma:showField="Title" ma:web="975e2abd-5e60-4984-9539-8b08e084759f">
      <xsd:complexType>
        <xsd:complexContent>
          <xsd:extension base="dms:MultiChoiceLookup">
            <xsd:sequence>
              <xsd:element name="Value" type="dms:Lookup" maxOccurs="unbounded" minOccurs="0" nillable="true"/>
            </xsd:sequence>
          </xsd:extension>
        </xsd:complexContent>
      </xsd:complexType>
    </xsd:element>
    <xsd:element name="Company_x0020_Rating" ma:index="17" nillable="true" ma:displayName="Company Rating" ma:description="Company Rating" ma:format="Dropdown" ma:internalName="Company_x0020_Rating">
      <xsd:simpleType>
        <xsd:restriction base="dms:Choice">
          <xsd:enumeration value="Society"/>
          <xsd:enumeration value="Silver"/>
          <xsd:enumeration value="Gold"/>
          <xsd:enumeration value="Platinium"/>
          <xsd:enumeration value="None"/>
        </xsd:restriction>
      </xsd:simpleType>
    </xsd:element>
    <xsd:element name="Template" ma:index="19" nillable="true" ma:displayName="Template" ma:default="0" ma:description="Is this knowledge item a template ?" ma:internalName="Template">
      <xsd:simpleType>
        <xsd:restriction base="dms:Boolean"/>
      </xsd:simpleType>
    </xsd:element>
    <xsd:element name="Guide" ma:index="20" nillable="true" ma:displayName="Guide" ma:default="0" ma:description="Is this knowledge item a guide?" ma:internalName="Guide">
      <xsd:simpleType>
        <xsd:restriction base="dms:Boolean"/>
      </xsd:simpleType>
    </xsd:element>
    <xsd:element name="_x0032_007Filename" ma:index="21" nillable="true" ma:displayName="2007Filename" ma:hidden="true" ma:internalName="_x0032_007Filename" ma:readOnly="false">
      <xsd:simpleType>
        <xsd:restriction base="dms:Text">
          <xsd:maxLength value="255"/>
        </xsd:restriction>
      </xsd:simpleType>
    </xsd:element>
    <xsd:element name="_x0032_007FilePath" ma:index="22" nillable="true" ma:displayName="2007FilePath" ma:hidden="true" ma:internalName="_x0032_007FilePath" ma:readOnly="false">
      <xsd:simpleType>
        <xsd:restriction base="dms:Text">
          <xsd:maxLength value="255"/>
        </xsd:restriction>
      </xsd:simpleType>
    </xsd:element>
    <xsd:element name="TaxCatchAllLabel" ma:index="23" nillable="true" ma:displayName="Taxonomy Catch All Column1" ma:hidden="true" ma:list="{49577b87-da8a-469a-88eb-8612228ba8d1}" ma:internalName="TaxCatchAllLabel" ma:readOnly="true" ma:showField="CatchAllDataLabel" ma:web="975e2abd-5e60-4984-9539-8b08e084759f">
      <xsd:complexType>
        <xsd:complexContent>
          <xsd:extension base="dms:MultiChoiceLookup">
            <xsd:sequence>
              <xsd:element name="Value" type="dms:Lookup" maxOccurs="unbounded" minOccurs="0" nillable="true"/>
            </xsd:sequence>
          </xsd:extension>
        </xsd:complexContent>
      </xsd:complexType>
    </xsd:element>
    <xsd:element name="Customer_x0020_ProjectTaxHTField0" ma:index="25" nillable="true" ma:taxonomy="true" ma:internalName="Customer_x0020_ProjectTaxHTField0" ma:taxonomyFieldName="Customer_x0020_Project" ma:displayName="Customer Project Tag" ma:indexed="true" ma:default="" ma:fieldId="{82ee3097-1f0e-4dd0-aef8-ec915516cfa7}" ma:sspId="2d7c7f05-62f9-4e00-8805-60838ece4b7f" ma:termSetId="c0e210c2-de09-46e6-a83a-3ff7be2cda6c" ma:anchorId="00000000-0000-0000-0000-000000000000" ma:open="false" ma:isKeyword="false">
      <xsd:complexType>
        <xsd:sequence>
          <xsd:element ref="pc:Terms" minOccurs="0" maxOccurs="1"/>
        </xsd:sequence>
      </xsd:complexType>
    </xsd:element>
    <xsd:element name="Service1TaxHTField0" ma:index="27" nillable="true" ma:taxonomy="true" ma:internalName="Service1TaxHTField0" ma:taxonomyFieldName="Service1" ma:displayName="Service Tag" ma:default="" ma:fieldId="{b69a1c0f-f640-40b4-b71d-7e06399396a9}" ma:taxonomyMulti="true" ma:sspId="2d7c7f05-62f9-4e00-8805-60838ece4b7f" ma:termSetId="d8f7d316-da38-4eff-b7d8-8050d959893e" ma:anchorId="00000000-0000-0000-0000-000000000000" ma:open="false" ma:isKeyword="false">
      <xsd:complexType>
        <xsd:sequence>
          <xsd:element ref="pc:Terms" minOccurs="0" maxOccurs="1"/>
        </xsd:sequence>
      </xsd:complexType>
    </xsd:element>
    <xsd:element name="TaxKeywordTaxHTField" ma:index="29" nillable="true" ma:taxonomy="true" ma:internalName="TaxKeywordTaxHTField" ma:taxonomyFieldName="TaxKeyword" ma:displayName="Tags" ma:readOnly="false" ma:fieldId="{23f27201-bee3-471e-b2e7-b64fd8b7ca38}" ma:taxonomyMulti="true" ma:sspId="2899e88f-cee8-4f09-a21c-e349f807f251" ma:termSetId="00000000-0000-0000-0000-000000000000" ma:anchorId="00000000-0000-0000-0000-000000000000" ma:open="true" ma:isKeyword="true">
      <xsd:complexType>
        <xsd:sequence>
          <xsd:element ref="pc:Terms" minOccurs="0" maxOccurs="1"/>
        </xsd:sequence>
      </xsd:complexType>
    </xsd:element>
    <xsd:element name="Knowledge_x0020_DomainTaxHTField0" ma:index="30" nillable="true" ma:taxonomy="true" ma:internalName="Knowledge_x0020_DomainTaxHTField0" ma:taxonomyFieldName="Knowledge_x0020_Domain" ma:displayName="Knowledge Tag" ma:default="" ma:fieldId="{40b80654-daff-41ef-9c58-f249300b9ef1}" ma:taxonomyMulti="true" ma:sspId="2d7c7f05-62f9-4e00-8805-60838ece4b7f" ma:termSetId="7a2a7c0b-93c4-442d-8705-b01dc0dacb3a" ma:anchorId="00000000-0000-0000-0000-000000000000" ma:open="false" ma:isKeyword="false">
      <xsd:complexType>
        <xsd:sequence>
          <xsd:element ref="pc:Terms" minOccurs="0" maxOccurs="1"/>
        </xsd:sequence>
      </xsd:complexType>
    </xsd:element>
    <xsd:element name="Information_x0020_TypeTaxHTField0" ma:index="40" nillable="true" ma:taxonomy="true" ma:internalName="Information_x0020_TypeTaxHTField0" ma:taxonomyFieldName="Information_x0020_Type" ma:displayName="Information Type" ma:indexed="true" ma:default="" ma:fieldId="{8a80b7f7-1d3b-4382-8fc6-3cc53b30cc84}" ma:sspId="2d7c7f05-62f9-4e00-8805-60838ece4b7f" ma:termSetId="d411c110-831f-419a-a121-98c1eda164ff" ma:anchorId="fe0ca41a-ab4e-4c3e-b230-ef768440e233" ma:open="false" ma:isKeyword="false">
      <xsd:complexType>
        <xsd:sequence>
          <xsd:element ref="pc:Terms" minOccurs="0" maxOccurs="1"/>
        </xsd:sequence>
      </xsd:complexType>
    </xsd:element>
    <xsd:element name="SectorTaxHTField0" ma:index="41" nillable="true" ma:taxonomy="true" ma:internalName="SectorTaxHTField0" ma:taxonomyFieldName="Sector" ma:displayName="Sector" ma:indexed="true" ma:default="" ma:fieldId="{774383e4-770d-4539-b751-c8f1550b9335}" ma:sspId="2d7c7f05-62f9-4e00-8805-60838ece4b7f" ma:termSetId="fd65809a-20d2-4804-a7d3-a365fe74cc9b"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49577b87-da8a-469a-88eb-8612228ba8d1}" ma:internalName="TaxCatchAll" ma:showField="CatchAllData" ma:web="975e2abd-5e60-4984-9539-8b08e084759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6" nillable="true" ma:displayName="Status" ma:default="Final" ma:format="Dropdown" ma:internalName="_Status">
      <xsd:simpleType>
        <xsd:restriction base="dms:Choice">
          <xsd:enumeration value="Draft"/>
          <xsd:enumeration value="Review"/>
          <xsd:enumeration value="Final"/>
          <xsd:enumeration value="Obsole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Status xmlns="http://schemas.microsoft.com/sharepoint/v3/fields">Draft</_Status>
    <Language xmlns="http://schemas.microsoft.com/sharepoint/v3">EN</Language>
    <TaxCatchAll xmlns="975e2abd-5e60-4984-9539-8b08e084759f">
      <Value>832</Value>
    </TaxCatchAll>
    <Perimeter xmlns="975e2abd-5e60-4984-9539-8b08e084759f" xsi:nil="true"/>
    <Template xmlns="975e2abd-5e60-4984-9539-8b08e084759f">true</Template>
    <Company_x0020_Rating xmlns="975e2abd-5e60-4984-9539-8b08e084759f" xsi:nil="true"/>
    <Project_x0020_ID xmlns="975e2abd-5e60-4984-9539-8b08e084759f" xsi:nil="true"/>
    <Author2 xmlns="975e2abd-5e60-4984-9539-8b08e084759f">59;#INNO\sfvr</Author2>
    <IconOverlay xmlns="http://schemas.microsoft.com/sharepoint/v4" xsi:nil="true"/>
    <Customer_x0020_ProjectTaxHTField0 xmlns="975e2abd-5e60-4984-9539-8b08e084759f">
      <Terms xmlns="http://schemas.microsoft.com/office/infopath/2007/PartnerControls"/>
    </Customer_x0020_ProjectTaxHTField0>
    <Customer_x0020_ID xmlns="975e2abd-5e60-4984-9539-8b08e084759f" xsi:nil="true"/>
    <Knowledge_x0020_DomainTaxHTField0 xmlns="975e2abd-5e60-4984-9539-8b08e084759f">
      <Terms xmlns="http://schemas.microsoft.com/office/infopath/2007/PartnerControls"/>
    </Knowledge_x0020_DomainTaxHTField0>
    <_x0032_007Filename xmlns="975e2abd-5e60-4984-9539-8b08e084759f" xsi:nil="true"/>
    <Information_x0020_TypeTaxHTField0 xmlns="975e2abd-5e60-4984-9539-8b08e084759f">
      <Terms xmlns="http://schemas.microsoft.com/office/infopath/2007/PartnerControls">
        <TermInfo xmlns="http://schemas.microsoft.com/office/infopath/2007/PartnerControls">
          <TermName xmlns="http://schemas.microsoft.com/office/infopath/2007/PartnerControls">General Office</TermName>
          <TermId xmlns="http://schemas.microsoft.com/office/infopath/2007/PartnerControls">7c9b346b-38e6-4166-adba-7e7d56b1bd55</TermId>
        </TermInfo>
      </Terms>
    </Information_x0020_TypeTaxHTField0>
    <SectorTaxHTField0 xmlns="975e2abd-5e60-4984-9539-8b08e084759f">
      <Terms xmlns="http://schemas.microsoft.com/office/infopath/2007/PartnerControls"/>
    </SectorTaxHTField0>
    <Service_x0020_Domain_x0020_ID xmlns="975e2abd-5e60-4984-9539-8b08e084759f"/>
    <RoutingRuleDescription xmlns="http://schemas.microsoft.com/sharepoint/v3" xsi:nil="true"/>
    <_x0032_007FilePath xmlns="975e2abd-5e60-4984-9539-8b08e084759f" xsi:nil="true"/>
    <TaxKeywordTaxHTField xmlns="975e2abd-5e60-4984-9539-8b08e084759f">
      <Terms xmlns="http://schemas.microsoft.com/office/infopath/2007/PartnerControls"/>
    </TaxKeywordTaxHTField>
    <Short_x0020_Description xmlns="975e2abd-5e60-4984-9539-8b08e084759f" xsi:nil="true"/>
    <Knowledge_x0020_Domain_x0020_ID xmlns="975e2abd-5e60-4984-9539-8b08e084759f"/>
    <Guide xmlns="975e2abd-5e60-4984-9539-8b08e084759f">false</Guide>
    <Service1TaxHTField0 xmlns="975e2abd-5e60-4984-9539-8b08e084759f">
      <Terms xmlns="http://schemas.microsoft.com/office/infopath/2007/PartnerControls"/>
    </Service1TaxHTField0>
    <_dlc_ExpireDateSaved xmlns="http://schemas.microsoft.com/sharepoint/v3" xsi:nil="true"/>
    <_dlc_ExpireDate xmlns="http://schemas.microsoft.com/sharepoint/v3" xsi:nil="true"/>
    <AverageRating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p:Policy xmlns:p="office.server.policy" id="" local="true">
  <p:Name>Document (not in a document set)</p:Name>
  <p:Description/>
  <p:Statement/>
  <p:PolicyItems>
    <p:PolicyItem featureId="Microsoft.Office.RecordsManagement.PolicyFeatures.Expiration" staticId="0x010100FE36F3918E06AD4896C7B9D4EB26DC020100BF72F50A676D844C897EEB748D7BC0D3|-1989165046" UniqueId="0d910482-fdad-4656-ad3c-c825aa200d6c">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Created</property>
                  <propertyId>8c06beca-0777-48f7-91c7-6da68bc07b69</propertyId>
                  <period>days</period>
                </formula>
                <action type="action" id="Microsoft.Office.RecordsManagement.PolicyFeatures.Expiration.Action.DeletePreviousVersions"/>
              </data>
            </stages>
          </Schedule>
        </Schedules>
      </p:CustomData>
    </p:PolicyItem>
  </p:PolicyItems>
</p:Policy>
</file>

<file path=customXml/item6.xml><?xml version="1.0" encoding="utf-8"?>
<?mso-contentType ?>
<spe:Receivers xmlns:spe="http://schemas.microsoft.com/sharepoint/events">
  <Receiver>
    <Name>Content Type Linking Event Receiver</Name>
    <Synchronization>Asynchronous</Synchronization>
    <Type>10001</Type>
    <SequenceNumber>10009</SequenceNumber>
    <Assembly>ContentTypeLinking, Version=1.0.0.0, Culture=neutral, PublicKeyToken=4844b0f8274dfd80</Assembly>
    <Class>ContentTypeLinking.CTLinkingEventReceiver.CTLinkingEventReceiver</Class>
    <Data/>
    <Filter/>
  </Receiver>
  <Receiver>
    <Name>Content Type Linking Event Receiver</Name>
    <Synchronization>Asynchronous</Synchronization>
    <Type>10002</Type>
    <SequenceNumber>10010</SequenceNumber>
    <Assembly>ContentTypeLinking, Version=1.0.0.0, Culture=neutral, PublicKeyToken=4844b0f8274dfd80</Assembly>
    <Class>ContentTypeLinking.CTLinkingEventReceiver.CTLinkingEventReceiver</Class>
    <Data/>
    <Filter/>
  </Receiver>
</spe:Receivers>
</file>

<file path=customXml/itemProps1.xml><?xml version="1.0" encoding="utf-8"?>
<ds:datastoreItem xmlns:ds="http://schemas.openxmlformats.org/officeDocument/2006/customXml" ds:itemID="{D2F754C0-3914-4600-B721-B7A6A40D897E}">
  <ds:schemaRefs>
    <ds:schemaRef ds:uri="http://schemas.microsoft.com/office/2006/metadata/customXsn"/>
  </ds:schemaRefs>
</ds:datastoreItem>
</file>

<file path=customXml/itemProps2.xml><?xml version="1.0" encoding="utf-8"?>
<ds:datastoreItem xmlns:ds="http://schemas.openxmlformats.org/officeDocument/2006/customXml" ds:itemID="{CB3472A7-2625-43F8-81A5-C56B8DCC9B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75e2abd-5e60-4984-9539-8b08e084759f"/>
    <ds:schemaRef ds:uri="http://schemas.microsoft.com/sharepoint/v3/field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975e2abd-5e60-4984-9539-8b08e084759f"/>
    <ds:schemaRef ds:uri="http://schemas.microsoft.com/sharepoint/v4"/>
  </ds:schemaRefs>
</ds:datastoreItem>
</file>

<file path=customXml/itemProps4.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5.xml><?xml version="1.0" encoding="utf-8"?>
<ds:datastoreItem xmlns:ds="http://schemas.openxmlformats.org/officeDocument/2006/customXml" ds:itemID="{D5745456-E09A-465E-A61A-89A0A26A5B2C}">
  <ds:schemaRefs>
    <ds:schemaRef ds:uri="office.server.policy"/>
  </ds:schemaRefs>
</ds:datastoreItem>
</file>

<file path=customXml/itemProps6.xml><?xml version="1.0" encoding="utf-8"?>
<ds:datastoreItem xmlns:ds="http://schemas.openxmlformats.org/officeDocument/2006/customXml" ds:itemID="{FECA920D-F815-413D-9E17-1667FE632DD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34586</TotalTime>
  <Words>562</Words>
  <Application>Microsoft Office PowerPoint</Application>
  <PresentationFormat>On-screen Show (16:9)</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Gisha</vt:lpstr>
      <vt:lpstr>Wingdings</vt:lpstr>
      <vt:lpstr>Light Master</vt:lpstr>
      <vt:lpstr>Dark Master</vt:lpstr>
      <vt:lpstr>Social and Cultural Differences between Regions in Belgium [Coursera – IBM Data Science – Capstone project]</vt:lpstr>
      <vt:lpstr>Business Understanding </vt:lpstr>
      <vt:lpstr>Analytical Approach </vt:lpstr>
      <vt:lpstr>Data acquisition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2015</dc:title>
  <dc:creator>Diana</dc:creator>
  <cp:keywords/>
  <cp:lastModifiedBy>Sven De Smit</cp:lastModifiedBy>
  <cp:revision>704</cp:revision>
  <cp:lastPrinted>2016-02-09T13:02:44Z</cp:lastPrinted>
  <dcterms:created xsi:type="dcterms:W3CDTF">2010-04-12T23:12:02Z</dcterms:created>
  <dcterms:modified xsi:type="dcterms:W3CDTF">2019-09-21T11:11:38Z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0x010100FE36F3918E06AD4896C7B9D4EB26DC020100BF72F50A676D844C897EEB748D7BC0D3</vt:lpwstr>
  </property>
  <property fmtid="{D5CDD505-2E9C-101B-9397-08002B2CF9AE}" pid="3" name="_dlc_policyId">
    <vt:lpwstr>0x010100FE36F3918E06AD4896C7B9D4EB26DC020100BF72F50A676D844C897EEB748D7BC0D3|-1989165046</vt:lpwstr>
  </property>
  <property fmtid="{D5CDD505-2E9C-101B-9397-08002B2CF9AE}" pid="4" name="ItemRetentionFormula">
    <vt:lpwstr/>
  </property>
  <property fmtid="{D5CDD505-2E9C-101B-9397-08002B2CF9AE}" pid="5" name="TaxKeyword">
    <vt:lpwstr/>
  </property>
  <property fmtid="{D5CDD505-2E9C-101B-9397-08002B2CF9AE}" pid="6" name="Sector">
    <vt:lpwstr/>
  </property>
  <property fmtid="{D5CDD505-2E9C-101B-9397-08002B2CF9AE}" pid="7" name="Information Type">
    <vt:lpwstr>832;#General Office|7c9b346b-38e6-4166-adba-7e7d56b1bd55</vt:lpwstr>
  </property>
  <property fmtid="{D5CDD505-2E9C-101B-9397-08002B2CF9AE}" pid="8" name="Service1">
    <vt:lpwstr/>
  </property>
  <property fmtid="{D5CDD505-2E9C-101B-9397-08002B2CF9AE}" pid="9" name="Customer Project">
    <vt:lpwstr/>
  </property>
  <property fmtid="{D5CDD505-2E9C-101B-9397-08002B2CF9AE}" pid="10" name="Knowledge Domain">
    <vt:lpwstr/>
  </property>
  <property fmtid="{D5CDD505-2E9C-101B-9397-08002B2CF9AE}" pid="11" name="_dlc_LastRun">
    <vt:lpwstr>01/10/2015 23:00:08</vt:lpwstr>
  </property>
  <property fmtid="{D5CDD505-2E9C-101B-9397-08002B2CF9AE}" pid="12" name="_dlc_ItemStageId">
    <vt:lpwstr>1</vt:lpwstr>
  </property>
</Properties>
</file>