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a62367c14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1a62367c14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a62367c14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1a62367c14_2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a62367c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31a62367c1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a62367c1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31a62367c14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a62367c1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31a62367c14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a62367c14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1a62367c14_2_10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a62367c14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31a62367c14_2_1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GB"/>
              <a:t>Iron Kaggle</a:t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G1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Mehak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Jurgen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Sven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Executive summary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628650" y="1369219"/>
            <a:ext cx="3943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33350" lvl="0" marL="177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 sz="1500"/>
              <a:t>Accuracy with training data (sales.csv): 93%</a:t>
            </a:r>
            <a:endParaRPr sz="1500"/>
          </a:p>
          <a:p>
            <a:pPr indent="-13335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 sz="1500"/>
              <a:t>Best model: xgboost regressor</a:t>
            </a:r>
            <a:endParaRPr sz="1500"/>
          </a:p>
          <a:p>
            <a:pPr indent="-13335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 sz="1500"/>
              <a:t>R</a:t>
            </a:r>
            <a:r>
              <a:rPr baseline="30000" lang="en-GB" sz="1500"/>
              <a:t>2</a:t>
            </a:r>
            <a:r>
              <a:rPr lang="en-GB" sz="1500"/>
              <a:t> Prediction: 93%</a:t>
            </a:r>
            <a:endParaRPr sz="1500"/>
          </a:p>
          <a:p>
            <a:pPr indent="-13335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 sz="1500"/>
              <a:t>Quick recap of alternatives considered:</a:t>
            </a:r>
            <a:endParaRPr sz="1500"/>
          </a:p>
          <a:p>
            <a:pPr indent="-184150" lvl="1" marL="5207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500"/>
              <a:buChar char="•"/>
            </a:pPr>
            <a:r>
              <a:rPr lang="en-GB" sz="1500"/>
              <a:t>LinearRegression 86%</a:t>
            </a:r>
            <a:endParaRPr sz="1500"/>
          </a:p>
          <a:p>
            <a:pPr indent="-158750" lvl="1" marL="5207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</a:pPr>
            <a:r>
              <a:rPr lang="en-GB" sz="1500"/>
              <a:t>DecisionTreeRegressor 92.6%</a:t>
            </a:r>
            <a:endParaRPr sz="1500"/>
          </a:p>
          <a:p>
            <a:pPr indent="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37" name="Google Shape;137;p2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200" y="1983450"/>
            <a:ext cx="3761725" cy="24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Methods (preprocessing)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628650" y="12930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270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GB" sz="1400"/>
              <a:t>Mapped and converted values for the columns ‘date’ and ‘state_holiday’</a:t>
            </a:r>
            <a:endParaRPr sz="1400"/>
          </a:p>
          <a:p>
            <a:pPr indent="-177800" lvl="1" marL="520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 sz="1400"/>
              <a:t>‘Date’ -&gt; convert to datetime object and extract the month</a:t>
            </a:r>
            <a:endParaRPr sz="1400"/>
          </a:p>
          <a:p>
            <a:pPr indent="-152400" lvl="1" marL="520700" rtl="0" algn="l">
              <a:spcBef>
                <a:spcPts val="800"/>
              </a:spcBef>
              <a:spcAft>
                <a:spcPts val="0"/>
              </a:spcAft>
              <a:buSzPts val="1000"/>
              <a:buChar char="•"/>
            </a:pPr>
            <a:r>
              <a:rPr lang="en-GB" sz="1400"/>
              <a:t>‘State_holiday’ -&gt; used label encoding</a:t>
            </a:r>
            <a:endParaRPr sz="1400"/>
          </a:p>
          <a:p>
            <a:pPr indent="-1270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 sz="1400"/>
              <a:t>Plotted feature importance</a:t>
            </a:r>
            <a:endParaRPr sz="1400"/>
          </a:p>
          <a:p>
            <a:pPr indent="-1270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 sz="1400"/>
              <a:t>Removed the unnamed column of ID values</a:t>
            </a:r>
            <a:endParaRPr sz="1400"/>
          </a:p>
          <a:p>
            <a:pPr indent="-1270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 sz="1400"/>
              <a:t>Tried out log transformation but without any benefit</a:t>
            </a:r>
            <a:endParaRPr sz="1400"/>
          </a:p>
          <a:p>
            <a:pPr indent="-1270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 sz="1400"/>
              <a:t>Split the data into train and test groups</a:t>
            </a:r>
            <a:endParaRPr sz="1400"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456" y="2308175"/>
            <a:ext cx="3485702" cy="21284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5" name="Google Shape;14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2650" y="0"/>
            <a:ext cx="2010025" cy="21974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Methods (models) – 1 or 2 slides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333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 sz="1500"/>
              <a:t>Since we need to predict numerical sales values we have selected:</a:t>
            </a:r>
            <a:endParaRPr sz="1500"/>
          </a:p>
          <a:p>
            <a:pPr indent="-184150" lvl="1" marL="520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Char char="•"/>
            </a:pPr>
            <a:r>
              <a:rPr lang="en-GB" sz="1500"/>
              <a:t>XGBoost Regressor</a:t>
            </a:r>
            <a:endParaRPr sz="1500"/>
          </a:p>
          <a:p>
            <a:pPr indent="-184150" lvl="2" marL="863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Char char="•"/>
            </a:pPr>
            <a:r>
              <a:rPr lang="en-GB"/>
              <a:t>Prevents overfitting and handles large datasets</a:t>
            </a:r>
            <a:endParaRPr/>
          </a:p>
          <a:p>
            <a:pPr indent="-184150" lvl="2" marL="863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Char char="•"/>
            </a:pPr>
            <a:r>
              <a:rPr lang="en-GB"/>
              <a:t>Commonly used in forecasting sales</a:t>
            </a:r>
            <a:endParaRPr/>
          </a:p>
          <a:p>
            <a:pPr indent="-184150" lvl="1" marL="520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Char char="•"/>
            </a:pPr>
            <a:r>
              <a:rPr lang="en-GB" sz="1500"/>
              <a:t>Linear Regression</a:t>
            </a:r>
            <a:endParaRPr sz="1500"/>
          </a:p>
          <a:p>
            <a:pPr indent="-184150" lvl="1" marL="5207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•"/>
            </a:pPr>
            <a:r>
              <a:rPr lang="en-GB" sz="1500"/>
              <a:t>Decision Tree Regressor</a:t>
            </a:r>
            <a:endParaRPr sz="1500"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8400" y="2801075"/>
            <a:ext cx="3268151" cy="202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Selected model: XGBoost Regressor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628650" y="1369225"/>
            <a:ext cx="4763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524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Initial r2 score: 93%</a:t>
            </a:r>
            <a:endParaRPr sz="1800"/>
          </a:p>
          <a:p>
            <a:pPr indent="-203200" lvl="1" marL="520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After standardizing feature data: 93%</a:t>
            </a:r>
            <a:endParaRPr/>
          </a:p>
          <a:p>
            <a:pPr indent="-177800" lvl="1" marL="520700" rtl="0" algn="l"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After normalizing feature data: 93%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152400" lvl="0" marL="1778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Neither normalization nor standardization improved the accuracy of our model</a:t>
            </a:r>
            <a:br>
              <a:rPr lang="en-GB" sz="1800"/>
            </a:br>
            <a:br>
              <a:rPr lang="en-GB" sz="1800"/>
            </a:br>
            <a:endParaRPr sz="1800"/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4081" y="1626100"/>
            <a:ext cx="3485702" cy="21284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Takeaways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628650" y="1369225"/>
            <a:ext cx="4147200" cy="3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270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GB" sz="1400"/>
              <a:t>Recap / conclusions</a:t>
            </a:r>
            <a:endParaRPr sz="1400"/>
          </a:p>
          <a:p>
            <a:pPr indent="-1270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GB" sz="1400"/>
              <a:t>Challenges</a:t>
            </a:r>
            <a:endParaRPr sz="1400"/>
          </a:p>
          <a:p>
            <a:pPr indent="-177800" lvl="1" marL="520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 sz="1400"/>
              <a:t>How to handle the high correlation between nb_customers_on_day and sales?</a:t>
            </a:r>
            <a:endParaRPr sz="1400"/>
          </a:p>
          <a:p>
            <a:pPr indent="-177800" lvl="1" marL="520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 sz="1400"/>
              <a:t>Balancing model complexity with model performance</a:t>
            </a:r>
            <a:endParaRPr sz="1400"/>
          </a:p>
          <a:p>
            <a:pPr indent="-1270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GB" sz="1400"/>
              <a:t>Key learnings</a:t>
            </a:r>
            <a:endParaRPr sz="1400"/>
          </a:p>
          <a:p>
            <a:pPr indent="-177800" lvl="1" marL="520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 sz="1400"/>
              <a:t>Calculate </a:t>
            </a:r>
            <a:r>
              <a:rPr lang="en-GB" sz="1400"/>
              <a:t>the</a:t>
            </a:r>
            <a:r>
              <a:rPr lang="en-GB" sz="1400"/>
              <a:t> accuracy after </a:t>
            </a:r>
            <a:r>
              <a:rPr lang="en-GB" sz="1400"/>
              <a:t>making bigger changes to the data (e.g. dropping columns) to be able to check if the changes improve the accuracy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Instructions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You can make the charts with python or excel.</a:t>
            </a:r>
            <a:endParaRPr/>
          </a:p>
          <a:p>
            <a:pPr indent="-17145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All team members must </a:t>
            </a:r>
            <a:r>
              <a:rPr b="1" lang="en-GB"/>
              <a:t>participate</a:t>
            </a:r>
            <a:r>
              <a:rPr lang="en-GB"/>
              <a:t> (either split the slides, or discuss the part that you did for each slide)</a:t>
            </a:r>
            <a:endParaRPr/>
          </a:p>
          <a:p>
            <a:pPr indent="-17145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en-GB"/>
              <a:t>7 minutes maximum </a:t>
            </a:r>
            <a:r>
              <a:rPr lang="en-GB"/>
              <a:t>for presentation + 3 minutes for questions</a:t>
            </a:r>
            <a:endParaRPr/>
          </a:p>
          <a:p>
            <a:pPr indent="-177800" lvl="1" marL="5207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7 is a HARD limit. Aim for 5, it should be enough.</a:t>
            </a:r>
            <a:endParaRPr/>
          </a:p>
          <a:p>
            <a:pPr indent="-17145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Tip: </a:t>
            </a:r>
            <a:r>
              <a:rPr b="1" lang="en-GB"/>
              <a:t>Rehearse</a:t>
            </a:r>
            <a:r>
              <a:rPr lang="en-GB"/>
              <a:t> the presentation at least once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