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orgo-Landscap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880" y="1463040"/>
            <a:ext cx="457200" cy="4572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Borgo-Batone-Bot – Rückblick (letzte 4 Wochen)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41414"/>
                </a:solidFill>
              </a:defRPr>
            </a:pPr>
            <a:r>
              <a:t>🚀 Wichtige Fortschritte</a:t>
            </a:r>
            <a:br/>
            <a:r>
              <a:t>• Bot läuft jetzt deutlich stabiler</a:t>
            </a:r>
            <a:br/>
            <a:r>
              <a:t>• Neue Version in Vorbereitung, einfacher zu pflegen</a:t>
            </a:r>
            <a:br/>
            <a:r>
              <a:t>• Bessere Übersicht und Aufzeichnung (Protokolle)</a:t>
            </a:r>
            <a:br/>
            <a:r>
              <a:t>• Web-Oberfläche zum Bearbeiten von Texten eingeführt</a:t>
            </a:r>
            <a:br/>
            <a:r>
              <a:t>• Texte automatisch schöner formatiert</a:t>
            </a:r>
            <a:br/>
            <a:r>
              <a:t>• Anzeige mit Status-Ampel und Neustart-Knopf</a:t>
            </a:r>
            <a:br/>
            <a:br/>
            <a:r>
              <a:t>📲 Nutzung &amp; Beispiele</a:t>
            </a:r>
            <a:br/>
            <a:r>
              <a:t>• Schnelle Antworten auf Standardfragen</a:t>
            </a:r>
            <a:br/>
            <a:r>
              <a:t>• Erweiterbar mit intelligenten Antworten</a:t>
            </a:r>
            <a:br/>
            <a:r>
              <a:t>• Texte für Gäste und Abläufe im Borgo werden gepflegt</a:t>
            </a:r>
            <a:br/>
            <a:r>
              <a:t>• Erinnerungsfunktionen (z. B. vor Anreise) diskutiert</a:t>
            </a:r>
            <a:br/>
            <a:r>
              <a:t>• Testseite weiterhin erreichbar</a:t>
            </a:r>
            <a:br/>
            <a:br/>
            <a:r>
              <a:t>📅 Organisation</a:t>
            </a:r>
            <a:br/>
            <a:r>
              <a:t>• Fehlerbehebungen → Neustart mit klarer Struktur beschlossen</a:t>
            </a:r>
            <a:br/>
            <a:r>
              <a:t>• Checklisten für offene Aufgaben erstellt</a:t>
            </a:r>
            <a:br/>
            <a:r>
              <a:t>• Austausch im IT-Treffen am 12. August</a:t>
            </a:r>
            <a:br/>
            <a:r>
              <a:t>• Überlegungen für weitere Einsatzbereiche (Volkshochschule, Café)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182880" y="1463040"/>
            <a:ext cx="457200" cy="457200"/>
          </a:xfrm>
          <a:prstGeom prst="triangle">
            <a:avLst/>
          </a:prstGeom>
          <a:solidFill>
            <a:srgbClr val="FF45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182880" y="2926080"/>
            <a:ext cx="457200" cy="457200"/>
          </a:xfrm>
          <a:prstGeom prst="roundRect">
            <a:avLst/>
          </a:prstGeom>
          <a:solidFill>
            <a:srgbClr val="228B2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82880" y="4572000"/>
            <a:ext cx="457200" cy="457200"/>
          </a:xfrm>
          <a:prstGeom prst="rect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82880" y="4572000"/>
            <a:ext cx="457200" cy="4572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