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rgo-Landscap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rPr>
                <a:solidFill>
                  <a:srgbClr val="FFFFFF"/>
                </a:solidFill>
              </a:rPr>
              <a:t>Borgo-Batone-Bot – Rückblick (letzte 4 Wochen)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rPr>
                <a:solidFill>
                  <a:srgbClr val="FFFFFF"/>
                </a:solidFill>
              </a:rPr>
              <a:t>🚀 Wichtige Fortschritte</a:t>
            </a:r>
            <a:br/>
            <a:r>
              <a:rPr>
                <a:solidFill>
                  <a:srgbClr val="FFFFFF"/>
                </a:solidFill>
              </a:rPr>
              <a:t>• Bot läuft jetzt deutlich stabiler</a:t>
            </a:r>
            <a:br/>
            <a:r>
              <a:rPr>
                <a:solidFill>
                  <a:srgbClr val="FFFFFF"/>
                </a:solidFill>
              </a:rPr>
              <a:t>• Neue Version in Vorbereitung, einfacher zu pflegen</a:t>
            </a:r>
            <a:br/>
            <a:r>
              <a:rPr>
                <a:solidFill>
                  <a:srgbClr val="FFFFFF"/>
                </a:solidFill>
              </a:rPr>
              <a:t>• Bessere Übersicht und Aufzeichnung (Protokolle)</a:t>
            </a:r>
            <a:br/>
            <a:r>
              <a:rPr>
                <a:solidFill>
                  <a:srgbClr val="FFFFFF"/>
                </a:solidFill>
              </a:rPr>
              <a:t>• Web-Oberfläche zum Bearbeiten von Texten eingeführt</a:t>
            </a:r>
            <a:br/>
            <a:r>
              <a:rPr>
                <a:solidFill>
                  <a:srgbClr val="FFFFFF"/>
                </a:solidFill>
              </a:rPr>
              <a:t>• Texte automatisch schöner formatiert</a:t>
            </a:r>
            <a:br/>
            <a:r>
              <a:rPr>
                <a:solidFill>
                  <a:srgbClr val="FFFFFF"/>
                </a:solidFill>
              </a:rPr>
              <a:t>• Anzeige mit Status-Ampel und Neustart-Knopf</a:t>
            </a:r>
            <a:br/>
            <a:br/>
            <a:r>
              <a:rPr>
                <a:solidFill>
                  <a:srgbClr val="FFFFFF"/>
                </a:solidFill>
              </a:rPr>
              <a:t>📲 Nutzung &amp; Beispiele</a:t>
            </a:r>
            <a:br/>
            <a:r>
              <a:rPr>
                <a:solidFill>
                  <a:srgbClr val="FFFFFF"/>
                </a:solidFill>
              </a:rPr>
              <a:t>• Schnelle Antworten auf Standardfragen</a:t>
            </a:r>
            <a:br/>
            <a:r>
              <a:rPr>
                <a:solidFill>
                  <a:srgbClr val="FFFFFF"/>
                </a:solidFill>
              </a:rPr>
              <a:t>• Erweiterbar mit intelligenten Antworten</a:t>
            </a:r>
            <a:br/>
            <a:r>
              <a:rPr>
                <a:solidFill>
                  <a:srgbClr val="FFFFFF"/>
                </a:solidFill>
              </a:rPr>
              <a:t>• Texte für Gäste und Abläufe im Borgo werden gepflegt</a:t>
            </a:r>
            <a:br/>
            <a:r>
              <a:rPr>
                <a:solidFill>
                  <a:srgbClr val="FFFFFF"/>
                </a:solidFill>
              </a:rPr>
              <a:t>• Erinnerungsfunktionen (z. B. vor Anreise) diskutiert</a:t>
            </a:r>
            <a:br/>
            <a:r>
              <a:rPr>
                <a:solidFill>
                  <a:srgbClr val="FFFFFF"/>
                </a:solidFill>
              </a:rPr>
              <a:t>• Testseite weiterhin erreichbar</a:t>
            </a:r>
            <a:br/>
            <a:br/>
            <a:r>
              <a:rPr>
                <a:solidFill>
                  <a:srgbClr val="FFFFFF"/>
                </a:solidFill>
              </a:rPr>
              <a:t>📅 Organisation</a:t>
            </a:r>
            <a:br/>
            <a:r>
              <a:rPr>
                <a:solidFill>
                  <a:srgbClr val="FFFFFF"/>
                </a:solidFill>
              </a:rPr>
              <a:t>• Fehlerbehebungen → Neustart mit klarer Struktur beschlossen</a:t>
            </a:r>
            <a:br/>
            <a:r>
              <a:rPr>
                <a:solidFill>
                  <a:srgbClr val="FFFFFF"/>
                </a:solidFill>
              </a:rPr>
              <a:t>• Checklisten für offene Aufgaben erstellt</a:t>
            </a:r>
            <a:br/>
            <a:r>
              <a:rPr>
                <a:solidFill>
                  <a:srgbClr val="FFFFFF"/>
                </a:solidFill>
              </a:rPr>
              <a:t>• Austausch im IT-Treffen am 12. August</a:t>
            </a:r>
            <a:br/>
            <a:r>
              <a:rPr>
                <a:solidFill>
                  <a:srgbClr val="FFFFFF"/>
                </a:solidFill>
              </a:rPr>
              <a:t>• Überlegungen für weitere Einsatzbereiche (Volkshochschule, Café)</a:t>
            </a:r>
          </a:p>
        </p:txBody>
      </p:sp>
      <p:sp>
        <p:nvSpPr>
          <p:cNvPr id="6" name="Oval 5"/>
          <p:cNvSpPr/>
          <p:nvPr/>
        </p:nvSpPr>
        <p:spPr>
          <a:xfrm>
            <a:off x="182880" y="1463040"/>
            <a:ext cx="457200" cy="457200"/>
          </a:xfrm>
          <a:prstGeom prst="ellipse">
            <a:avLst/>
          </a:prstGeom>
          <a:solidFill>
            <a:srgbClr val="FF45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" y="2926080"/>
            <a:ext cx="457200" cy="457200"/>
          </a:xfrm>
          <a:prstGeom prst="ellipse">
            <a:avLst/>
          </a:prstGeom>
          <a:solidFill>
            <a:srgbClr val="228B2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" y="457200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