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Borgo-Batone-Bot – Letzte 4 Wochen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🚀 Wichtige Fortschritte</a:t>
            </a:r>
            <a:br/>
            <a:r>
              <a:t>• Bot läuft jetzt deutlich stabiler</a:t>
            </a:r>
            <a:br/>
            <a:r>
              <a:t>• Neue Version in Vorbereitung, einfacher zu pflegen</a:t>
            </a:r>
            <a:br/>
            <a:r>
              <a:t>• Bessere Übersicht und Aufzeichnung (Protokolle)</a:t>
            </a:r>
            <a:br/>
            <a:r>
              <a:t>• Web-Oberfläche zum Bearbeiten von Texten eingeführt</a:t>
            </a:r>
            <a:br/>
            <a:r>
              <a:t>• Texte automatisch schöner formatiert</a:t>
            </a:r>
            <a:br/>
            <a:r>
              <a:t>• Anzeige mit Status-Ampel und Neustart-Knopf</a:t>
            </a:r>
            <a:br/>
            <a:br/>
            <a:r>
              <a:t>📲 Nutzung &amp; Beispiele</a:t>
            </a:r>
            <a:br/>
            <a:r>
              <a:t>• Schnelle Antworten auf Standardfragen</a:t>
            </a:r>
            <a:br/>
            <a:r>
              <a:t>• Erweiterbar mit intelligenten Antworten</a:t>
            </a:r>
            <a:br/>
            <a:r>
              <a:t>• Texte für Gäste und Abläufe im Borgo werden gepflegt</a:t>
            </a:r>
            <a:br/>
            <a:r>
              <a:t>• Erinnerungsfunktionen (z. B. vor Anreise) diskutiert</a:t>
            </a:r>
            <a:br/>
            <a:r>
              <a:t>• Testseite weiterhin erreichbar</a:t>
            </a:r>
            <a:br/>
            <a:br/>
            <a:r>
              <a:t>📅 Organisation</a:t>
            </a:r>
            <a:br/>
            <a:r>
              <a:t>• Fehlerbehebungen → Neustart mit klarer Struktur beschlossen</a:t>
            </a:r>
            <a:br/>
            <a:r>
              <a:t>• Checklisten für offene Aufgaben erstellt</a:t>
            </a:r>
            <a:br/>
            <a:r>
              <a:t>• Austausch im IT-Treffen am 12. August</a:t>
            </a:r>
            <a:br/>
            <a:r>
              <a:t>• Überlegungen für weitere Einsatzbereiche (Volkshochschule, Café)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