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3" r:id="rId3"/>
    <p:sldId id="264" r:id="rId4"/>
    <p:sldId id="262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07562-0A56-41FA-A342-0C671134A16B}" v="46" dt="2022-11-01T17:19:5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Groen" userId="77b569f4914ca9b7" providerId="LiveId" clId="{F3407562-0A56-41FA-A342-0C671134A16B}"/>
    <pc:docChg chg="undo custSel addSld delSld modSld sldOrd">
      <pc:chgData name="Sven Groen" userId="77b569f4914ca9b7" providerId="LiveId" clId="{F3407562-0A56-41FA-A342-0C671134A16B}" dt="2022-11-01T17:20:30.999" v="3859" actId="1076"/>
      <pc:docMkLst>
        <pc:docMk/>
      </pc:docMkLst>
      <pc:sldChg chg="addSp delSp modSp new mod">
        <pc:chgData name="Sven Groen" userId="77b569f4914ca9b7" providerId="LiveId" clId="{F3407562-0A56-41FA-A342-0C671134A16B}" dt="2022-11-01T10:40:34.331" v="515" actId="20577"/>
        <pc:sldMkLst>
          <pc:docMk/>
          <pc:sldMk cId="434066000" sldId="256"/>
        </pc:sldMkLst>
        <pc:spChg chg="del">
          <ac:chgData name="Sven Groen" userId="77b569f4914ca9b7" providerId="LiveId" clId="{F3407562-0A56-41FA-A342-0C671134A16B}" dt="2022-11-01T09:51:57.540" v="1" actId="478"/>
          <ac:spMkLst>
            <pc:docMk/>
            <pc:sldMk cId="434066000" sldId="256"/>
            <ac:spMk id="2" creationId="{79C42B1B-9080-D8D1-063D-9CC12452ECFE}"/>
          </ac:spMkLst>
        </pc:spChg>
        <pc:spChg chg="del">
          <ac:chgData name="Sven Groen" userId="77b569f4914ca9b7" providerId="LiveId" clId="{F3407562-0A56-41FA-A342-0C671134A16B}" dt="2022-11-01T09:51:59.632" v="2" actId="478"/>
          <ac:spMkLst>
            <pc:docMk/>
            <pc:sldMk cId="434066000" sldId="256"/>
            <ac:spMk id="3" creationId="{DCCFD948-531D-84B8-42F7-FC65E4F1FC72}"/>
          </ac:spMkLst>
        </pc:spChg>
        <pc:spChg chg="add del mod">
          <ac:chgData name="Sven Groen" userId="77b569f4914ca9b7" providerId="LiveId" clId="{F3407562-0A56-41FA-A342-0C671134A16B}" dt="2022-11-01T09:56:03.312" v="8" actId="478"/>
          <ac:spMkLst>
            <pc:docMk/>
            <pc:sldMk cId="434066000" sldId="256"/>
            <ac:spMk id="5" creationId="{F79A59FB-CDF9-94A3-222F-3D514892C165}"/>
          </ac:spMkLst>
        </pc:spChg>
        <pc:spChg chg="add mod">
          <ac:chgData name="Sven Groen" userId="77b569f4914ca9b7" providerId="LiveId" clId="{F3407562-0A56-41FA-A342-0C671134A16B}" dt="2022-11-01T10:40:34.331" v="515" actId="20577"/>
          <ac:spMkLst>
            <pc:docMk/>
            <pc:sldMk cId="434066000" sldId="256"/>
            <ac:spMk id="7" creationId="{53A527E5-2450-C16D-FA8A-DA6E77D57C46}"/>
          </ac:spMkLst>
        </pc:spChg>
        <pc:spChg chg="add mod">
          <ac:chgData name="Sven Groen" userId="77b569f4914ca9b7" providerId="LiveId" clId="{F3407562-0A56-41FA-A342-0C671134A16B}" dt="2022-11-01T10:07:02.860" v="303" actId="1076"/>
          <ac:spMkLst>
            <pc:docMk/>
            <pc:sldMk cId="434066000" sldId="256"/>
            <ac:spMk id="8" creationId="{9039F457-4A78-5B18-493B-9E275C1A185A}"/>
          </ac:spMkLst>
        </pc:spChg>
        <pc:spChg chg="add mod">
          <ac:chgData name="Sven Groen" userId="77b569f4914ca9b7" providerId="LiveId" clId="{F3407562-0A56-41FA-A342-0C671134A16B}" dt="2022-11-01T10:02:51.749" v="127" actId="1076"/>
          <ac:spMkLst>
            <pc:docMk/>
            <pc:sldMk cId="434066000" sldId="256"/>
            <ac:spMk id="9" creationId="{39A68BD7-A7D1-5D17-FB86-1BD33E18A7AC}"/>
          </ac:spMkLst>
        </pc:spChg>
        <pc:spChg chg="add mod">
          <ac:chgData name="Sven Groen" userId="77b569f4914ca9b7" providerId="LiveId" clId="{F3407562-0A56-41FA-A342-0C671134A16B}" dt="2022-11-01T10:04:45.265" v="202" actId="1076"/>
          <ac:spMkLst>
            <pc:docMk/>
            <pc:sldMk cId="434066000" sldId="256"/>
            <ac:spMk id="12" creationId="{A3602F2B-AF66-81B3-C98C-7A170021770A}"/>
          </ac:spMkLst>
        </pc:spChg>
        <pc:spChg chg="add mod">
          <ac:chgData name="Sven Groen" userId="77b569f4914ca9b7" providerId="LiveId" clId="{F3407562-0A56-41FA-A342-0C671134A16B}" dt="2022-11-01T10:06:00.580" v="262" actId="1076"/>
          <ac:spMkLst>
            <pc:docMk/>
            <pc:sldMk cId="434066000" sldId="256"/>
            <ac:spMk id="20" creationId="{F52C2B09-4183-5A52-2AC0-DAC13952D08B}"/>
          </ac:spMkLst>
        </pc:spChg>
        <pc:spChg chg="add mod">
          <ac:chgData name="Sven Groen" userId="77b569f4914ca9b7" providerId="LiveId" clId="{F3407562-0A56-41FA-A342-0C671134A16B}" dt="2022-11-01T10:23:55.402" v="439" actId="20577"/>
          <ac:spMkLst>
            <pc:docMk/>
            <pc:sldMk cId="434066000" sldId="256"/>
            <ac:spMk id="27" creationId="{2DFDE867-4299-7FC9-DC8B-817BDA6A2DA6}"/>
          </ac:spMkLst>
        </pc:spChg>
        <pc:spChg chg="add del mod">
          <ac:chgData name="Sven Groen" userId="77b569f4914ca9b7" providerId="LiveId" clId="{F3407562-0A56-41FA-A342-0C671134A16B}" dt="2022-11-01T10:22:42.466" v="365" actId="478"/>
          <ac:spMkLst>
            <pc:docMk/>
            <pc:sldMk cId="434066000" sldId="256"/>
            <ac:spMk id="29" creationId="{3724F6C6-E84F-852B-79C5-9F74B1A0EB0C}"/>
          </ac:spMkLst>
        </pc:spChg>
        <pc:spChg chg="add mod">
          <ac:chgData name="Sven Groen" userId="77b569f4914ca9b7" providerId="LiveId" clId="{F3407562-0A56-41FA-A342-0C671134A16B}" dt="2022-11-01T10:40:32.659" v="514" actId="20577"/>
          <ac:spMkLst>
            <pc:docMk/>
            <pc:sldMk cId="434066000" sldId="256"/>
            <ac:spMk id="31" creationId="{4F325D70-E18A-27C2-ECE1-F0FE49E46100}"/>
          </ac:spMkLst>
        </pc:spChg>
        <pc:cxnChg chg="add">
          <ac:chgData name="Sven Groen" userId="77b569f4914ca9b7" providerId="LiveId" clId="{F3407562-0A56-41FA-A342-0C671134A16B}" dt="2022-11-01T10:03:23.648" v="131" actId="11529"/>
          <ac:cxnSpMkLst>
            <pc:docMk/>
            <pc:sldMk cId="434066000" sldId="256"/>
            <ac:cxnSpMk id="11" creationId="{CB0B0514-CE01-4EC9-8E30-63EACA157A65}"/>
          </ac:cxnSpMkLst>
        </pc:cxnChg>
        <pc:cxnChg chg="add mod">
          <ac:chgData name="Sven Groen" userId="77b569f4914ca9b7" providerId="LiveId" clId="{F3407562-0A56-41FA-A342-0C671134A16B}" dt="2022-11-01T10:04:49.811" v="204" actId="14100"/>
          <ac:cxnSpMkLst>
            <pc:docMk/>
            <pc:sldMk cId="434066000" sldId="256"/>
            <ac:cxnSpMk id="14" creationId="{BFDD9DBC-9357-1FB7-F037-328A0BC31972}"/>
          </ac:cxnSpMkLst>
        </pc:cxnChg>
        <pc:cxnChg chg="add mod">
          <ac:chgData name="Sven Groen" userId="77b569f4914ca9b7" providerId="LiveId" clId="{F3407562-0A56-41FA-A342-0C671134A16B}" dt="2022-11-01T10:06:00.580" v="262" actId="1076"/>
          <ac:cxnSpMkLst>
            <pc:docMk/>
            <pc:sldMk cId="434066000" sldId="256"/>
            <ac:cxnSpMk id="22" creationId="{57198B89-63BE-1677-9983-C1689E058B79}"/>
          </ac:cxnSpMkLst>
        </pc:cxnChg>
        <pc:cxnChg chg="add">
          <ac:chgData name="Sven Groen" userId="77b569f4914ca9b7" providerId="LiveId" clId="{F3407562-0A56-41FA-A342-0C671134A16B}" dt="2022-11-01T10:06:06.792" v="263" actId="11529"/>
          <ac:cxnSpMkLst>
            <pc:docMk/>
            <pc:sldMk cId="434066000" sldId="256"/>
            <ac:cxnSpMk id="26" creationId="{05D0755E-39F2-9B92-4298-4E9F256EC066}"/>
          </ac:cxnSpMkLst>
        </pc:cxnChg>
        <pc:cxnChg chg="add del mod">
          <ac:chgData name="Sven Groen" userId="77b569f4914ca9b7" providerId="LiveId" clId="{F3407562-0A56-41FA-A342-0C671134A16B}" dt="2022-11-01T10:24:45.834" v="471" actId="478"/>
          <ac:cxnSpMkLst>
            <pc:docMk/>
            <pc:sldMk cId="434066000" sldId="256"/>
            <ac:cxnSpMk id="33" creationId="{8186B9EF-E113-C0BB-F38A-606BFD48E8B6}"/>
          </ac:cxnSpMkLst>
        </pc:cxnChg>
        <pc:cxnChg chg="add del mod">
          <ac:chgData name="Sven Groen" userId="77b569f4914ca9b7" providerId="LiveId" clId="{F3407562-0A56-41FA-A342-0C671134A16B}" dt="2022-11-01T10:38:47.603" v="480" actId="478"/>
          <ac:cxnSpMkLst>
            <pc:docMk/>
            <pc:sldMk cId="434066000" sldId="256"/>
            <ac:cxnSpMk id="37" creationId="{EA896567-3944-60AD-16B4-D0111991D2FE}"/>
          </ac:cxnSpMkLst>
        </pc:cxnChg>
        <pc:cxnChg chg="add mod">
          <ac:chgData name="Sven Groen" userId="77b569f4914ca9b7" providerId="LiveId" clId="{F3407562-0A56-41FA-A342-0C671134A16B}" dt="2022-11-01T10:38:55.053" v="483" actId="14100"/>
          <ac:cxnSpMkLst>
            <pc:docMk/>
            <pc:sldMk cId="434066000" sldId="256"/>
            <ac:cxnSpMk id="43" creationId="{FC93C004-6699-CD1A-BC7B-8A78DA7081C4}"/>
          </ac:cxnSpMkLst>
        </pc:cxnChg>
      </pc:sldChg>
      <pc:sldChg chg="addSp delSp modSp new mod modNotesTx">
        <pc:chgData name="Sven Groen" userId="77b569f4914ca9b7" providerId="LiveId" clId="{F3407562-0A56-41FA-A342-0C671134A16B}" dt="2022-11-01T13:39:58.026" v="2939" actId="20577"/>
        <pc:sldMkLst>
          <pc:docMk/>
          <pc:sldMk cId="377771" sldId="257"/>
        </pc:sldMkLst>
        <pc:spChg chg="del">
          <ac:chgData name="Sven Groen" userId="77b569f4914ca9b7" providerId="LiveId" clId="{F3407562-0A56-41FA-A342-0C671134A16B}" dt="2022-11-01T10:39:07.090" v="485" actId="478"/>
          <ac:spMkLst>
            <pc:docMk/>
            <pc:sldMk cId="377771" sldId="257"/>
            <ac:spMk id="2" creationId="{552A5B58-E911-02D0-326D-0D39A3EF0456}"/>
          </ac:spMkLst>
        </pc:spChg>
        <pc:spChg chg="del">
          <ac:chgData name="Sven Groen" userId="77b569f4914ca9b7" providerId="LiveId" clId="{F3407562-0A56-41FA-A342-0C671134A16B}" dt="2022-11-01T10:39:08.194" v="486" actId="478"/>
          <ac:spMkLst>
            <pc:docMk/>
            <pc:sldMk cId="377771" sldId="257"/>
            <ac:spMk id="3" creationId="{F63FD3BE-D73C-2831-545A-816BCA364998}"/>
          </ac:spMkLst>
        </pc:spChg>
        <pc:spChg chg="add del mod">
          <ac:chgData name="Sven Groen" userId="77b569f4914ca9b7" providerId="LiveId" clId="{F3407562-0A56-41FA-A342-0C671134A16B}" dt="2022-11-01T10:59:29.571" v="830" actId="478"/>
          <ac:spMkLst>
            <pc:docMk/>
            <pc:sldMk cId="377771" sldId="257"/>
            <ac:spMk id="4" creationId="{77D032CD-7B84-5FBE-CFBE-3B00ABC2DE79}"/>
          </ac:spMkLst>
        </pc:spChg>
        <pc:spChg chg="add mod">
          <ac:chgData name="Sven Groen" userId="77b569f4914ca9b7" providerId="LiveId" clId="{F3407562-0A56-41FA-A342-0C671134A16B}" dt="2022-11-01T10:39:29.701" v="498" actId="1076"/>
          <ac:spMkLst>
            <pc:docMk/>
            <pc:sldMk cId="377771" sldId="257"/>
            <ac:spMk id="5" creationId="{5FBF3E85-A2CC-F037-7995-AF885EFAFC1A}"/>
          </ac:spMkLst>
        </pc:spChg>
        <pc:spChg chg="add mod">
          <ac:chgData name="Sven Groen" userId="77b569f4914ca9b7" providerId="LiveId" clId="{F3407562-0A56-41FA-A342-0C671134A16B}" dt="2022-11-01T11:17:17.867" v="1186" actId="207"/>
          <ac:spMkLst>
            <pc:docMk/>
            <pc:sldMk cId="377771" sldId="257"/>
            <ac:spMk id="7" creationId="{FDF55A88-B142-68E3-A123-636D22B189F6}"/>
          </ac:spMkLst>
        </pc:spChg>
        <pc:spChg chg="add mod">
          <ac:chgData name="Sven Groen" userId="77b569f4914ca9b7" providerId="LiveId" clId="{F3407562-0A56-41FA-A342-0C671134A16B}" dt="2022-11-01T10:41:30.669" v="553" actId="1076"/>
          <ac:spMkLst>
            <pc:docMk/>
            <pc:sldMk cId="377771" sldId="257"/>
            <ac:spMk id="8" creationId="{CEAF5ED5-FA22-9885-54C4-5677D22C8BA1}"/>
          </ac:spMkLst>
        </pc:spChg>
        <pc:spChg chg="add del mod">
          <ac:chgData name="Sven Groen" userId="77b569f4914ca9b7" providerId="LiveId" clId="{F3407562-0A56-41FA-A342-0C671134A16B}" dt="2022-11-01T10:42:49.729" v="570"/>
          <ac:spMkLst>
            <pc:docMk/>
            <pc:sldMk cId="377771" sldId="257"/>
            <ac:spMk id="13" creationId="{40C8788B-B0C0-D2FD-8A87-66459E25B210}"/>
          </ac:spMkLst>
        </pc:spChg>
        <pc:spChg chg="add mod">
          <ac:chgData name="Sven Groen" userId="77b569f4914ca9b7" providerId="LiveId" clId="{F3407562-0A56-41FA-A342-0C671134A16B}" dt="2022-11-01T11:28:31.213" v="1433" actId="1035"/>
          <ac:spMkLst>
            <pc:docMk/>
            <pc:sldMk cId="377771" sldId="257"/>
            <ac:spMk id="14" creationId="{4703785C-6A58-5693-CA8B-E26AC33A9387}"/>
          </ac:spMkLst>
        </pc:spChg>
        <pc:spChg chg="add del">
          <ac:chgData name="Sven Groen" userId="77b569f4914ca9b7" providerId="LiveId" clId="{F3407562-0A56-41FA-A342-0C671134A16B}" dt="2022-11-01T10:50:53.826" v="694" actId="478"/>
          <ac:spMkLst>
            <pc:docMk/>
            <pc:sldMk cId="377771" sldId="257"/>
            <ac:spMk id="23" creationId="{77C70094-E1C5-F0B2-1DF4-4A7610693842}"/>
          </ac:spMkLst>
        </pc:spChg>
        <pc:spChg chg="add mod">
          <ac:chgData name="Sven Groen" userId="77b569f4914ca9b7" providerId="LiveId" clId="{F3407562-0A56-41FA-A342-0C671134A16B}" dt="2022-11-01T11:28:19.918" v="1411" actId="1076"/>
          <ac:spMkLst>
            <pc:docMk/>
            <pc:sldMk cId="377771" sldId="257"/>
            <ac:spMk id="25" creationId="{207B1C88-834C-4B97-A0C1-A51B64EB1EC4}"/>
          </ac:spMkLst>
        </pc:spChg>
        <pc:spChg chg="add mod">
          <ac:chgData name="Sven Groen" userId="77b569f4914ca9b7" providerId="LiveId" clId="{F3407562-0A56-41FA-A342-0C671134A16B}" dt="2022-11-01T11:26:20.421" v="1328" actId="404"/>
          <ac:spMkLst>
            <pc:docMk/>
            <pc:sldMk cId="377771" sldId="257"/>
            <ac:spMk id="26" creationId="{8770D6DB-7C20-F985-87D5-D4BED555F5A8}"/>
          </ac:spMkLst>
        </pc:spChg>
        <pc:spChg chg="add del mod">
          <ac:chgData name="Sven Groen" userId="77b569f4914ca9b7" providerId="LiveId" clId="{F3407562-0A56-41FA-A342-0C671134A16B}" dt="2022-11-01T11:16:11.155" v="1172" actId="478"/>
          <ac:spMkLst>
            <pc:docMk/>
            <pc:sldMk cId="377771" sldId="257"/>
            <ac:spMk id="28" creationId="{294503F7-7EE3-BB2C-AE7E-0CB76834DC9B}"/>
          </ac:spMkLst>
        </pc:spChg>
        <pc:spChg chg="add mod">
          <ac:chgData name="Sven Groen" userId="77b569f4914ca9b7" providerId="LiveId" clId="{F3407562-0A56-41FA-A342-0C671134A16B}" dt="2022-11-01T10:59:59.574" v="836"/>
          <ac:spMkLst>
            <pc:docMk/>
            <pc:sldMk cId="377771" sldId="257"/>
            <ac:spMk id="30" creationId="{3946CD50-92E4-03DC-6AA6-7F026F791E12}"/>
          </ac:spMkLst>
        </pc:spChg>
        <pc:spChg chg="add del mod">
          <ac:chgData name="Sven Groen" userId="77b569f4914ca9b7" providerId="LiveId" clId="{F3407562-0A56-41FA-A342-0C671134A16B}" dt="2022-11-01T11:00:15.014" v="843"/>
          <ac:spMkLst>
            <pc:docMk/>
            <pc:sldMk cId="377771" sldId="257"/>
            <ac:spMk id="34" creationId="{1E7CDBDD-FD59-6ECE-EDE3-4C59EB032ECD}"/>
          </ac:spMkLst>
        </pc:spChg>
        <pc:spChg chg="add mod">
          <ac:chgData name="Sven Groen" userId="77b569f4914ca9b7" providerId="LiveId" clId="{F3407562-0A56-41FA-A342-0C671134A16B}" dt="2022-11-01T11:28:41.225" v="1436" actId="1076"/>
          <ac:spMkLst>
            <pc:docMk/>
            <pc:sldMk cId="377771" sldId="257"/>
            <ac:spMk id="43" creationId="{2FF32491-3172-DEE7-6769-6B31D19BABBE}"/>
          </ac:spMkLst>
        </pc:spChg>
        <pc:spChg chg="add mod">
          <ac:chgData name="Sven Groen" userId="77b569f4914ca9b7" providerId="LiveId" clId="{F3407562-0A56-41FA-A342-0C671134A16B}" dt="2022-11-01T13:39:00.610" v="2876" actId="1076"/>
          <ac:spMkLst>
            <pc:docMk/>
            <pc:sldMk cId="377771" sldId="257"/>
            <ac:spMk id="51" creationId="{A12F5A50-066B-3CC9-8688-6C6E1C2CF359}"/>
          </ac:spMkLst>
        </pc:spChg>
        <pc:spChg chg="add mod">
          <ac:chgData name="Sven Groen" userId="77b569f4914ca9b7" providerId="LiveId" clId="{F3407562-0A56-41FA-A342-0C671134A16B}" dt="2022-11-01T13:39:58.026" v="2939" actId="20577"/>
          <ac:spMkLst>
            <pc:docMk/>
            <pc:sldMk cId="377771" sldId="257"/>
            <ac:spMk id="85" creationId="{85175234-B2F9-4881-77FA-C963C9E5C29D}"/>
          </ac:spMkLst>
        </pc:spChg>
        <pc:cxnChg chg="add mod">
          <ac:chgData name="Sven Groen" userId="77b569f4914ca9b7" providerId="LiveId" clId="{F3407562-0A56-41FA-A342-0C671134A16B}" dt="2022-11-01T10:59:59.574" v="836"/>
          <ac:cxnSpMkLst>
            <pc:docMk/>
            <pc:sldMk cId="377771" sldId="257"/>
            <ac:cxnSpMk id="10" creationId="{BA2885ED-6D82-DC74-B75C-1C4E54310995}"/>
          </ac:cxnSpMkLst>
        </pc:cxnChg>
        <pc:cxnChg chg="add del mod">
          <ac:chgData name="Sven Groen" userId="77b569f4914ca9b7" providerId="LiveId" clId="{F3407562-0A56-41FA-A342-0C671134A16B}" dt="2022-11-01T10:43:17.403" v="608" actId="478"/>
          <ac:cxnSpMkLst>
            <pc:docMk/>
            <pc:sldMk cId="377771" sldId="257"/>
            <ac:cxnSpMk id="16" creationId="{7C1B99B9-AF85-4D2C-A9FC-986DC904B5FA}"/>
          </ac:cxnSpMkLst>
        </pc:cxnChg>
        <pc:cxnChg chg="add mod">
          <ac:chgData name="Sven Groen" userId="77b569f4914ca9b7" providerId="LiveId" clId="{F3407562-0A56-41FA-A342-0C671134A16B}" dt="2022-11-01T11:28:31.213" v="1433" actId="1035"/>
          <ac:cxnSpMkLst>
            <pc:docMk/>
            <pc:sldMk cId="377771" sldId="257"/>
            <ac:cxnSpMk id="19" creationId="{A1C2C5FD-DAE0-EFC5-186F-10383E11DA9E}"/>
          </ac:cxnSpMkLst>
        </pc:cxnChg>
        <pc:cxnChg chg="add mod">
          <ac:chgData name="Sven Groen" userId="77b569f4914ca9b7" providerId="LiveId" clId="{F3407562-0A56-41FA-A342-0C671134A16B}" dt="2022-11-01T11:28:31.213" v="1433" actId="1035"/>
          <ac:cxnSpMkLst>
            <pc:docMk/>
            <pc:sldMk cId="377771" sldId="257"/>
            <ac:cxnSpMk id="36" creationId="{C2D61C42-B215-542F-371D-B808CEA104C2}"/>
          </ac:cxnSpMkLst>
        </pc:cxnChg>
        <pc:cxnChg chg="add del mod">
          <ac:chgData name="Sven Groen" userId="77b569f4914ca9b7" providerId="LiveId" clId="{F3407562-0A56-41FA-A342-0C671134A16B}" dt="2022-11-01T11:17:34.819" v="1190" actId="478"/>
          <ac:cxnSpMkLst>
            <pc:docMk/>
            <pc:sldMk cId="377771" sldId="257"/>
            <ac:cxnSpMk id="38" creationId="{04E2EBF3-D723-0831-5C0F-A7381E3F49C6}"/>
          </ac:cxnSpMkLst>
        </pc:cxnChg>
        <pc:cxnChg chg="add del mod">
          <ac:chgData name="Sven Groen" userId="77b569f4914ca9b7" providerId="LiveId" clId="{F3407562-0A56-41FA-A342-0C671134A16B}" dt="2022-11-01T11:17:39.931" v="1192" actId="478"/>
          <ac:cxnSpMkLst>
            <pc:docMk/>
            <pc:sldMk cId="377771" sldId="257"/>
            <ac:cxnSpMk id="40" creationId="{4D98E34E-197D-D04D-4BC6-C699211E4259}"/>
          </ac:cxnSpMkLst>
        </pc:cxnChg>
        <pc:cxnChg chg="add mod">
          <ac:chgData name="Sven Groen" userId="77b569f4914ca9b7" providerId="LiveId" clId="{F3407562-0A56-41FA-A342-0C671134A16B}" dt="2022-11-01T11:28:37.565" v="1435" actId="14100"/>
          <ac:cxnSpMkLst>
            <pc:docMk/>
            <pc:sldMk cId="377771" sldId="257"/>
            <ac:cxnSpMk id="42" creationId="{46D06541-E67E-CE1D-2A7F-DC0329A661BB}"/>
          </ac:cxnSpMkLst>
        </pc:cxnChg>
        <pc:cxnChg chg="add mod">
          <ac:chgData name="Sven Groen" userId="77b569f4914ca9b7" providerId="LiveId" clId="{F3407562-0A56-41FA-A342-0C671134A16B}" dt="2022-11-01T11:28:45.350" v="1437" actId="14100"/>
          <ac:cxnSpMkLst>
            <pc:docMk/>
            <pc:sldMk cId="377771" sldId="257"/>
            <ac:cxnSpMk id="44" creationId="{E12EC564-EDB9-20FF-0233-F9DED6D15B40}"/>
          </ac:cxnSpMkLst>
        </pc:cxnChg>
        <pc:cxnChg chg="add del">
          <ac:chgData name="Sven Groen" userId="77b569f4914ca9b7" providerId="LiveId" clId="{F3407562-0A56-41FA-A342-0C671134A16B}" dt="2022-11-01T11:23:02.060" v="1211" actId="478"/>
          <ac:cxnSpMkLst>
            <pc:docMk/>
            <pc:sldMk cId="377771" sldId="257"/>
            <ac:cxnSpMk id="49" creationId="{31CD96F1-1229-0569-D817-F9263B7AD75B}"/>
          </ac:cxnSpMkLst>
        </pc:cxnChg>
        <pc:cxnChg chg="add mod">
          <ac:chgData name="Sven Groen" userId="77b569f4914ca9b7" providerId="LiveId" clId="{F3407562-0A56-41FA-A342-0C671134A16B}" dt="2022-11-01T13:39:00.610" v="2876" actId="1076"/>
          <ac:cxnSpMkLst>
            <pc:docMk/>
            <pc:sldMk cId="377771" sldId="257"/>
            <ac:cxnSpMk id="60" creationId="{000D218F-F3A3-B968-0DF7-5344A5A010E4}"/>
          </ac:cxnSpMkLst>
        </pc:cxnChg>
        <pc:cxnChg chg="add mod">
          <ac:chgData name="Sven Groen" userId="77b569f4914ca9b7" providerId="LiveId" clId="{F3407562-0A56-41FA-A342-0C671134A16B}" dt="2022-11-01T13:39:03.669" v="2877" actId="14100"/>
          <ac:cxnSpMkLst>
            <pc:docMk/>
            <pc:sldMk cId="377771" sldId="257"/>
            <ac:cxnSpMk id="62" creationId="{0ACBE020-BB92-8D95-3963-99603B3EBC8F}"/>
          </ac:cxnSpMkLst>
        </pc:cxnChg>
        <pc:cxnChg chg="add mod">
          <ac:chgData name="Sven Groen" userId="77b569f4914ca9b7" providerId="LiveId" clId="{F3407562-0A56-41FA-A342-0C671134A16B}" dt="2022-11-01T13:39:07.276" v="2878" actId="14100"/>
          <ac:cxnSpMkLst>
            <pc:docMk/>
            <pc:sldMk cId="377771" sldId="257"/>
            <ac:cxnSpMk id="67" creationId="{E2C62272-39C6-053F-7FAA-5B860C9AF201}"/>
          </ac:cxnSpMkLst>
        </pc:cxnChg>
        <pc:cxnChg chg="add mod">
          <ac:chgData name="Sven Groen" userId="77b569f4914ca9b7" providerId="LiveId" clId="{F3407562-0A56-41FA-A342-0C671134A16B}" dt="2022-11-01T13:39:58.026" v="2939" actId="20577"/>
          <ac:cxnSpMkLst>
            <pc:docMk/>
            <pc:sldMk cId="377771" sldId="257"/>
            <ac:cxnSpMk id="87" creationId="{28AB0160-3F4F-CD95-9B9D-FF5DB35970DD}"/>
          </ac:cxnSpMkLst>
        </pc:cxnChg>
      </pc:sldChg>
      <pc:sldChg chg="addSp delSp modSp new mod">
        <pc:chgData name="Sven Groen" userId="77b569f4914ca9b7" providerId="LiveId" clId="{F3407562-0A56-41FA-A342-0C671134A16B}" dt="2022-11-01T13:10:39.573" v="2437" actId="1076"/>
        <pc:sldMkLst>
          <pc:docMk/>
          <pc:sldMk cId="2163417788" sldId="258"/>
        </pc:sldMkLst>
        <pc:spChg chg="del">
          <ac:chgData name="Sven Groen" userId="77b569f4914ca9b7" providerId="LiveId" clId="{F3407562-0A56-41FA-A342-0C671134A16B}" dt="2022-11-01T11:42:10.508" v="1439" actId="478"/>
          <ac:spMkLst>
            <pc:docMk/>
            <pc:sldMk cId="2163417788" sldId="258"/>
            <ac:spMk id="2" creationId="{636C618B-E3B3-FC01-1883-4C959A29D8A0}"/>
          </ac:spMkLst>
        </pc:spChg>
        <pc:spChg chg="del">
          <ac:chgData name="Sven Groen" userId="77b569f4914ca9b7" providerId="LiveId" clId="{F3407562-0A56-41FA-A342-0C671134A16B}" dt="2022-11-01T11:42:11.581" v="1440" actId="478"/>
          <ac:spMkLst>
            <pc:docMk/>
            <pc:sldMk cId="2163417788" sldId="258"/>
            <ac:spMk id="3" creationId="{F5B7510A-003E-231D-33C4-2ED6BBC55C57}"/>
          </ac:spMkLst>
        </pc:spChg>
        <pc:spChg chg="add mod">
          <ac:chgData name="Sven Groen" userId="77b569f4914ca9b7" providerId="LiveId" clId="{F3407562-0A56-41FA-A342-0C671134A16B}" dt="2022-11-01T12:02:35.817" v="1915" actId="207"/>
          <ac:spMkLst>
            <pc:docMk/>
            <pc:sldMk cId="2163417788" sldId="258"/>
            <ac:spMk id="4" creationId="{50AD6DBB-9D9F-301A-1161-149316E9913E}"/>
          </ac:spMkLst>
        </pc:spChg>
        <pc:spChg chg="add mod">
          <ac:chgData name="Sven Groen" userId="77b569f4914ca9b7" providerId="LiveId" clId="{F3407562-0A56-41FA-A342-0C671134A16B}" dt="2022-11-01T13:10:39.573" v="2437" actId="1076"/>
          <ac:spMkLst>
            <pc:docMk/>
            <pc:sldMk cId="2163417788" sldId="258"/>
            <ac:spMk id="5" creationId="{E62BAFCE-469A-80CE-A5CE-AA9E0025A1C4}"/>
          </ac:spMkLst>
        </pc:spChg>
        <pc:spChg chg="add mod">
          <ac:chgData name="Sven Groen" userId="77b569f4914ca9b7" providerId="LiveId" clId="{F3407562-0A56-41FA-A342-0C671134A16B}" dt="2022-11-01T13:07:00.565" v="2428" actId="1076"/>
          <ac:spMkLst>
            <pc:docMk/>
            <pc:sldMk cId="2163417788" sldId="258"/>
            <ac:spMk id="6" creationId="{579A4A81-B66C-6944-2666-C9CB0D48D565}"/>
          </ac:spMkLst>
        </pc:spChg>
        <pc:spChg chg="add mod">
          <ac:chgData name="Sven Groen" userId="77b569f4914ca9b7" providerId="LiveId" clId="{F3407562-0A56-41FA-A342-0C671134A16B}" dt="2022-11-01T12:56:44.207" v="2285" actId="1076"/>
          <ac:spMkLst>
            <pc:docMk/>
            <pc:sldMk cId="2163417788" sldId="258"/>
            <ac:spMk id="7" creationId="{B6119E3C-0BA2-4B79-1194-4DDC349936C0}"/>
          </ac:spMkLst>
        </pc:spChg>
        <pc:spChg chg="add mod">
          <ac:chgData name="Sven Groen" userId="77b569f4914ca9b7" providerId="LiveId" clId="{F3407562-0A56-41FA-A342-0C671134A16B}" dt="2022-11-01T12:56:36.286" v="2283" actId="1076"/>
          <ac:spMkLst>
            <pc:docMk/>
            <pc:sldMk cId="2163417788" sldId="258"/>
            <ac:spMk id="8" creationId="{11DE66B0-9231-FD8A-3B95-2D7539529A9D}"/>
          </ac:spMkLst>
        </pc:spChg>
        <pc:spChg chg="add mod">
          <ac:chgData name="Sven Groen" userId="77b569f4914ca9b7" providerId="LiveId" clId="{F3407562-0A56-41FA-A342-0C671134A16B}" dt="2022-11-01T12:56:33.745" v="2282" actId="1076"/>
          <ac:spMkLst>
            <pc:docMk/>
            <pc:sldMk cId="2163417788" sldId="258"/>
            <ac:spMk id="10" creationId="{174AA1B5-8E79-8A1B-F5C2-D307C7717BF3}"/>
          </ac:spMkLst>
        </pc:spChg>
        <pc:spChg chg="add mod">
          <ac:chgData name="Sven Groen" userId="77b569f4914ca9b7" providerId="LiveId" clId="{F3407562-0A56-41FA-A342-0C671134A16B}" dt="2022-11-01T12:56:49.517" v="2287" actId="1076"/>
          <ac:spMkLst>
            <pc:docMk/>
            <pc:sldMk cId="2163417788" sldId="258"/>
            <ac:spMk id="15" creationId="{05BC66EB-4629-FEC3-F846-1545BA9D0557}"/>
          </ac:spMkLst>
        </pc:spChg>
        <pc:spChg chg="add mod">
          <ac:chgData name="Sven Groen" userId="77b569f4914ca9b7" providerId="LiveId" clId="{F3407562-0A56-41FA-A342-0C671134A16B}" dt="2022-11-01T13:06:40.937" v="2424" actId="1076"/>
          <ac:spMkLst>
            <pc:docMk/>
            <pc:sldMk cId="2163417788" sldId="258"/>
            <ac:spMk id="16" creationId="{8A6D4728-AD42-7013-F4AA-04F0399F5A2E}"/>
          </ac:spMkLst>
        </pc:spChg>
        <pc:spChg chg="add mod">
          <ac:chgData name="Sven Groen" userId="77b569f4914ca9b7" providerId="LiveId" clId="{F3407562-0A56-41FA-A342-0C671134A16B}" dt="2022-11-01T13:06:50.694" v="2427" actId="1076"/>
          <ac:spMkLst>
            <pc:docMk/>
            <pc:sldMk cId="2163417788" sldId="258"/>
            <ac:spMk id="18" creationId="{081396F1-8E3B-1C57-1B61-00DFD54DEC70}"/>
          </ac:spMkLst>
        </pc:spChg>
        <pc:spChg chg="add mod">
          <ac:chgData name="Sven Groen" userId="77b569f4914ca9b7" providerId="LiveId" clId="{F3407562-0A56-41FA-A342-0C671134A16B}" dt="2022-11-01T12:56:39.745" v="2284" actId="1076"/>
          <ac:spMkLst>
            <pc:docMk/>
            <pc:sldMk cId="2163417788" sldId="258"/>
            <ac:spMk id="20" creationId="{08F6F7A5-4D3A-8E0F-FA63-C8678A1C3EB2}"/>
          </ac:spMkLst>
        </pc:spChg>
        <pc:spChg chg="add mod">
          <ac:chgData name="Sven Groen" userId="77b569f4914ca9b7" providerId="LiveId" clId="{F3407562-0A56-41FA-A342-0C671134A16B}" dt="2022-11-01T13:06:30.703" v="2421" actId="1076"/>
          <ac:spMkLst>
            <pc:docMk/>
            <pc:sldMk cId="2163417788" sldId="258"/>
            <ac:spMk id="26" creationId="{70FB78C3-8AC4-F36E-0275-AEAFC4C03740}"/>
          </ac:spMkLst>
        </pc:spChg>
        <pc:cxnChg chg="add mod">
          <ac:chgData name="Sven Groen" userId="77b569f4914ca9b7" providerId="LiveId" clId="{F3407562-0A56-41FA-A342-0C671134A16B}" dt="2022-11-01T12:56:36.286" v="2283" actId="1076"/>
          <ac:cxnSpMkLst>
            <pc:docMk/>
            <pc:sldMk cId="2163417788" sldId="258"/>
            <ac:cxnSpMk id="12" creationId="{DD9CBE48-CD7E-33B7-CCFA-5FCBC4FBD1BA}"/>
          </ac:cxnSpMkLst>
        </pc:cxnChg>
        <pc:cxnChg chg="add mod">
          <ac:chgData name="Sven Groen" userId="77b569f4914ca9b7" providerId="LiveId" clId="{F3407562-0A56-41FA-A342-0C671134A16B}" dt="2022-11-01T13:07:00.565" v="2428" actId="1076"/>
          <ac:cxnSpMkLst>
            <pc:docMk/>
            <pc:sldMk cId="2163417788" sldId="258"/>
            <ac:cxnSpMk id="28" creationId="{7F619DF4-7A2E-921A-1709-D5FCB4BA5019}"/>
          </ac:cxnSpMkLst>
        </pc:cxnChg>
        <pc:cxnChg chg="add mod">
          <ac:chgData name="Sven Groen" userId="77b569f4914ca9b7" providerId="LiveId" clId="{F3407562-0A56-41FA-A342-0C671134A16B}" dt="2022-11-01T13:07:00.565" v="2428" actId="1076"/>
          <ac:cxnSpMkLst>
            <pc:docMk/>
            <pc:sldMk cId="2163417788" sldId="258"/>
            <ac:cxnSpMk id="30" creationId="{A0B013FB-C767-50E7-D431-5C6EFA54EA91}"/>
          </ac:cxnSpMkLst>
        </pc:cxnChg>
        <pc:cxnChg chg="add mod">
          <ac:chgData name="Sven Groen" userId="77b569f4914ca9b7" providerId="LiveId" clId="{F3407562-0A56-41FA-A342-0C671134A16B}" dt="2022-11-01T13:07:04.232" v="2429" actId="14100"/>
          <ac:cxnSpMkLst>
            <pc:docMk/>
            <pc:sldMk cId="2163417788" sldId="258"/>
            <ac:cxnSpMk id="32" creationId="{A241B06A-705C-C0B6-A972-17F60E78EDF6}"/>
          </ac:cxnSpMkLst>
        </pc:cxnChg>
        <pc:cxnChg chg="add mod">
          <ac:chgData name="Sven Groen" userId="77b569f4914ca9b7" providerId="LiveId" clId="{F3407562-0A56-41FA-A342-0C671134A16B}" dt="2022-11-01T13:05:54.407" v="2411" actId="14100"/>
          <ac:cxnSpMkLst>
            <pc:docMk/>
            <pc:sldMk cId="2163417788" sldId="258"/>
            <ac:cxnSpMk id="35" creationId="{C5239584-6E5E-9B63-2842-ADA1123CFC4B}"/>
          </ac:cxnSpMkLst>
        </pc:cxnChg>
        <pc:cxnChg chg="add">
          <ac:chgData name="Sven Groen" userId="77b569f4914ca9b7" providerId="LiveId" clId="{F3407562-0A56-41FA-A342-0C671134A16B}" dt="2022-11-01T13:06:02.928" v="2413" actId="11529"/>
          <ac:cxnSpMkLst>
            <pc:docMk/>
            <pc:sldMk cId="2163417788" sldId="258"/>
            <ac:cxnSpMk id="38" creationId="{7D3809F6-1A2B-6D6E-3315-CDC6F4990883}"/>
          </ac:cxnSpMkLst>
        </pc:cxnChg>
        <pc:cxnChg chg="add mod">
          <ac:chgData name="Sven Groen" userId="77b569f4914ca9b7" providerId="LiveId" clId="{F3407562-0A56-41FA-A342-0C671134A16B}" dt="2022-11-01T13:06:30.703" v="2421" actId="1076"/>
          <ac:cxnSpMkLst>
            <pc:docMk/>
            <pc:sldMk cId="2163417788" sldId="258"/>
            <ac:cxnSpMk id="40" creationId="{6331838A-E1C3-076B-DC2D-8BF7E2743617}"/>
          </ac:cxnSpMkLst>
        </pc:cxnChg>
        <pc:cxnChg chg="add mod">
          <ac:chgData name="Sven Groen" userId="77b569f4914ca9b7" providerId="LiveId" clId="{F3407562-0A56-41FA-A342-0C671134A16B}" dt="2022-11-01T13:06:33.940" v="2422" actId="14100"/>
          <ac:cxnSpMkLst>
            <pc:docMk/>
            <pc:sldMk cId="2163417788" sldId="258"/>
            <ac:cxnSpMk id="41" creationId="{BCEF63B9-A1F9-59BA-CBDD-1C579EF823BF}"/>
          </ac:cxnSpMkLst>
        </pc:cxnChg>
        <pc:cxnChg chg="add">
          <ac:chgData name="Sven Groen" userId="77b569f4914ca9b7" providerId="LiveId" clId="{F3407562-0A56-41FA-A342-0C671134A16B}" dt="2022-11-01T13:06:45.266" v="2425" actId="11529"/>
          <ac:cxnSpMkLst>
            <pc:docMk/>
            <pc:sldMk cId="2163417788" sldId="258"/>
            <ac:cxnSpMk id="47" creationId="{64407946-4B87-6767-750C-395054AF8EF3}"/>
          </ac:cxnSpMkLst>
        </pc:cxnChg>
        <pc:cxnChg chg="add mod">
          <ac:chgData name="Sven Groen" userId="77b569f4914ca9b7" providerId="LiveId" clId="{F3407562-0A56-41FA-A342-0C671134A16B}" dt="2022-11-01T13:06:50.694" v="2427" actId="1076"/>
          <ac:cxnSpMkLst>
            <pc:docMk/>
            <pc:sldMk cId="2163417788" sldId="258"/>
            <ac:cxnSpMk id="49" creationId="{7BD6A48E-E4D0-B849-096D-2C855CA0312D}"/>
          </ac:cxnSpMkLst>
        </pc:cxnChg>
      </pc:sldChg>
      <pc:sldChg chg="addSp delSp modSp new mod">
        <pc:chgData name="Sven Groen" userId="77b569f4914ca9b7" providerId="LiveId" clId="{F3407562-0A56-41FA-A342-0C671134A16B}" dt="2022-11-01T13:18:49.446" v="2875" actId="1076"/>
        <pc:sldMkLst>
          <pc:docMk/>
          <pc:sldMk cId="1481916140" sldId="259"/>
        </pc:sldMkLst>
        <pc:spChg chg="del">
          <ac:chgData name="Sven Groen" userId="77b569f4914ca9b7" providerId="LiveId" clId="{F3407562-0A56-41FA-A342-0C671134A16B}" dt="2022-11-01T13:10:22.920" v="2431" actId="478"/>
          <ac:spMkLst>
            <pc:docMk/>
            <pc:sldMk cId="1481916140" sldId="259"/>
            <ac:spMk id="2" creationId="{C06573E9-875E-E712-41EE-6A97FCDCBC39}"/>
          </ac:spMkLst>
        </pc:spChg>
        <pc:spChg chg="del">
          <ac:chgData name="Sven Groen" userId="77b569f4914ca9b7" providerId="LiveId" clId="{F3407562-0A56-41FA-A342-0C671134A16B}" dt="2022-11-01T13:10:23.584" v="2432" actId="478"/>
          <ac:spMkLst>
            <pc:docMk/>
            <pc:sldMk cId="1481916140" sldId="259"/>
            <ac:spMk id="3" creationId="{2B0B442F-801E-E855-656B-ECFC2DD62539}"/>
          </ac:spMkLst>
        </pc:spChg>
        <pc:spChg chg="add mod">
          <ac:chgData name="Sven Groen" userId="77b569f4914ca9b7" providerId="LiveId" clId="{F3407562-0A56-41FA-A342-0C671134A16B}" dt="2022-11-01T13:10:32.957" v="2433"/>
          <ac:spMkLst>
            <pc:docMk/>
            <pc:sldMk cId="1481916140" sldId="259"/>
            <ac:spMk id="4" creationId="{9117881C-7883-1794-2A8A-39B9223B6E26}"/>
          </ac:spMkLst>
        </pc:spChg>
        <pc:spChg chg="add mod">
          <ac:chgData name="Sven Groen" userId="77b569f4914ca9b7" providerId="LiveId" clId="{F3407562-0A56-41FA-A342-0C671134A16B}" dt="2022-11-01T13:11:36.636" v="2482" actId="1035"/>
          <ac:spMkLst>
            <pc:docMk/>
            <pc:sldMk cId="1481916140" sldId="259"/>
            <ac:spMk id="5" creationId="{D601FC24-A778-62FC-C629-3AC145950D88}"/>
          </ac:spMkLst>
        </pc:spChg>
        <pc:spChg chg="add mod">
          <ac:chgData name="Sven Groen" userId="77b569f4914ca9b7" providerId="LiveId" clId="{F3407562-0A56-41FA-A342-0C671134A16B}" dt="2022-11-01T13:15:07.910" v="2541" actId="1076"/>
          <ac:spMkLst>
            <pc:docMk/>
            <pc:sldMk cId="1481916140" sldId="259"/>
            <ac:spMk id="10" creationId="{B2374259-C15A-2EB3-408C-58FFE01D304D}"/>
          </ac:spMkLst>
        </pc:spChg>
        <pc:spChg chg="add mod">
          <ac:chgData name="Sven Groen" userId="77b569f4914ca9b7" providerId="LiveId" clId="{F3407562-0A56-41FA-A342-0C671134A16B}" dt="2022-11-01T13:18:49.446" v="2875" actId="1076"/>
          <ac:spMkLst>
            <pc:docMk/>
            <pc:sldMk cId="1481916140" sldId="259"/>
            <ac:spMk id="16" creationId="{4C6B36E0-F645-C35C-A6D4-65B17FE9CB3C}"/>
          </ac:spMkLst>
        </pc:spChg>
        <pc:spChg chg="add mod">
          <ac:chgData name="Sven Groen" userId="77b569f4914ca9b7" providerId="LiveId" clId="{F3407562-0A56-41FA-A342-0C671134A16B}" dt="2022-11-01T13:18:46.566" v="2874" actId="1076"/>
          <ac:spMkLst>
            <pc:docMk/>
            <pc:sldMk cId="1481916140" sldId="259"/>
            <ac:spMk id="21" creationId="{3363BA46-9B5B-3BB8-F29D-F0A79D656428}"/>
          </ac:spMkLst>
        </pc:spChg>
        <pc:cxnChg chg="add mod">
          <ac:chgData name="Sven Groen" userId="77b569f4914ca9b7" providerId="LiveId" clId="{F3407562-0A56-41FA-A342-0C671134A16B}" dt="2022-11-01T13:11:36.636" v="2482" actId="1035"/>
          <ac:cxnSpMkLst>
            <pc:docMk/>
            <pc:sldMk cId="1481916140" sldId="259"/>
            <ac:cxnSpMk id="7" creationId="{B66BAF46-881B-045C-42B8-1A9E102C144E}"/>
          </ac:cxnSpMkLst>
        </pc:cxnChg>
        <pc:cxnChg chg="add mod">
          <ac:chgData name="Sven Groen" userId="77b569f4914ca9b7" providerId="LiveId" clId="{F3407562-0A56-41FA-A342-0C671134A16B}" dt="2022-11-01T13:15:07.910" v="2541" actId="1076"/>
          <ac:cxnSpMkLst>
            <pc:docMk/>
            <pc:sldMk cId="1481916140" sldId="259"/>
            <ac:cxnSpMk id="12" creationId="{3315C216-2433-6D44-4925-ED69A6B996A8}"/>
          </ac:cxnSpMkLst>
        </pc:cxnChg>
        <pc:cxnChg chg="add mod">
          <ac:chgData name="Sven Groen" userId="77b569f4914ca9b7" providerId="LiveId" clId="{F3407562-0A56-41FA-A342-0C671134A16B}" dt="2022-11-01T13:18:49.446" v="2875" actId="1076"/>
          <ac:cxnSpMkLst>
            <pc:docMk/>
            <pc:sldMk cId="1481916140" sldId="259"/>
            <ac:cxnSpMk id="18" creationId="{E7849FC2-348D-B4AC-B4A4-E9C051909E29}"/>
          </ac:cxnSpMkLst>
        </pc:cxnChg>
        <pc:cxnChg chg="add mod">
          <ac:chgData name="Sven Groen" userId="77b569f4914ca9b7" providerId="LiveId" clId="{F3407562-0A56-41FA-A342-0C671134A16B}" dt="2022-11-01T13:18:49.446" v="2875" actId="1076"/>
          <ac:cxnSpMkLst>
            <pc:docMk/>
            <pc:sldMk cId="1481916140" sldId="259"/>
            <ac:cxnSpMk id="23" creationId="{D5113A4F-7BF4-F62F-07F5-9AA2C3D11E68}"/>
          </ac:cxnSpMkLst>
        </pc:cxnChg>
      </pc:sldChg>
      <pc:sldChg chg="modSp new del mod ord">
        <pc:chgData name="Sven Groen" userId="77b569f4914ca9b7" providerId="LiveId" clId="{F3407562-0A56-41FA-A342-0C671134A16B}" dt="2022-11-01T14:48:51.252" v="2971" actId="47"/>
        <pc:sldMkLst>
          <pc:docMk/>
          <pc:sldMk cId="3909529060" sldId="260"/>
        </pc:sldMkLst>
        <pc:spChg chg="mod">
          <ac:chgData name="Sven Groen" userId="77b569f4914ca9b7" providerId="LiveId" clId="{F3407562-0A56-41FA-A342-0C671134A16B}" dt="2022-11-01T14:48:40.746" v="2959" actId="20577"/>
          <ac:spMkLst>
            <pc:docMk/>
            <pc:sldMk cId="3909529060" sldId="260"/>
            <ac:spMk id="2" creationId="{541F307E-CE06-A9EB-8384-E29A0CBDBB96}"/>
          </ac:spMkLst>
        </pc:spChg>
      </pc:sldChg>
      <pc:sldChg chg="modSp new mod">
        <pc:chgData name="Sven Groen" userId="77b569f4914ca9b7" providerId="LiveId" clId="{F3407562-0A56-41FA-A342-0C671134A16B}" dt="2022-11-01T14:48:48.986" v="2970" actId="20577"/>
        <pc:sldMkLst>
          <pc:docMk/>
          <pc:sldMk cId="2255731668" sldId="261"/>
        </pc:sldMkLst>
        <pc:spChg chg="mod">
          <ac:chgData name="Sven Groen" userId="77b569f4914ca9b7" providerId="LiveId" clId="{F3407562-0A56-41FA-A342-0C671134A16B}" dt="2022-11-01T14:48:48.986" v="2970" actId="20577"/>
          <ac:spMkLst>
            <pc:docMk/>
            <pc:sldMk cId="2255731668" sldId="261"/>
            <ac:spMk id="2" creationId="{B12BED30-F747-420D-714F-7229F75A6BBE}"/>
          </ac:spMkLst>
        </pc:spChg>
      </pc:sldChg>
      <pc:sldChg chg="add">
        <pc:chgData name="Sven Groen" userId="77b569f4914ca9b7" providerId="LiveId" clId="{F3407562-0A56-41FA-A342-0C671134A16B}" dt="2022-11-01T14:48:43.880" v="2960"/>
        <pc:sldMkLst>
          <pc:docMk/>
          <pc:sldMk cId="3344969414" sldId="262"/>
        </pc:sldMkLst>
      </pc:sldChg>
      <pc:sldChg chg="addSp delSp modSp new mod">
        <pc:chgData name="Sven Groen" userId="77b569f4914ca9b7" providerId="LiveId" clId="{F3407562-0A56-41FA-A342-0C671134A16B}" dt="2022-11-01T17:05:35.671" v="3467" actId="478"/>
        <pc:sldMkLst>
          <pc:docMk/>
          <pc:sldMk cId="1046005634" sldId="263"/>
        </pc:sldMkLst>
        <pc:spChg chg="del">
          <ac:chgData name="Sven Groen" userId="77b569f4914ca9b7" providerId="LiveId" clId="{F3407562-0A56-41FA-A342-0C671134A16B}" dt="2022-11-01T14:48:54.602" v="2973" actId="478"/>
          <ac:spMkLst>
            <pc:docMk/>
            <pc:sldMk cId="1046005634" sldId="263"/>
            <ac:spMk id="2" creationId="{DB8430D9-8568-23BB-FCFF-06F83FEE6072}"/>
          </ac:spMkLst>
        </pc:spChg>
        <pc:spChg chg="del">
          <ac:chgData name="Sven Groen" userId="77b569f4914ca9b7" providerId="LiveId" clId="{F3407562-0A56-41FA-A342-0C671134A16B}" dt="2022-11-01T14:48:55.491" v="2974" actId="478"/>
          <ac:spMkLst>
            <pc:docMk/>
            <pc:sldMk cId="1046005634" sldId="263"/>
            <ac:spMk id="3" creationId="{25644921-99D6-627F-81D3-371A39D39F83}"/>
          </ac:spMkLst>
        </pc:spChg>
        <pc:spChg chg="add mod">
          <ac:chgData name="Sven Groen" userId="77b569f4914ca9b7" providerId="LiveId" clId="{F3407562-0A56-41FA-A342-0C671134A16B}" dt="2022-11-01T14:52:57.543" v="3090" actId="1076"/>
          <ac:spMkLst>
            <pc:docMk/>
            <pc:sldMk cId="1046005634" sldId="263"/>
            <ac:spMk id="5" creationId="{BB11B216-8EAF-974F-ED3B-27A765F568FF}"/>
          </ac:spMkLst>
        </pc:spChg>
        <pc:spChg chg="add del mod">
          <ac:chgData name="Sven Groen" userId="77b569f4914ca9b7" providerId="LiveId" clId="{F3407562-0A56-41FA-A342-0C671134A16B}" dt="2022-11-01T14:53:28.058" v="3102" actId="478"/>
          <ac:spMkLst>
            <pc:docMk/>
            <pc:sldMk cId="1046005634" sldId="263"/>
            <ac:spMk id="6" creationId="{A663FD0B-E328-09C0-8849-4E34018E0F65}"/>
          </ac:spMkLst>
        </pc:spChg>
        <pc:spChg chg="add mod">
          <ac:chgData name="Sven Groen" userId="77b569f4914ca9b7" providerId="LiveId" clId="{F3407562-0A56-41FA-A342-0C671134A16B}" dt="2022-11-01T14:53:42.468" v="3122" actId="1076"/>
          <ac:spMkLst>
            <pc:docMk/>
            <pc:sldMk cId="1046005634" sldId="263"/>
            <ac:spMk id="7" creationId="{614B175C-8DD6-444A-63DA-ECF0E7DFD0E4}"/>
          </ac:spMkLst>
        </pc:spChg>
        <pc:spChg chg="add mod">
          <ac:chgData name="Sven Groen" userId="77b569f4914ca9b7" providerId="LiveId" clId="{F3407562-0A56-41FA-A342-0C671134A16B}" dt="2022-11-01T14:56:41.874" v="3174" actId="20577"/>
          <ac:spMkLst>
            <pc:docMk/>
            <pc:sldMk cId="1046005634" sldId="263"/>
            <ac:spMk id="11" creationId="{6163AA9C-E75A-67F1-4245-6D85FBEAF4A0}"/>
          </ac:spMkLst>
        </pc:spChg>
        <pc:spChg chg="add mod">
          <ac:chgData name="Sven Groen" userId="77b569f4914ca9b7" providerId="LiveId" clId="{F3407562-0A56-41FA-A342-0C671134A16B}" dt="2022-11-01T14:57:54.453" v="3191" actId="1076"/>
          <ac:spMkLst>
            <pc:docMk/>
            <pc:sldMk cId="1046005634" sldId="263"/>
            <ac:spMk id="16" creationId="{E3601079-AE6A-A5D3-C722-46045D287E5F}"/>
          </ac:spMkLst>
        </pc:spChg>
        <pc:spChg chg="add mod">
          <ac:chgData name="Sven Groen" userId="77b569f4914ca9b7" providerId="LiveId" clId="{F3407562-0A56-41FA-A342-0C671134A16B}" dt="2022-11-01T14:58:35.298" v="3200" actId="1076"/>
          <ac:spMkLst>
            <pc:docMk/>
            <pc:sldMk cId="1046005634" sldId="263"/>
            <ac:spMk id="17" creationId="{FAE4EB50-A6BE-16E6-2C5C-FDDCEDE4E4C5}"/>
          </ac:spMkLst>
        </pc:spChg>
        <pc:spChg chg="add mod">
          <ac:chgData name="Sven Groen" userId="77b569f4914ca9b7" providerId="LiveId" clId="{F3407562-0A56-41FA-A342-0C671134A16B}" dt="2022-11-01T15:04:55.940" v="3260" actId="207"/>
          <ac:spMkLst>
            <pc:docMk/>
            <pc:sldMk cId="1046005634" sldId="263"/>
            <ac:spMk id="23" creationId="{D8C0154A-CCC1-6500-A51E-6114052B2610}"/>
          </ac:spMkLst>
        </pc:spChg>
        <pc:spChg chg="add mod">
          <ac:chgData name="Sven Groen" userId="77b569f4914ca9b7" providerId="LiveId" clId="{F3407562-0A56-41FA-A342-0C671134A16B}" dt="2022-11-01T14:58:12.701" v="3196" actId="692"/>
          <ac:spMkLst>
            <pc:docMk/>
            <pc:sldMk cId="1046005634" sldId="263"/>
            <ac:spMk id="24" creationId="{5C5F4951-05AB-E52D-8295-1BE4AB3FB9BA}"/>
          </ac:spMkLst>
        </pc:spChg>
        <pc:spChg chg="add mod">
          <ac:chgData name="Sven Groen" userId="77b569f4914ca9b7" providerId="LiveId" clId="{F3407562-0A56-41FA-A342-0C671134A16B}" dt="2022-11-01T15:05:22.086" v="3261" actId="207"/>
          <ac:spMkLst>
            <pc:docMk/>
            <pc:sldMk cId="1046005634" sldId="263"/>
            <ac:spMk id="31" creationId="{9138DD23-6412-DCCF-BF1F-42C341949460}"/>
          </ac:spMkLst>
        </pc:spChg>
        <pc:spChg chg="add mod">
          <ac:chgData name="Sven Groen" userId="77b569f4914ca9b7" providerId="LiveId" clId="{F3407562-0A56-41FA-A342-0C671134A16B}" dt="2022-11-01T17:05:31.569" v="3466" actId="6549"/>
          <ac:spMkLst>
            <pc:docMk/>
            <pc:sldMk cId="1046005634" sldId="263"/>
            <ac:spMk id="39" creationId="{01EECD78-37DD-8D0D-2CDE-55A49B9B7C8D}"/>
          </ac:spMkLst>
        </pc:spChg>
        <pc:spChg chg="add del mod">
          <ac:chgData name="Sven Groen" userId="77b569f4914ca9b7" providerId="LiveId" clId="{F3407562-0A56-41FA-A342-0C671134A16B}" dt="2022-11-01T17:05:35.671" v="3467" actId="478"/>
          <ac:spMkLst>
            <pc:docMk/>
            <pc:sldMk cId="1046005634" sldId="263"/>
            <ac:spMk id="42" creationId="{105A2C6A-E809-4CF6-3F0D-681597BDCC55}"/>
          </ac:spMkLst>
        </pc:spChg>
        <pc:cxnChg chg="add">
          <ac:chgData name="Sven Groen" userId="77b569f4914ca9b7" providerId="LiveId" clId="{F3407562-0A56-41FA-A342-0C671134A16B}" dt="2022-11-01T14:53:47.142" v="3123" actId="11529"/>
          <ac:cxnSpMkLst>
            <pc:docMk/>
            <pc:sldMk cId="1046005634" sldId="263"/>
            <ac:cxnSpMk id="9" creationId="{2CEFFB3D-E60E-047D-1F3B-470BA40BD241}"/>
          </ac:cxnSpMkLst>
        </pc:cxnChg>
        <pc:cxnChg chg="add mod">
          <ac:chgData name="Sven Groen" userId="77b569f4914ca9b7" providerId="LiveId" clId="{F3407562-0A56-41FA-A342-0C671134A16B}" dt="2022-11-01T14:56:33.634" v="3165" actId="20577"/>
          <ac:cxnSpMkLst>
            <pc:docMk/>
            <pc:sldMk cId="1046005634" sldId="263"/>
            <ac:cxnSpMk id="12" creationId="{F41A7F2B-8AC4-C606-20A2-1B3E197A4C3A}"/>
          </ac:cxnSpMkLst>
        </pc:cxnChg>
        <pc:cxnChg chg="add mod">
          <ac:chgData name="Sven Groen" userId="77b569f4914ca9b7" providerId="LiveId" clId="{F3407562-0A56-41FA-A342-0C671134A16B}" dt="2022-11-01T14:58:35.298" v="3200" actId="1076"/>
          <ac:cxnSpMkLst>
            <pc:docMk/>
            <pc:sldMk cId="1046005634" sldId="263"/>
            <ac:cxnSpMk id="18" creationId="{643C38D8-553B-2463-B6EA-8AC4F5B1B5BA}"/>
          </ac:cxnSpMkLst>
        </pc:cxnChg>
        <pc:cxnChg chg="add mod">
          <ac:chgData name="Sven Groen" userId="77b569f4914ca9b7" providerId="LiveId" clId="{F3407562-0A56-41FA-A342-0C671134A16B}" dt="2022-11-01T14:58:35.298" v="3200" actId="1076"/>
          <ac:cxnSpMkLst>
            <pc:docMk/>
            <pc:sldMk cId="1046005634" sldId="263"/>
            <ac:cxnSpMk id="26" creationId="{25545D88-0027-9F6E-4BEF-2282B2694509}"/>
          </ac:cxnSpMkLst>
        </pc:cxnChg>
        <pc:cxnChg chg="add mod">
          <ac:chgData name="Sven Groen" userId="77b569f4914ca9b7" providerId="LiveId" clId="{F3407562-0A56-41FA-A342-0C671134A16B}" dt="2022-11-01T15:04:01.963" v="3258" actId="1076"/>
          <ac:cxnSpMkLst>
            <pc:docMk/>
            <pc:sldMk cId="1046005634" sldId="263"/>
            <ac:cxnSpMk id="32" creationId="{E2694BBC-A9C7-B5E8-46A0-C0FE390AFB5F}"/>
          </ac:cxnSpMkLst>
        </pc:cxnChg>
        <pc:cxnChg chg="add mod">
          <ac:chgData name="Sven Groen" userId="77b569f4914ca9b7" providerId="LiveId" clId="{F3407562-0A56-41FA-A342-0C671134A16B}" dt="2022-11-01T17:05:31.569" v="3466" actId="6549"/>
          <ac:cxnSpMkLst>
            <pc:docMk/>
            <pc:sldMk cId="1046005634" sldId="263"/>
            <ac:cxnSpMk id="41" creationId="{F1F6E3BA-21FD-F878-2474-34D8161846D5}"/>
          </ac:cxnSpMkLst>
        </pc:cxnChg>
      </pc:sldChg>
      <pc:sldChg chg="addSp delSp modSp new mod">
        <pc:chgData name="Sven Groen" userId="77b569f4914ca9b7" providerId="LiveId" clId="{F3407562-0A56-41FA-A342-0C671134A16B}" dt="2022-11-01T17:20:30.999" v="3859" actId="1076"/>
        <pc:sldMkLst>
          <pc:docMk/>
          <pc:sldMk cId="1665199550" sldId="264"/>
        </pc:sldMkLst>
        <pc:spChg chg="del">
          <ac:chgData name="Sven Groen" userId="77b569f4914ca9b7" providerId="LiveId" clId="{F3407562-0A56-41FA-A342-0C671134A16B}" dt="2022-11-01T15:08:03.106" v="3263" actId="478"/>
          <ac:spMkLst>
            <pc:docMk/>
            <pc:sldMk cId="1665199550" sldId="264"/>
            <ac:spMk id="2" creationId="{A4B2AC63-CBA3-691B-AB44-EB2E62E5CF05}"/>
          </ac:spMkLst>
        </pc:spChg>
        <pc:spChg chg="del">
          <ac:chgData name="Sven Groen" userId="77b569f4914ca9b7" providerId="LiveId" clId="{F3407562-0A56-41FA-A342-0C671134A16B}" dt="2022-11-01T15:08:04.258" v="3264" actId="478"/>
          <ac:spMkLst>
            <pc:docMk/>
            <pc:sldMk cId="1665199550" sldId="264"/>
            <ac:spMk id="3" creationId="{9B6D9AE9-5DC2-BAB2-0006-A3A5D3CE119E}"/>
          </ac:spMkLst>
        </pc:spChg>
        <pc:spChg chg="add mod">
          <ac:chgData name="Sven Groen" userId="77b569f4914ca9b7" providerId="LiveId" clId="{F3407562-0A56-41FA-A342-0C671134A16B}" dt="2022-11-01T17:17:40.703" v="3644" actId="1076"/>
          <ac:spMkLst>
            <pc:docMk/>
            <pc:sldMk cId="1665199550" sldId="264"/>
            <ac:spMk id="4" creationId="{966327A7-0366-725E-4970-E94806614839}"/>
          </ac:spMkLst>
        </pc:spChg>
        <pc:spChg chg="add del">
          <ac:chgData name="Sven Groen" userId="77b569f4914ca9b7" providerId="LiveId" clId="{F3407562-0A56-41FA-A342-0C671134A16B}" dt="2022-11-01T16:47:46.699" v="3363" actId="22"/>
          <ac:spMkLst>
            <pc:docMk/>
            <pc:sldMk cId="1665199550" sldId="264"/>
            <ac:spMk id="6" creationId="{97F23D5B-D801-82E9-4D97-2BA3D9C16E9D}"/>
          </ac:spMkLst>
        </pc:spChg>
        <pc:spChg chg="add del mod">
          <ac:chgData name="Sven Groen" userId="77b569f4914ca9b7" providerId="LiveId" clId="{F3407562-0A56-41FA-A342-0C671134A16B}" dt="2022-11-01T17:05:56.463" v="3468" actId="478"/>
          <ac:spMkLst>
            <pc:docMk/>
            <pc:sldMk cId="1665199550" sldId="264"/>
            <ac:spMk id="7" creationId="{76530CBA-0D58-8821-CEC1-98698EAE304C}"/>
          </ac:spMkLst>
        </pc:spChg>
        <pc:spChg chg="add mod">
          <ac:chgData name="Sven Groen" userId="77b569f4914ca9b7" providerId="LiveId" clId="{F3407562-0A56-41FA-A342-0C671134A16B}" dt="2022-11-01T17:09:11.455" v="3483" actId="20577"/>
          <ac:spMkLst>
            <pc:docMk/>
            <pc:sldMk cId="1665199550" sldId="264"/>
            <ac:spMk id="8" creationId="{1EC0FDA4-0F7A-FBA4-D6C0-195B997318E1}"/>
          </ac:spMkLst>
        </pc:spChg>
        <pc:spChg chg="add mod">
          <ac:chgData name="Sven Groen" userId="77b569f4914ca9b7" providerId="LiveId" clId="{F3407562-0A56-41FA-A342-0C671134A16B}" dt="2022-11-01T17:06:06.597" v="3471" actId="1076"/>
          <ac:spMkLst>
            <pc:docMk/>
            <pc:sldMk cId="1665199550" sldId="264"/>
            <ac:spMk id="12" creationId="{F76544F1-FDD4-2364-B245-3C905E4723D0}"/>
          </ac:spMkLst>
        </pc:spChg>
        <pc:spChg chg="add mod">
          <ac:chgData name="Sven Groen" userId="77b569f4914ca9b7" providerId="LiveId" clId="{F3407562-0A56-41FA-A342-0C671134A16B}" dt="2022-11-01T17:15:20.632" v="3553" actId="1076"/>
          <ac:spMkLst>
            <pc:docMk/>
            <pc:sldMk cId="1665199550" sldId="264"/>
            <ac:spMk id="17" creationId="{8977978C-D1B7-CC32-65E7-A98887368C98}"/>
          </ac:spMkLst>
        </pc:spChg>
        <pc:spChg chg="add mod">
          <ac:chgData name="Sven Groen" userId="77b569f4914ca9b7" providerId="LiveId" clId="{F3407562-0A56-41FA-A342-0C671134A16B}" dt="2022-11-01T17:16:05.483" v="3597" actId="1076"/>
          <ac:spMkLst>
            <pc:docMk/>
            <pc:sldMk cId="1665199550" sldId="264"/>
            <ac:spMk id="19" creationId="{00B9A2BB-6EEE-55DB-DB50-3DEA56DE5361}"/>
          </ac:spMkLst>
        </pc:spChg>
        <pc:spChg chg="add mod">
          <ac:chgData name="Sven Groen" userId="77b569f4914ca9b7" providerId="LiveId" clId="{F3407562-0A56-41FA-A342-0C671134A16B}" dt="2022-11-01T17:17:55.418" v="3650" actId="1076"/>
          <ac:spMkLst>
            <pc:docMk/>
            <pc:sldMk cId="1665199550" sldId="264"/>
            <ac:spMk id="31" creationId="{A204195D-D5A2-A5DD-E8BB-986A2053DC95}"/>
          </ac:spMkLst>
        </pc:spChg>
        <pc:spChg chg="add mod">
          <ac:chgData name="Sven Groen" userId="77b569f4914ca9b7" providerId="LiveId" clId="{F3407562-0A56-41FA-A342-0C671134A16B}" dt="2022-11-01T17:18:57.927" v="3760" actId="20577"/>
          <ac:spMkLst>
            <pc:docMk/>
            <pc:sldMk cId="1665199550" sldId="264"/>
            <ac:spMk id="35" creationId="{D1EA1CF6-2EA6-E1F5-3E36-C479538A8AEA}"/>
          </ac:spMkLst>
        </pc:spChg>
        <pc:spChg chg="add mod">
          <ac:chgData name="Sven Groen" userId="77b569f4914ca9b7" providerId="LiveId" clId="{F3407562-0A56-41FA-A342-0C671134A16B}" dt="2022-11-01T17:18:47.117" v="3759" actId="207"/>
          <ac:spMkLst>
            <pc:docMk/>
            <pc:sldMk cId="1665199550" sldId="264"/>
            <ac:spMk id="44" creationId="{79DAE02A-BBCD-7A25-2270-EECF865D8A4D}"/>
          </ac:spMkLst>
        </pc:spChg>
        <pc:spChg chg="add mod">
          <ac:chgData name="Sven Groen" userId="77b569f4914ca9b7" providerId="LiveId" clId="{F3407562-0A56-41FA-A342-0C671134A16B}" dt="2022-11-01T17:19:24.351" v="3806" actId="20577"/>
          <ac:spMkLst>
            <pc:docMk/>
            <pc:sldMk cId="1665199550" sldId="264"/>
            <ac:spMk id="48" creationId="{E1866F87-DBC7-CAF9-E6EC-0021A796E5CA}"/>
          </ac:spMkLst>
        </pc:spChg>
        <pc:spChg chg="add mod">
          <ac:chgData name="Sven Groen" userId="77b569f4914ca9b7" providerId="LiveId" clId="{F3407562-0A56-41FA-A342-0C671134A16B}" dt="2022-11-01T17:20:30.999" v="3859" actId="1076"/>
          <ac:spMkLst>
            <pc:docMk/>
            <pc:sldMk cId="1665199550" sldId="264"/>
            <ac:spMk id="53" creationId="{FE43F69C-8A6E-998D-D5A9-D3597C2FC05F}"/>
          </ac:spMkLst>
        </pc:spChg>
        <pc:spChg chg="add mod">
          <ac:chgData name="Sven Groen" userId="77b569f4914ca9b7" providerId="LiveId" clId="{F3407562-0A56-41FA-A342-0C671134A16B}" dt="2022-11-01T17:20:15.736" v="3857" actId="1076"/>
          <ac:spMkLst>
            <pc:docMk/>
            <pc:sldMk cId="1665199550" sldId="264"/>
            <ac:spMk id="54" creationId="{7B4856E8-8481-4AFB-B73D-4636E19D752C}"/>
          </ac:spMkLst>
        </pc:spChg>
        <pc:cxnChg chg="add mod">
          <ac:chgData name="Sven Groen" userId="77b569f4914ca9b7" providerId="LiveId" clId="{F3407562-0A56-41FA-A342-0C671134A16B}" dt="2022-11-01T17:09:06.016" v="3473" actId="20577"/>
          <ac:cxnSpMkLst>
            <pc:docMk/>
            <pc:sldMk cId="1665199550" sldId="264"/>
            <ac:cxnSpMk id="10" creationId="{EACE9EE3-CD57-C617-9F4A-C975604A450F}"/>
          </ac:cxnSpMkLst>
        </pc:cxnChg>
        <pc:cxnChg chg="add mod">
          <ac:chgData name="Sven Groen" userId="77b569f4914ca9b7" providerId="LiveId" clId="{F3407562-0A56-41FA-A342-0C671134A16B}" dt="2022-11-01T17:15:20.632" v="3553" actId="1076"/>
          <ac:cxnSpMkLst>
            <pc:docMk/>
            <pc:sldMk cId="1665199550" sldId="264"/>
            <ac:cxnSpMk id="21" creationId="{9ABA4E22-505A-C150-4890-64424CE9BA1B}"/>
          </ac:cxnSpMkLst>
        </pc:cxnChg>
        <pc:cxnChg chg="add mod">
          <ac:chgData name="Sven Groen" userId="77b569f4914ca9b7" providerId="LiveId" clId="{F3407562-0A56-41FA-A342-0C671134A16B}" dt="2022-11-01T17:16:05.483" v="3597" actId="1076"/>
          <ac:cxnSpMkLst>
            <pc:docMk/>
            <pc:sldMk cId="1665199550" sldId="264"/>
            <ac:cxnSpMk id="25" creationId="{5D11A16D-C9D5-2712-DF8A-4DA1254A3F54}"/>
          </ac:cxnSpMkLst>
        </pc:cxnChg>
        <pc:cxnChg chg="add mod">
          <ac:chgData name="Sven Groen" userId="77b569f4914ca9b7" providerId="LiveId" clId="{F3407562-0A56-41FA-A342-0C671134A16B}" dt="2022-11-01T17:17:55.418" v="3650" actId="1076"/>
          <ac:cxnSpMkLst>
            <pc:docMk/>
            <pc:sldMk cId="1665199550" sldId="264"/>
            <ac:cxnSpMk id="28" creationId="{EC8373E7-A6A2-5AD4-AFF7-FC11EB5E7831}"/>
          </ac:cxnSpMkLst>
        </pc:cxnChg>
        <pc:cxnChg chg="add mod">
          <ac:chgData name="Sven Groen" userId="77b569f4914ca9b7" providerId="LiveId" clId="{F3407562-0A56-41FA-A342-0C671134A16B}" dt="2022-11-01T17:17:55.418" v="3650" actId="1076"/>
          <ac:cxnSpMkLst>
            <pc:docMk/>
            <pc:sldMk cId="1665199550" sldId="264"/>
            <ac:cxnSpMk id="30" creationId="{8DCF0EA1-7A94-B207-40FC-29876F744244}"/>
          </ac:cxnSpMkLst>
        </pc:cxnChg>
        <pc:cxnChg chg="add mod">
          <ac:chgData name="Sven Groen" userId="77b569f4914ca9b7" providerId="LiveId" clId="{F3407562-0A56-41FA-A342-0C671134A16B}" dt="2022-11-01T17:19:04.366" v="3763" actId="14100"/>
          <ac:cxnSpMkLst>
            <pc:docMk/>
            <pc:sldMk cId="1665199550" sldId="264"/>
            <ac:cxnSpMk id="45" creationId="{909AA88C-05B4-3E01-AAC8-3639C3A31929}"/>
          </ac:cxnSpMkLst>
        </pc:cxnChg>
        <pc:cxnChg chg="add">
          <ac:chgData name="Sven Groen" userId="77b569f4914ca9b7" providerId="LiveId" clId="{F3407562-0A56-41FA-A342-0C671134A16B}" dt="2022-11-01T17:19:33.401" v="3807" actId="11529"/>
          <ac:cxnSpMkLst>
            <pc:docMk/>
            <pc:sldMk cId="1665199550" sldId="264"/>
            <ac:cxnSpMk id="50" creationId="{4987DC39-2551-2F1D-BFCC-FFDAE9EE1B5F}"/>
          </ac:cxnSpMkLst>
        </pc:cxnChg>
        <pc:cxnChg chg="add">
          <ac:chgData name="Sven Groen" userId="77b569f4914ca9b7" providerId="LiveId" clId="{F3407562-0A56-41FA-A342-0C671134A16B}" dt="2022-11-01T17:19:37.314" v="3808" actId="11529"/>
          <ac:cxnSpMkLst>
            <pc:docMk/>
            <pc:sldMk cId="1665199550" sldId="264"/>
            <ac:cxnSpMk id="52" creationId="{AA62E644-0A00-5DA0-E5C9-D876F0DD689C}"/>
          </ac:cxnSpMkLst>
        </pc:cxnChg>
        <pc:cxnChg chg="add">
          <ac:chgData name="Sven Groen" userId="77b569f4914ca9b7" providerId="LiveId" clId="{F3407562-0A56-41FA-A342-0C671134A16B}" dt="2022-11-01T17:20:20.252" v="3858" actId="11529"/>
          <ac:cxnSpMkLst>
            <pc:docMk/>
            <pc:sldMk cId="1665199550" sldId="264"/>
            <ac:cxnSpMk id="56" creationId="{C54EC155-0DB0-E67A-D48E-D778C0FA3D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E25B8-834F-4015-86E1-818AC1C284E3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7AABD-FAFA-4983-B4F3-78B722BFF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4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(x</a:t>
            </a:r>
            <a:r>
              <a:rPr lang="de-DE" sz="1200" baseline="-25000" dirty="0"/>
              <a:t>0</a:t>
            </a:r>
            <a:r>
              <a:rPr lang="de-DE" sz="1200" dirty="0"/>
              <a:t>): (</a:t>
            </a:r>
            <a:r>
              <a:rPr lang="de-DE" sz="1200" dirty="0" err="1"/>
              <a:t>bs</a:t>
            </a:r>
            <a:r>
              <a:rPr lang="de-DE" sz="1200" dirty="0"/>
              <a:t>, 152) (gerundet auf 2 Dezimalstellen</a:t>
            </a:r>
          </a:p>
          <a:p>
            <a:endParaRPr lang="de-DE" sz="1200" dirty="0"/>
          </a:p>
          <a:p>
            <a:r>
              <a:rPr lang="de-DE" sz="1200" dirty="0">
                <a:solidFill>
                  <a:schemeClr val="accent1"/>
                </a:solidFill>
              </a:rPr>
              <a:t>[[-0.10</a:t>
            </a:r>
            <a:r>
              <a:rPr lang="de-DE" sz="1200" dirty="0"/>
              <a:t>,  </a:t>
            </a:r>
            <a:r>
              <a:rPr lang="de-DE" sz="1200" dirty="0">
                <a:solidFill>
                  <a:schemeClr val="accent2"/>
                </a:solidFill>
              </a:rPr>
              <a:t>0.00,  1.00,  0.00,  0.00,  0.00,  0.00,  0.00,  0.00,  0.00</a:t>
            </a:r>
            <a:r>
              <a:rPr lang="de-DE" sz="1200" dirty="0"/>
              <a:t>,          0.70,  0.00,  0.97,  0.00,  0.00,  0.03,  0.00,  0.00,  0.00,  0.00,          0.00,  0.00,  0.00,  0.00,  0.00,  0.00,  1.00,  0.00,  0.00,  0.00,          0.00,  0.00,  0.00,  0.00,  0.00,  0.00, -0.76,  1.00,  0.00,  0.00,          0.00,  0.00,  0.00,  0.00,  0.00,  0.00,  0.00,  0.03,  0.12,  0.00,          0.00,  0.84,  0.00,  0.00,  0.00,  0.01,  0.00,  0.00,  0.00,  0.00,          0.00,  0.99,  0.00,  0.00,  0.00,  0.00,  0.00,  0.00,  0.00,  0.59,          0.00,  0.06,  0.00,  0.05,  0.30,  0.01,  0.01,  0.73,  0.26,  0.00,          1.00,  0.00, -0.66,  0.00,  0.00,  0.73,  0.26,  0.00,  0.00,  0.75,          0.00,  0.00,  0.00,  0.93,  0.00,  0.07,  0.00, -0.63,  0.00,  0.00,          0.00,  0.01,  0.00,  0.00,  0.01,  0.97,  0.00,  0.00,  0.00,  0.00,          0.00,  0.00,  0.00,  0.00,  0.00,  0.00,  0.00,  0.00,  0.00,  0.02,          0.00,  0.00,  0.00,  0.00,  0.00,  0.00,  0.00,  0.00,  0.00,  0.00,          0.00,  0.00,  0.00,  0.08,  0.00,  0.00,  0.00,  0.00,  0.00,  0.00,          0.00,  0.00,  0.00,  0.90,  0.00,  0.00,  0.00,  0.00,  0.00,  0.00,          1.00,  0.00]])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7AABD-FAFA-4983-B4F3-78B722BFFAF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16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76F16-4818-719B-C484-63B693462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D7C18D-04E9-DF57-46DC-84A2A0B1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2DE46-14F5-C7C7-9EE9-967E2DFA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B4A6A-51E0-CED0-8B68-BA206BA1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219F4A-BE43-974B-D79F-680271D3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1E1C8-9EEC-5AA3-0905-0CF25696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21EC68-2AC2-4222-4A21-09D50041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86306F-47BE-A115-16F2-3572CEF1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26B63-2299-4856-7E82-3B7E0892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EBEA41-DAC7-2E99-D34A-4DB682C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6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94A4FC-E83B-8030-0698-A0F73CC5B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9045D6-3758-D184-9ACA-9A31E9EA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A43AE8-28C5-525A-FB18-D5B7B820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CBB47-864C-364E-2941-716848CF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49173-A55D-F1C2-63B9-A4079DBC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7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24151-BA62-DAAE-2657-ECF9E605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0F52B-79B7-E7ED-D8D7-D54951FF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CE1D2-E5B0-8134-DBDB-40BC166E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8DEEE-3ED4-2BAC-4851-27EDD27E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5F7A2-94F3-E3FC-28D0-AA69AF5A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10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565D-44C3-FEC3-B529-85FB8AC6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0185E-EB34-0D3C-0A2B-CE08BF82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E7DE4-437A-6D10-9774-24A74923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235F4-7C69-E4C2-768D-B6685C25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34447-3FE8-7506-001E-C8910AF3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7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EC78F-A9F7-B93F-FE1A-C8E2A9B8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54079-E9B2-68AA-E1E6-6E0BF2A4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77D57-448F-7D9C-4FE1-82D67A19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20725-9620-5E18-9E75-C448AF65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018B5-BA9E-7788-DFF6-C044ABDD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5B9A79-9D43-2A62-9B88-BB89F703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22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BE301-754D-CC9C-6EBB-C661165D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F4839-54CA-06F4-02D8-0FA5946D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C561F-0182-09E5-A552-202F51026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36229B-0722-E451-647E-66C635E8A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C4FFF9-4838-F69B-5C75-DEA1182E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EC571E-7344-8B4B-C2F3-AC4D44D0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75255D-BA27-2CCC-3A50-CE8D6FC2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65DBEC-51AF-4DC8-A00B-BE4F385E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3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91EC6-9A89-4BBF-9FA5-0E481E88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8E09F7-6950-D17C-5BD9-6B12B798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057DA9-F300-DD8F-36F5-36311A53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B7CA2F-E37B-DC8C-D933-277C10A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1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F130A-4C62-FAAA-0DCB-60AB909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D05141-F5AC-76BD-A822-0EFEB4C0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6976FF-B7D1-9073-7021-C885974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8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94D00-DD81-054D-F9FE-CDFD8A48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2C378-BE0C-EB8F-9D12-86C3274B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20F5D-3F8E-617A-D3B4-D520293A8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9A4AA-4C38-C089-81EA-A23F1D11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AAB74A-A6C1-DF84-D07D-7929234A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A572B6-2157-A229-1D14-2C717D9C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0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0B66E-F74F-AFE8-46EE-CB4689CD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2A320B-1F37-51EA-A246-631DE2ED2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652379-3A59-FEBD-165C-2DC25623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5B9242-9D48-97EF-1AF3-AF9B3310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65103-519A-88F3-327B-EA2B08EE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D6A6D-B22B-ECA4-C30A-ECBF126E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37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B85275-9ADB-16B6-8BA4-19AFA686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3248AE-A5C2-C322-DA8D-1455651A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54732C-6C7C-44C0-6B5B-143C5E6C2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8D8F-CFA9-4382-8A13-16B52CABD5F9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5700C-EA91-B8B6-37CD-E5A985121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07F6E-6889-E06C-1D13-648DEDAF3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83B4-401C-4AB9-8143-61291AF43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0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BED30-F747-420D-714F-7229F75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40A77-9851-72B2-129B-DEC70BEF7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73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B11B216-8EAF-974F-ED3B-27A765F568FF}"/>
              </a:ext>
            </a:extLst>
          </p:cNvPr>
          <p:cNvSpPr txBox="1"/>
          <p:nvPr/>
        </p:nvSpPr>
        <p:spPr>
          <a:xfrm>
            <a:off x="2045889" y="357348"/>
            <a:ext cx="728230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800" u="sng" dirty="0"/>
              <a:t>Age, </a:t>
            </a:r>
            <a:r>
              <a:rPr lang="de-DE" sz="800" u="sng" dirty="0" err="1"/>
              <a:t>workclass</a:t>
            </a:r>
            <a:r>
              <a:rPr lang="de-DE" sz="800" u="sng" dirty="0"/>
              <a:t>, </a:t>
            </a:r>
            <a:r>
              <a:rPr lang="de-DE" sz="800" u="sng" dirty="0" err="1"/>
              <a:t>fnlwgt</a:t>
            </a:r>
            <a:r>
              <a:rPr lang="de-DE" sz="800" u="sng" dirty="0"/>
              <a:t>, </a:t>
            </a:r>
            <a:r>
              <a:rPr lang="de-DE" sz="800" u="sng" dirty="0" err="1"/>
              <a:t>education</a:t>
            </a:r>
            <a:r>
              <a:rPr lang="de-DE" sz="800" u="sng" dirty="0"/>
              <a:t>, </a:t>
            </a:r>
            <a:r>
              <a:rPr lang="de-DE" sz="800" u="sng" dirty="0" err="1"/>
              <a:t>education-num</a:t>
            </a:r>
            <a:r>
              <a:rPr lang="de-DE" sz="800" u="sng" dirty="0"/>
              <a:t>, marital-status, </a:t>
            </a:r>
            <a:r>
              <a:rPr lang="de-DE" sz="800" u="sng" dirty="0" err="1"/>
              <a:t>occupation</a:t>
            </a:r>
            <a:r>
              <a:rPr lang="de-DE" sz="800" u="sng" dirty="0"/>
              <a:t>, </a:t>
            </a:r>
            <a:r>
              <a:rPr lang="de-DE" sz="800" u="sng" dirty="0" err="1"/>
              <a:t>relationship</a:t>
            </a:r>
            <a:r>
              <a:rPr lang="de-DE" sz="800" u="sng" dirty="0"/>
              <a:t>, </a:t>
            </a:r>
            <a:r>
              <a:rPr lang="de-DE" sz="800" u="sng" dirty="0" err="1"/>
              <a:t>race</a:t>
            </a:r>
            <a:r>
              <a:rPr lang="de-DE" sz="800" u="sng" dirty="0"/>
              <a:t>, </a:t>
            </a:r>
            <a:r>
              <a:rPr lang="de-DE" sz="800" u="sng" dirty="0" err="1"/>
              <a:t>gender</a:t>
            </a:r>
            <a:r>
              <a:rPr lang="de-DE" sz="800" u="sng" dirty="0"/>
              <a:t>, </a:t>
            </a:r>
            <a:r>
              <a:rPr lang="de-DE" sz="800" u="sng" dirty="0" err="1"/>
              <a:t>capital-gain</a:t>
            </a:r>
            <a:r>
              <a:rPr lang="de-DE" sz="800" u="sng" dirty="0"/>
              <a:t>, </a:t>
            </a:r>
            <a:r>
              <a:rPr lang="de-DE" sz="800" u="sng" dirty="0" err="1"/>
              <a:t>capital-loss</a:t>
            </a:r>
            <a:r>
              <a:rPr lang="de-DE" sz="800" u="sng" dirty="0"/>
              <a:t>, </a:t>
            </a:r>
            <a:r>
              <a:rPr lang="de-DE" sz="800" u="sng" dirty="0" err="1"/>
              <a:t>hours</a:t>
            </a:r>
            <a:r>
              <a:rPr lang="de-DE" sz="800" u="sng" dirty="0"/>
              <a:t>-per-</a:t>
            </a:r>
            <a:r>
              <a:rPr lang="de-DE" sz="800" u="sng" dirty="0" err="1"/>
              <a:t>week</a:t>
            </a:r>
            <a:r>
              <a:rPr lang="de-DE" sz="800" u="sng" dirty="0"/>
              <a:t>, native-country, </a:t>
            </a:r>
            <a:r>
              <a:rPr lang="de-DE" sz="800" u="sng" dirty="0" err="1"/>
              <a:t>income</a:t>
            </a:r>
            <a:endParaRPr lang="de-DE" sz="800" dirty="0"/>
          </a:p>
          <a:p>
            <a:r>
              <a:rPr lang="de-DE" sz="800" dirty="0"/>
              <a:t>39, State-</a:t>
            </a:r>
            <a:r>
              <a:rPr lang="de-DE" sz="800" dirty="0" err="1"/>
              <a:t>gov</a:t>
            </a:r>
            <a:r>
              <a:rPr lang="de-DE" sz="800" dirty="0"/>
              <a:t>, 77516, Bachelors, 13, Never-</a:t>
            </a:r>
            <a:r>
              <a:rPr lang="de-DE" sz="800" dirty="0" err="1"/>
              <a:t>married</a:t>
            </a:r>
            <a:r>
              <a:rPr lang="de-DE" sz="800" dirty="0"/>
              <a:t>, </a:t>
            </a:r>
            <a:r>
              <a:rPr lang="de-DE" sz="800" dirty="0" err="1"/>
              <a:t>Adm-clerical</a:t>
            </a:r>
            <a:r>
              <a:rPr lang="de-DE" sz="800" dirty="0"/>
              <a:t>, Not-in-</a:t>
            </a:r>
            <a:r>
              <a:rPr lang="de-DE" sz="800" dirty="0" err="1"/>
              <a:t>family</a:t>
            </a:r>
            <a:r>
              <a:rPr lang="de-DE" sz="800" dirty="0"/>
              <a:t>, White, Male, 2174, 0, 40, United-States, &lt;=50K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4B175C-8DD6-444A-63DA-ECF0E7DFD0E4}"/>
              </a:ext>
            </a:extLst>
          </p:cNvPr>
          <p:cNvSpPr txBox="1"/>
          <p:nvPr/>
        </p:nvSpPr>
        <p:spPr>
          <a:xfrm>
            <a:off x="5200210" y="1059126"/>
            <a:ext cx="973664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LabelEncode</a:t>
            </a:r>
            <a:endParaRPr lang="de-DE" sz="12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CEFFB3D-E60E-047D-1F3B-470BA40BD24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687042" y="695902"/>
            <a:ext cx="1" cy="36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163AA9C-E75A-67F1-4245-6D85FBEAF4A0}"/>
              </a:ext>
            </a:extLst>
          </p:cNvPr>
          <p:cNvSpPr txBox="1"/>
          <p:nvPr/>
        </p:nvSpPr>
        <p:spPr>
          <a:xfrm>
            <a:off x="4228552" y="1717791"/>
            <a:ext cx="29169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/>
              <a:t>[ 39, 6, 77516, 9, 13, 4, 0, 1, 4, 1, 2174, 0, 40, 38, 0] # (</a:t>
            </a:r>
            <a:r>
              <a:rPr lang="de-DE" sz="1000" dirty="0" err="1"/>
              <a:t>bs</a:t>
            </a:r>
            <a:r>
              <a:rPr lang="de-DE" sz="1000" dirty="0"/>
              <a:t>, 15)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41A7F2B-8AC4-C606-20A2-1B3E197A4C3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687042" y="1336125"/>
            <a:ext cx="0" cy="38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3601079-AE6A-A5D3-C722-46045D287E5F}"/>
              </a:ext>
            </a:extLst>
          </p:cNvPr>
          <p:cNvSpPr txBox="1"/>
          <p:nvPr/>
        </p:nvSpPr>
        <p:spPr>
          <a:xfrm>
            <a:off x="8112587" y="3429000"/>
            <a:ext cx="23887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Neue Länge einer Reihe mit N Spalten: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Für Jede Kategorische: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|</a:t>
            </a:r>
            <a:r>
              <a:rPr lang="de-DE" sz="1100" dirty="0" err="1"/>
              <a:t>C</a:t>
            </a:r>
            <a:r>
              <a:rPr lang="de-DE" sz="1100" baseline="-25000" dirty="0" err="1"/>
              <a:t>Kat</a:t>
            </a:r>
            <a:r>
              <a:rPr lang="de-DE" sz="1100" dirty="0"/>
              <a:t>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Für Jede Kontinuierliche: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1 + |GMM(</a:t>
            </a:r>
            <a:r>
              <a:rPr lang="de-DE" sz="1100" dirty="0" err="1"/>
              <a:t>C</a:t>
            </a:r>
            <a:r>
              <a:rPr lang="de-DE" sz="1100" baseline="-25000" dirty="0" err="1"/>
              <a:t>Kon</a:t>
            </a:r>
            <a:r>
              <a:rPr lang="de-DE" sz="1100" dirty="0"/>
              <a:t>)|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Für jede Mixed: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1 + |GMM(</a:t>
            </a:r>
            <a:r>
              <a:rPr lang="de-DE" sz="1100" dirty="0" err="1"/>
              <a:t>C</a:t>
            </a:r>
            <a:r>
              <a:rPr lang="de-DE" sz="1100" baseline="-25000" dirty="0" err="1"/>
              <a:t>mix</a:t>
            </a:r>
            <a:r>
              <a:rPr lang="de-DE" sz="1100" dirty="0"/>
              <a:t>)|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AE4EB50-A6BE-16E6-2C5C-FDDCEDE4E4C5}"/>
              </a:ext>
            </a:extLst>
          </p:cNvPr>
          <p:cNvSpPr txBox="1"/>
          <p:nvPr/>
        </p:nvSpPr>
        <p:spPr>
          <a:xfrm>
            <a:off x="5112044" y="2499567"/>
            <a:ext cx="114999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GMM Encoding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43C38D8-553B-2463-B6EA-8AC4F5B1B5BA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5687042" y="2117901"/>
            <a:ext cx="0" cy="38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0154A-CCC1-6500-A51E-6114052B2610}"/>
              </a:ext>
            </a:extLst>
          </p:cNvPr>
          <p:cNvSpPr txBox="1"/>
          <p:nvPr/>
        </p:nvSpPr>
        <p:spPr>
          <a:xfrm>
            <a:off x="8112587" y="1523169"/>
            <a:ext cx="3922153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Kategorisch: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Spalte </a:t>
            </a:r>
            <a:r>
              <a:rPr lang="de-DE" sz="1100" dirty="0" err="1"/>
              <a:t>C</a:t>
            </a:r>
            <a:r>
              <a:rPr lang="de-DE" sz="1100" baseline="-25000" dirty="0" err="1"/>
              <a:t>Kat</a:t>
            </a:r>
            <a:r>
              <a:rPr lang="de-DE" sz="1100" dirty="0"/>
              <a:t> = {Familie, Single, WG}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Encoding für Eintrag „Familie“: [1, 0, 0]</a:t>
            </a:r>
          </a:p>
          <a:p>
            <a:pPr marL="285750" indent="-285750">
              <a:buFontTx/>
              <a:buChar char="-"/>
            </a:pPr>
            <a:endParaRPr lang="de-DE" sz="1100" dirty="0"/>
          </a:p>
          <a:p>
            <a:r>
              <a:rPr lang="de-DE" sz="1100" dirty="0">
                <a:solidFill>
                  <a:schemeClr val="accent2"/>
                </a:solidFill>
              </a:rPr>
              <a:t>Kontinuierlich: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Spalte </a:t>
            </a:r>
            <a:r>
              <a:rPr lang="de-DE" sz="1100" dirty="0" err="1"/>
              <a:t>C</a:t>
            </a:r>
            <a:r>
              <a:rPr lang="de-DE" sz="1100" baseline="-25000" dirty="0" err="1"/>
              <a:t>Kon</a:t>
            </a:r>
            <a:r>
              <a:rPr lang="de-DE" sz="1100" dirty="0"/>
              <a:t> mit 2 </a:t>
            </a:r>
            <a:r>
              <a:rPr lang="de-DE" sz="1100" dirty="0" err="1"/>
              <a:t>modes</a:t>
            </a: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Encoding mit 2. Mode: [0.34, 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/>
          </a:p>
          <a:p>
            <a:r>
              <a:rPr lang="de-DE" sz="1100" dirty="0"/>
              <a:t>Mixed: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Spalte </a:t>
            </a:r>
            <a:r>
              <a:rPr lang="de-DE" sz="1100" dirty="0" err="1"/>
              <a:t>C</a:t>
            </a:r>
            <a:r>
              <a:rPr lang="de-DE" sz="1100" baseline="-25000" dirty="0" err="1"/>
              <a:t>Mix</a:t>
            </a:r>
            <a:r>
              <a:rPr lang="de-DE" sz="1100" dirty="0"/>
              <a:t> mit 2 </a:t>
            </a:r>
            <a:r>
              <a:rPr lang="de-DE" sz="1100" dirty="0" err="1"/>
              <a:t>modes</a:t>
            </a:r>
            <a:r>
              <a:rPr lang="de-DE" sz="1100" dirty="0"/>
              <a:t> und 2 Kategorischen Ausprägungen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Encoding mit 2. Mode: [0.34, 0, 0, 1, 0]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C5F4951-05AB-E52D-8295-1BE4AB3FB9BA}"/>
              </a:ext>
            </a:extLst>
          </p:cNvPr>
          <p:cNvSpPr/>
          <p:nvPr/>
        </p:nvSpPr>
        <p:spPr>
          <a:xfrm>
            <a:off x="8112587" y="1523169"/>
            <a:ext cx="3866709" cy="322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5545D88-0027-9F6E-4BEF-2282B269450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262039" y="2638067"/>
            <a:ext cx="1850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138DD23-6412-DCCF-BF1F-42C341949460}"/>
              </a:ext>
            </a:extLst>
          </p:cNvPr>
          <p:cNvSpPr txBox="1"/>
          <p:nvPr/>
        </p:nvSpPr>
        <p:spPr>
          <a:xfrm>
            <a:off x="3704341" y="3158232"/>
            <a:ext cx="39654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800" dirty="0"/>
              <a:t># (</a:t>
            </a:r>
            <a:r>
              <a:rPr lang="de-DE" sz="800" dirty="0" err="1"/>
              <a:t>bs</a:t>
            </a:r>
            <a:r>
              <a:rPr lang="de-DE" sz="800" dirty="0"/>
              <a:t>, 152)</a:t>
            </a:r>
          </a:p>
          <a:p>
            <a:r>
              <a:rPr lang="de-DE" sz="800" dirty="0"/>
              <a:t>[</a:t>
            </a:r>
            <a:r>
              <a:rPr lang="de-DE" sz="800" dirty="0">
                <a:solidFill>
                  <a:schemeClr val="accent2"/>
                </a:solidFill>
              </a:rPr>
              <a:t>-0.4 , 0. , 0. , 0. , 0. , 1. , 0. , 0. , 0. , 0. </a:t>
            </a:r>
            <a:r>
              <a:rPr lang="de-DE" sz="800" dirty="0"/>
              <a:t>, -0.29, 1. , 0. , 0. , 0. , 0. , 0. , 0. , 0. , 0. , 0. , 0. , 1. , 0. , 0. , 0. , 0. , 0. , 0. , 0. , 0. , 0. , 0. , 0. , 0. , 0. , 0. , 0. , 0. , 1. , 0. , 0. , 0. , 0. , 0. , 0. , 0. , 0. , 1. , 0. , 0. , 0. , 0. , 0. , 0. , 0. , 0. , 1. , 0. , 0. , 0. , 0. , 0. , 0. , 0. , 0. , 0. , 0. , 0. , 0. , 1. , 0. , 0. , 0. , 0. , 1. , 0. , 0. , 0. , 0. , 1. , 0. , -0.18, 0. , 1. , 0. , 0. , 0. , 0. , 0. , 1. , 0. , 0. , 0. , 0. , 0. , 0. , -0. , 1. , 0. , 0. , 0. , 0. , 0. , 0. , 0. , 0. , 0. , 1. , 0. , 0. , 0. , 0. , 0. , 0. , 0. , 0. , 0. , 0. , 0. , 0. , 0. , 0. , 0. , 0. , 0. , 0. , 0. , 0. , 0. , 0. , 0. , 0. , 0. , 0. , 0. , 0. , 0. , 0. , 0. , 0. , 0. , 0. , 0. , 0. , 0. , 0. , 0. , 0. , 0. , 1. , 0. ]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2694BBC-A9C7-B5E8-46A0-C0FE390AFB5F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flipH="1">
            <a:off x="5687041" y="2776566"/>
            <a:ext cx="1" cy="38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1EECD78-37DD-8D0D-2CDE-55A49B9B7C8D}"/>
              </a:ext>
            </a:extLst>
          </p:cNvPr>
          <p:cNvSpPr txBox="1"/>
          <p:nvPr/>
        </p:nvSpPr>
        <p:spPr>
          <a:xfrm>
            <a:off x="322369" y="3219786"/>
            <a:ext cx="2456698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Save </a:t>
            </a:r>
            <a:r>
              <a:rPr lang="de-DE" sz="1200" dirty="0" err="1"/>
              <a:t>number</a:t>
            </a:r>
            <a:r>
              <a:rPr lang="de-DE" sz="1200" dirty="0"/>
              <a:t> of </a:t>
            </a:r>
            <a:br>
              <a:rPr lang="de-DE" sz="1200" dirty="0"/>
            </a:br>
            <a:r>
              <a:rPr lang="de-DE" sz="1200" dirty="0" err="1"/>
              <a:t>one-hot</a:t>
            </a:r>
            <a:r>
              <a:rPr lang="de-DE" sz="1200" dirty="0"/>
              <a:t> </a:t>
            </a:r>
            <a:r>
              <a:rPr lang="de-DE" sz="1200" dirty="0" err="1"/>
              <a:t>columns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 err="1"/>
              <a:t>includes</a:t>
            </a:r>
            <a:r>
              <a:rPr lang="de-DE" sz="1200" dirty="0"/>
              <a:t> „</a:t>
            </a:r>
            <a:r>
              <a:rPr lang="de-DE" sz="1200" dirty="0" err="1"/>
              <a:t>mode</a:t>
            </a:r>
            <a:r>
              <a:rPr lang="de-DE" sz="1200" dirty="0"/>
              <a:t>“ </a:t>
            </a:r>
            <a:r>
              <a:rPr lang="de-DE" sz="1200" dirty="0" err="1"/>
              <a:t>one-hot</a:t>
            </a:r>
            <a:r>
              <a:rPr lang="de-DE" sz="1200" dirty="0"/>
              <a:t> </a:t>
            </a:r>
            <a:r>
              <a:rPr lang="de-DE" sz="1200" dirty="0" err="1"/>
              <a:t>encoding</a:t>
            </a:r>
            <a:r>
              <a:rPr lang="de-DE" sz="1200" dirty="0"/>
              <a:t>)</a:t>
            </a:r>
            <a:br>
              <a:rPr lang="de-DE" sz="1200" dirty="0"/>
            </a:br>
            <a:r>
              <a:rPr lang="de-DE" sz="1200" dirty="0"/>
              <a:t>(=14)</a:t>
            </a:r>
          </a:p>
          <a:p>
            <a:r>
              <a:rPr lang="de-DE" sz="1200" dirty="0"/>
              <a:t>+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combined</a:t>
            </a:r>
            <a:r>
              <a:rPr lang="de-DE" sz="1200" dirty="0"/>
              <a:t> </a:t>
            </a:r>
            <a:r>
              <a:rPr lang="de-DE" sz="1200" dirty="0" err="1"/>
              <a:t>length</a:t>
            </a:r>
            <a:br>
              <a:rPr lang="de-DE" sz="1200" dirty="0"/>
            </a:br>
            <a:r>
              <a:rPr lang="de-DE" sz="1200" dirty="0"/>
              <a:t>(146)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1F6E3BA-21FD-F878-2474-34D8161846D5}"/>
              </a:ext>
            </a:extLst>
          </p:cNvPr>
          <p:cNvCxnSpPr>
            <a:stCxn id="31" idx="1"/>
            <a:endCxn id="39" idx="3"/>
          </p:cNvCxnSpPr>
          <p:nvPr/>
        </p:nvCxnSpPr>
        <p:spPr>
          <a:xfrm flipH="1">
            <a:off x="2779067" y="3635286"/>
            <a:ext cx="925274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0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66327A7-0366-725E-4970-E94806614839}"/>
              </a:ext>
            </a:extLst>
          </p:cNvPr>
          <p:cNvSpPr txBox="1"/>
          <p:nvPr/>
        </p:nvSpPr>
        <p:spPr>
          <a:xfrm>
            <a:off x="4113299" y="204521"/>
            <a:ext cx="39654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800" dirty="0"/>
              <a:t># (</a:t>
            </a:r>
            <a:r>
              <a:rPr lang="de-DE" sz="800" dirty="0" err="1"/>
              <a:t>bs</a:t>
            </a:r>
            <a:r>
              <a:rPr lang="de-DE" sz="800" dirty="0"/>
              <a:t>, 152)</a:t>
            </a:r>
          </a:p>
          <a:p>
            <a:r>
              <a:rPr lang="de-DE" sz="800" dirty="0"/>
              <a:t>[</a:t>
            </a:r>
            <a:r>
              <a:rPr lang="de-DE" sz="800" dirty="0">
                <a:solidFill>
                  <a:schemeClr val="accent2"/>
                </a:solidFill>
              </a:rPr>
              <a:t>-0.4 , 0. , 0. , 0. , 0. , 1. , 0. , 0. , 0. , 0. </a:t>
            </a:r>
            <a:r>
              <a:rPr lang="de-DE" sz="800" dirty="0"/>
              <a:t>, -0.29, 1. , 0. , 0. , 0. , 0. , 0. , 0. , 0. , 0. , 0. , 0. , 1. , 0. , 0. , 0. , 0. , 0. , 0. , 0. , 0. , 0. , 0. , 0. , 0. , 0. , 0. , 0. , 0. , 1. , 0. , 0. , 0. , 0. , 0. , 0. , 0. , 0. , 1. , 0. , 0. , 0. , 0. , 0. , 0. , 0. , 0. , 1. , 0. , 0. , 0. , 0. , 0. , 0. , 0. , 0. , 0. , 0. , 0. , 0. , 1. , 0. , 0. , 0. , 0. , 1. , 0. , 0. , 0. , 0. , 1. , 0. , -0.18, 0. , 1. , 0. , 0. , 0. , 0. , 0. , 1. , 0. , 0. , 0. , 0. , 0. , 0. , -0. , 1. , 0. , 0. , 0. , 0. , 0. , 0. , 0. , 0. , 0. , 1. , 0. , 0. , 0. , 0. , 0. , 0. , 0. , 0. , 0. , 0. , 0. , 0. , 0. , 0. , 0. , 0. , 0. , 0. , 0. , 0. , 0. , 0. , 0. , 0. , 0. , 0. , 0. , 0. , 0. , 0. , 0. , 0. , 0. , 0. , 0. , 0. , 0. , 0. , 0. , 0. , 0. , 1. , 0. 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C0FDA4-0F7A-FBA4-D6C0-195B997318E1}"/>
              </a:ext>
            </a:extLst>
          </p:cNvPr>
          <p:cNvSpPr txBox="1"/>
          <p:nvPr/>
        </p:nvSpPr>
        <p:spPr>
          <a:xfrm>
            <a:off x="482962" y="1622373"/>
            <a:ext cx="221445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Select </a:t>
            </a:r>
            <a:r>
              <a:rPr lang="de-DE" sz="1200" dirty="0" err="1"/>
              <a:t>random</a:t>
            </a:r>
            <a:r>
              <a:rPr lang="de-DE" sz="1200" dirty="0"/>
              <a:t> </a:t>
            </a:r>
            <a:r>
              <a:rPr lang="de-DE" sz="1200" dirty="0" err="1"/>
              <a:t>column</a:t>
            </a:r>
            <a:r>
              <a:rPr lang="de-DE" sz="1200" dirty="0"/>
              <a:t> </a:t>
            </a:r>
            <a:r>
              <a:rPr lang="de-DE" sz="1200" dirty="0" err="1"/>
              <a:t>idx</a:t>
            </a:r>
            <a:r>
              <a:rPr lang="de-DE" sz="1200" dirty="0"/>
              <a:t> (0-14)</a:t>
            </a:r>
            <a:br>
              <a:rPr lang="de-DE" sz="1200" dirty="0"/>
            </a:br>
            <a:r>
              <a:rPr lang="de-DE" sz="1200" dirty="0"/>
              <a:t>(e.g. 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ACE9EE3-CD57-C617-9F4A-C975604A450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590188" y="1281740"/>
            <a:ext cx="0" cy="34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6544F1-FDD4-2364-B245-3C905E4723D0}"/>
              </a:ext>
            </a:extLst>
          </p:cNvPr>
          <p:cNvSpPr txBox="1"/>
          <p:nvPr/>
        </p:nvSpPr>
        <p:spPr>
          <a:xfrm>
            <a:off x="361839" y="81411"/>
            <a:ext cx="2456698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Save </a:t>
            </a:r>
            <a:r>
              <a:rPr lang="de-DE" sz="1200" dirty="0" err="1"/>
              <a:t>number</a:t>
            </a:r>
            <a:r>
              <a:rPr lang="de-DE" sz="1200" dirty="0"/>
              <a:t> of </a:t>
            </a:r>
            <a:br>
              <a:rPr lang="de-DE" sz="1200" dirty="0"/>
            </a:br>
            <a:r>
              <a:rPr lang="de-DE" sz="1200" dirty="0" err="1"/>
              <a:t>one-hot</a:t>
            </a:r>
            <a:r>
              <a:rPr lang="de-DE" sz="1200" dirty="0"/>
              <a:t> </a:t>
            </a:r>
            <a:r>
              <a:rPr lang="de-DE" sz="1200" dirty="0" err="1"/>
              <a:t>columns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 err="1"/>
              <a:t>includes</a:t>
            </a:r>
            <a:r>
              <a:rPr lang="de-DE" sz="1200" dirty="0"/>
              <a:t> „</a:t>
            </a:r>
            <a:r>
              <a:rPr lang="de-DE" sz="1200" dirty="0" err="1"/>
              <a:t>mode</a:t>
            </a:r>
            <a:r>
              <a:rPr lang="de-DE" sz="1200" dirty="0"/>
              <a:t>“ </a:t>
            </a:r>
            <a:r>
              <a:rPr lang="de-DE" sz="1200" dirty="0" err="1"/>
              <a:t>one-hot</a:t>
            </a:r>
            <a:r>
              <a:rPr lang="de-DE" sz="1200" dirty="0"/>
              <a:t> </a:t>
            </a:r>
            <a:r>
              <a:rPr lang="de-DE" sz="1200" dirty="0" err="1"/>
              <a:t>encoding</a:t>
            </a:r>
            <a:r>
              <a:rPr lang="de-DE" sz="1200" dirty="0"/>
              <a:t>)</a:t>
            </a:r>
            <a:br>
              <a:rPr lang="de-DE" sz="1200" dirty="0"/>
            </a:br>
            <a:r>
              <a:rPr lang="de-DE" sz="1200" dirty="0"/>
              <a:t>(=14)</a:t>
            </a:r>
          </a:p>
          <a:p>
            <a:r>
              <a:rPr lang="de-DE" sz="1200" dirty="0"/>
              <a:t>+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combined</a:t>
            </a:r>
            <a:r>
              <a:rPr lang="de-DE" sz="1200" dirty="0"/>
              <a:t> </a:t>
            </a:r>
            <a:r>
              <a:rPr lang="de-DE" sz="1200" dirty="0" err="1"/>
              <a:t>length</a:t>
            </a:r>
            <a:br>
              <a:rPr lang="de-DE" sz="1200" dirty="0"/>
            </a:br>
            <a:r>
              <a:rPr lang="de-DE" sz="1200" dirty="0"/>
              <a:t>(146)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77978C-D1B7-CC32-65E7-A98887368C98}"/>
              </a:ext>
            </a:extLst>
          </p:cNvPr>
          <p:cNvSpPr txBox="1"/>
          <p:nvPr/>
        </p:nvSpPr>
        <p:spPr>
          <a:xfrm>
            <a:off x="270403" y="2332065"/>
            <a:ext cx="26395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Select </a:t>
            </a:r>
            <a:r>
              <a:rPr lang="de-DE" sz="1200" dirty="0" err="1"/>
              <a:t>random</a:t>
            </a:r>
            <a:r>
              <a:rPr lang="de-DE" sz="1200" dirty="0"/>
              <a:t> </a:t>
            </a:r>
            <a:r>
              <a:rPr lang="de-DE" sz="1200" dirty="0" err="1"/>
              <a:t>condition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column</a:t>
            </a:r>
            <a:br>
              <a:rPr lang="de-DE" sz="1200" dirty="0"/>
            </a:br>
            <a:r>
              <a:rPr lang="de-DE" sz="1200" dirty="0"/>
              <a:t>based on </a:t>
            </a:r>
            <a:r>
              <a:rPr lang="de-DE" sz="1200" dirty="0" err="1"/>
              <a:t>probabilities</a:t>
            </a:r>
            <a:r>
              <a:rPr lang="de-DE" sz="1200" dirty="0"/>
              <a:t> (e.g. 4)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B9A2BB-6EEE-55DB-DB50-3DEA56DE5361}"/>
              </a:ext>
            </a:extLst>
          </p:cNvPr>
          <p:cNvSpPr txBox="1"/>
          <p:nvPr/>
        </p:nvSpPr>
        <p:spPr>
          <a:xfrm>
            <a:off x="686479" y="3156330"/>
            <a:ext cx="1807416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800" dirty="0"/>
              <a:t>Create </a:t>
            </a:r>
            <a:r>
              <a:rPr lang="de-DE" sz="800" dirty="0" err="1"/>
              <a:t>conditional</a:t>
            </a:r>
            <a:r>
              <a:rPr lang="de-DE" sz="800" dirty="0"/>
              <a:t> </a:t>
            </a:r>
            <a:r>
              <a:rPr lang="de-DE" sz="800" dirty="0" err="1"/>
              <a:t>vector</a:t>
            </a:r>
            <a:r>
              <a:rPr lang="de-DE" sz="800" dirty="0"/>
              <a:t>: (</a:t>
            </a:r>
            <a:r>
              <a:rPr lang="de-DE" sz="800" dirty="0" err="1"/>
              <a:t>bs</a:t>
            </a:r>
            <a:r>
              <a:rPr lang="de-DE" sz="800" dirty="0"/>
              <a:t>, 146)</a:t>
            </a:r>
          </a:p>
          <a:p>
            <a:endParaRPr lang="de-DE" sz="800" dirty="0"/>
          </a:p>
          <a:p>
            <a:r>
              <a:rPr lang="de-DE" sz="800" dirty="0"/>
              <a:t>[[0.,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1.,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0., 0.]]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ABA4E22-505A-C150-4890-64424CE9BA1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590188" y="2084038"/>
            <a:ext cx="0" cy="24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11A16D-C9D5-2712-DF8A-4DA1254A3F54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1590187" y="2793730"/>
            <a:ext cx="1" cy="3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C8373E7-A6A2-5AD4-AFF7-FC11EB5E7831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>
            <a:off x="6095999" y="1158628"/>
            <a:ext cx="0" cy="258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DCF0EA1-7A94-B207-40FC-29876F744244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2493895" y="4064271"/>
            <a:ext cx="301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204195D-D5A2-A5DD-E8BB-986A2053DC95}"/>
              </a:ext>
            </a:extLst>
          </p:cNvPr>
          <p:cNvSpPr txBox="1"/>
          <p:nvPr/>
        </p:nvSpPr>
        <p:spPr>
          <a:xfrm>
            <a:off x="5512984" y="3741105"/>
            <a:ext cx="116603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Concatenate</a:t>
            </a:r>
            <a:r>
              <a:rPr lang="de-DE" sz="1200" dirty="0"/>
              <a:t> (</a:t>
            </a:r>
            <a:r>
              <a:rPr lang="de-DE" sz="1200" dirty="0" err="1"/>
              <a:t>bs</a:t>
            </a:r>
            <a:r>
              <a:rPr lang="de-DE" sz="1200" dirty="0"/>
              <a:t>, 152+146) = (</a:t>
            </a:r>
            <a:r>
              <a:rPr lang="de-DE" sz="1200" dirty="0" err="1"/>
              <a:t>bs</a:t>
            </a:r>
            <a:r>
              <a:rPr lang="de-DE" sz="1200" dirty="0"/>
              <a:t>, 298)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1EA1CF6-2EA6-E1F5-3E36-C479538A8AEA}"/>
              </a:ext>
            </a:extLst>
          </p:cNvPr>
          <p:cNvSpPr txBox="1"/>
          <p:nvPr/>
        </p:nvSpPr>
        <p:spPr>
          <a:xfrm>
            <a:off x="8245434" y="3556438"/>
            <a:ext cx="1332270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Transform to </a:t>
            </a:r>
            <a:r>
              <a:rPr lang="de-DE" sz="1200" dirty="0" err="1"/>
              <a:t>smallest</a:t>
            </a:r>
            <a:r>
              <a:rPr lang="de-DE" sz="1200" dirty="0"/>
              <a:t> possible </a:t>
            </a:r>
            <a:r>
              <a:rPr lang="de-DE" sz="1200" dirty="0" err="1"/>
              <a:t>quadratic</a:t>
            </a:r>
            <a:r>
              <a:rPr lang="de-DE" sz="1200" dirty="0"/>
              <a:t> Image </a:t>
            </a:r>
            <a:r>
              <a:rPr lang="de-DE" sz="1200" dirty="0" err="1"/>
              <a:t>format</a:t>
            </a:r>
            <a:r>
              <a:rPr lang="de-DE" sz="1200" dirty="0"/>
              <a:t> (</a:t>
            </a:r>
            <a:r>
              <a:rPr lang="de-DE" sz="1200" dirty="0" err="1"/>
              <a:t>options</a:t>
            </a:r>
            <a:r>
              <a:rPr lang="de-DE" sz="1200" dirty="0"/>
              <a:t>: 32, 64, 128, 215)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9DAE02A-BBCD-7A25-2270-EECF865D8A4D}"/>
              </a:ext>
            </a:extLst>
          </p:cNvPr>
          <p:cNvSpPr txBox="1"/>
          <p:nvPr/>
        </p:nvSpPr>
        <p:spPr>
          <a:xfrm>
            <a:off x="5587398" y="2116628"/>
            <a:ext cx="101720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Option A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09AA88C-05B4-3E01-AAC8-3639C3A31929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6679014" y="4064270"/>
            <a:ext cx="1566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E1866F87-DBC7-CAF9-E6EC-0021A796E5CA}"/>
              </a:ext>
            </a:extLst>
          </p:cNvPr>
          <p:cNvSpPr txBox="1"/>
          <p:nvPr/>
        </p:nvSpPr>
        <p:spPr>
          <a:xfrm>
            <a:off x="8328554" y="5360492"/>
            <a:ext cx="116603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Fill </a:t>
            </a:r>
            <a:r>
              <a:rPr lang="de-DE" sz="1200" dirty="0" err="1"/>
              <a:t>remaining</a:t>
            </a:r>
            <a:r>
              <a:rPr lang="de-DE" sz="1200" dirty="0"/>
              <a:t> </a:t>
            </a:r>
            <a:r>
              <a:rPr lang="de-DE" sz="1200" dirty="0" err="1"/>
              <a:t>entries</a:t>
            </a:r>
            <a:r>
              <a:rPr lang="de-DE" sz="1200" dirty="0"/>
              <a:t> with 0‘s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987DC39-2551-2F1D-BFCC-FFDAE9EE1B5F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>
            <a:off x="8911569" y="4572101"/>
            <a:ext cx="0" cy="78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AA62E644-0A00-5DA0-E5C9-D876F0DD689C}"/>
              </a:ext>
            </a:extLst>
          </p:cNvPr>
          <p:cNvCxnSpPr>
            <a:stCxn id="4" idx="3"/>
            <a:endCxn id="35" idx="0"/>
          </p:cNvCxnSpPr>
          <p:nvPr/>
        </p:nvCxnSpPr>
        <p:spPr>
          <a:xfrm>
            <a:off x="8078699" y="681575"/>
            <a:ext cx="832870" cy="2874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FE43F69C-8A6E-998D-D5A9-D3597C2FC05F}"/>
              </a:ext>
            </a:extLst>
          </p:cNvPr>
          <p:cNvSpPr txBox="1"/>
          <p:nvPr/>
        </p:nvSpPr>
        <p:spPr>
          <a:xfrm>
            <a:off x="8406975" y="2147399"/>
            <a:ext cx="100918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Option B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B4856E8-8481-4AFB-B73D-4636E19D752C}"/>
              </a:ext>
            </a:extLst>
          </p:cNvPr>
          <p:cNvSpPr txBox="1"/>
          <p:nvPr/>
        </p:nvSpPr>
        <p:spPr>
          <a:xfrm>
            <a:off x="5512984" y="5175825"/>
            <a:ext cx="116603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Resulting</a:t>
            </a:r>
            <a:r>
              <a:rPr lang="de-DE" sz="1200" dirty="0"/>
              <a:t> Vector:</a:t>
            </a:r>
          </a:p>
          <a:p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bs</a:t>
            </a:r>
            <a:r>
              <a:rPr lang="de-DE" sz="1200" dirty="0"/>
              <a:t>, 1, 32, 32)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54EC155-0DB0-E67A-D48E-D778C0FA3D58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 flipH="1" flipV="1">
            <a:off x="6679014" y="5591324"/>
            <a:ext cx="1649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9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BED30-F747-420D-714F-7229F75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40A77-9851-72B2-129B-DEC70BEF7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96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53A527E5-2450-C16D-FA8A-DA6E77D57C46}"/>
              </a:ext>
            </a:extLst>
          </p:cNvPr>
          <p:cNvSpPr txBox="1"/>
          <p:nvPr/>
        </p:nvSpPr>
        <p:spPr>
          <a:xfrm>
            <a:off x="360785" y="393612"/>
            <a:ext cx="398728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/>
              <a:t>Random </a:t>
            </a:r>
            <a:r>
              <a:rPr lang="de-DE" sz="1100" dirty="0" err="1"/>
              <a:t>noise</a:t>
            </a:r>
            <a:r>
              <a:rPr lang="de-DE" sz="1100" dirty="0"/>
              <a:t> (x</a:t>
            </a:r>
            <a:r>
              <a:rPr lang="de-DE" sz="1100" baseline="-25000" dirty="0"/>
              <a:t>t-50</a:t>
            </a:r>
            <a:r>
              <a:rPr lang="de-DE" sz="1100" dirty="0"/>
              <a:t>): (</a:t>
            </a:r>
            <a:r>
              <a:rPr lang="de-DE" sz="1100" dirty="0" err="1"/>
              <a:t>batch_size</a:t>
            </a:r>
            <a:r>
              <a:rPr lang="de-DE" sz="1100" dirty="0"/>
              <a:t>, 1, 32, 32)</a:t>
            </a:r>
            <a:br>
              <a:rPr lang="de-DE" sz="1100" dirty="0"/>
            </a:br>
            <a:endParaRPr lang="de-DE" sz="1100" dirty="0"/>
          </a:p>
          <a:p>
            <a:r>
              <a:rPr lang="de-DE" sz="1100" dirty="0"/>
              <a:t>[[[[-0.6623, -0.1859,  0.6724,  ...,  0.7124, -0.5492, -0.4629],          </a:t>
            </a:r>
          </a:p>
          <a:p>
            <a:r>
              <a:rPr lang="de-DE" sz="1100" dirty="0"/>
              <a:t>    [ 1.2423, -1.0279,  0.9705,  ...,  2.8830,  1.4202,  0.9576],          </a:t>
            </a:r>
          </a:p>
          <a:p>
            <a:r>
              <a:rPr lang="de-DE" sz="1100" dirty="0"/>
              <a:t>    [ 0.2444,  1.0764,  0.3669,  ...,  0.8366, -1.2007, -1.6289],          </a:t>
            </a:r>
          </a:p>
          <a:p>
            <a:r>
              <a:rPr lang="de-DE" sz="1100" dirty="0"/>
              <a:t>	                        ...,          </a:t>
            </a:r>
          </a:p>
          <a:p>
            <a:r>
              <a:rPr lang="de-DE" sz="1100" dirty="0"/>
              <a:t>    [ 0.3745,  0.0915,  0.7212,  ..., -0.1187, -0.1232, -0.8424],         </a:t>
            </a:r>
          </a:p>
          <a:p>
            <a:r>
              <a:rPr lang="de-DE" sz="1100" dirty="0"/>
              <a:t>    [ 0.0870, -0.8728,  1.1556,  ...,  1.6183,  0.0663,  1.3727],          </a:t>
            </a:r>
          </a:p>
          <a:p>
            <a:r>
              <a:rPr lang="de-DE" sz="1100" dirty="0"/>
              <a:t>    [ 0.1689,  1.7790,  0.1107,  ...,  0.2193,  0.5116, -0.3830]]]]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39F457-4A78-5B18-493B-9E275C1A185A}"/>
              </a:ext>
            </a:extLst>
          </p:cNvPr>
          <p:cNvSpPr txBox="1"/>
          <p:nvPr/>
        </p:nvSpPr>
        <p:spPr>
          <a:xfrm>
            <a:off x="1342974" y="0"/>
            <a:ext cx="159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Diffusion </a:t>
            </a:r>
            <a:r>
              <a:rPr lang="de-DE" sz="1400" dirty="0" err="1"/>
              <a:t>steps</a:t>
            </a:r>
            <a:r>
              <a:rPr lang="de-DE" sz="1400" dirty="0"/>
              <a:t> (50)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A68BD7-A7D1-5D17-FB86-1BD33E18A7AC}"/>
              </a:ext>
            </a:extLst>
          </p:cNvPr>
          <p:cNvSpPr/>
          <p:nvPr/>
        </p:nvSpPr>
        <p:spPr>
          <a:xfrm>
            <a:off x="6194775" y="884284"/>
            <a:ext cx="1399592" cy="6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0B0514-CE01-4EC9-8E30-63EACA157A6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48067" y="1201525"/>
            <a:ext cx="1846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3602F2B-AF66-81B3-C98C-7A170021770A}"/>
              </a:ext>
            </a:extLst>
          </p:cNvPr>
          <p:cNvSpPr txBox="1"/>
          <p:nvPr/>
        </p:nvSpPr>
        <p:spPr>
          <a:xfrm>
            <a:off x="8800108" y="1070720"/>
            <a:ext cx="276389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100" dirty="0"/>
              <a:t>Mean: (</a:t>
            </a:r>
            <a:r>
              <a:rPr lang="de-DE" sz="1100" dirty="0" err="1"/>
              <a:t>bs</a:t>
            </a:r>
            <a:r>
              <a:rPr lang="de-DE" sz="1100" dirty="0"/>
              <a:t>, 1, 32, 32), </a:t>
            </a:r>
            <a:r>
              <a:rPr lang="de-DE" sz="1100" dirty="0" err="1"/>
              <a:t>variance</a:t>
            </a:r>
            <a:r>
              <a:rPr lang="de-DE" sz="1100" dirty="0"/>
              <a:t>: (</a:t>
            </a:r>
            <a:r>
              <a:rPr lang="de-DE" sz="1100" dirty="0" err="1"/>
              <a:t>bs</a:t>
            </a:r>
            <a:r>
              <a:rPr lang="de-DE" sz="1100" dirty="0"/>
              <a:t>, 1, 32, 32)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FDD9DBC-9357-1FB7-F037-328A0BC3197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594367" y="1201525"/>
            <a:ext cx="120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52C2B09-4183-5A52-2AC0-DAC13952D08B}"/>
              </a:ext>
            </a:extLst>
          </p:cNvPr>
          <p:cNvSpPr txBox="1"/>
          <p:nvPr/>
        </p:nvSpPr>
        <p:spPr>
          <a:xfrm>
            <a:off x="9372911" y="2009439"/>
            <a:ext cx="161829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Sample </a:t>
            </a:r>
            <a:r>
              <a:rPr lang="de-DE" sz="1100" dirty="0" err="1"/>
              <a:t>new</a:t>
            </a:r>
            <a:r>
              <a:rPr lang="de-DE" sz="1100" dirty="0"/>
              <a:t> Tensor x</a:t>
            </a:r>
            <a:r>
              <a:rPr lang="de-DE" sz="1100" baseline="-25000" dirty="0"/>
              <a:t>t-49 </a:t>
            </a:r>
            <a:r>
              <a:rPr lang="de-DE" sz="1100" dirty="0"/>
              <a:t>:</a:t>
            </a:r>
          </a:p>
          <a:p>
            <a:r>
              <a:rPr lang="de-DE" sz="1100" dirty="0"/>
              <a:t>(</a:t>
            </a:r>
            <a:r>
              <a:rPr lang="de-DE" sz="1100" dirty="0" err="1"/>
              <a:t>bs</a:t>
            </a:r>
            <a:r>
              <a:rPr lang="de-DE" sz="1100" dirty="0"/>
              <a:t>, 1, 32, 32)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7198B89-63BE-1677-9983-C1689E058B7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10182057" y="1332330"/>
            <a:ext cx="0" cy="67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5D0755E-39F2-9B92-4298-4E9F256EC066}"/>
              </a:ext>
            </a:extLst>
          </p:cNvPr>
          <p:cNvCxnSpPr>
            <a:stCxn id="20" idx="1"/>
            <a:endCxn id="9" idx="2"/>
          </p:cNvCxnSpPr>
          <p:nvPr/>
        </p:nvCxnSpPr>
        <p:spPr>
          <a:xfrm rot="10800000">
            <a:off x="6894571" y="1518767"/>
            <a:ext cx="2478340" cy="706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DFDE867-4299-7FC9-DC8B-817BDA6A2DA6}"/>
              </a:ext>
            </a:extLst>
          </p:cNvPr>
          <p:cNvSpPr txBox="1"/>
          <p:nvPr/>
        </p:nvSpPr>
        <p:spPr>
          <a:xfrm>
            <a:off x="7850749" y="161021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Repeat </a:t>
            </a:r>
            <a:r>
              <a:rPr lang="de-DE" sz="1100" dirty="0" err="1"/>
              <a:t>until</a:t>
            </a:r>
            <a:r>
              <a:rPr lang="de-DE" sz="1100" dirty="0"/>
              <a:t> </a:t>
            </a:r>
            <a:r>
              <a:rPr lang="de-DE" sz="1100" dirty="0" err="1"/>
              <a:t>x</a:t>
            </a:r>
            <a:r>
              <a:rPr lang="de-DE" sz="1100" baseline="-25000" dirty="0" err="1"/>
              <a:t>t</a:t>
            </a:r>
            <a:r>
              <a:rPr lang="de-DE" sz="1100" baseline="-25000" dirty="0"/>
              <a:t>=0</a:t>
            </a:r>
            <a:r>
              <a:rPr lang="de-DE" sz="1100" dirty="0"/>
              <a:t>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325D70-E18A-27C2-ECE1-F0FE49E46100}"/>
              </a:ext>
            </a:extLst>
          </p:cNvPr>
          <p:cNvSpPr txBox="1"/>
          <p:nvPr/>
        </p:nvSpPr>
        <p:spPr>
          <a:xfrm>
            <a:off x="360785" y="2621086"/>
            <a:ext cx="3987282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/>
              <a:t>Final </a:t>
            </a:r>
            <a:r>
              <a:rPr lang="de-DE" sz="1100" dirty="0" err="1"/>
              <a:t>output</a:t>
            </a:r>
            <a:r>
              <a:rPr lang="de-DE" sz="1100" dirty="0"/>
              <a:t> (x</a:t>
            </a:r>
            <a:r>
              <a:rPr lang="de-DE" sz="1100" baseline="-25000" dirty="0"/>
              <a:t>0</a:t>
            </a:r>
            <a:r>
              <a:rPr lang="de-DE" sz="1100" dirty="0"/>
              <a:t>): (</a:t>
            </a:r>
            <a:r>
              <a:rPr lang="de-DE" sz="1100" dirty="0" err="1"/>
              <a:t>bs</a:t>
            </a:r>
            <a:r>
              <a:rPr lang="de-DE" sz="1100" dirty="0"/>
              <a:t>, 1, 32, 32)</a:t>
            </a:r>
            <a:br>
              <a:rPr lang="de-DE" sz="1100" dirty="0"/>
            </a:br>
            <a:endParaRPr lang="de-DE" sz="1100" dirty="0"/>
          </a:p>
          <a:p>
            <a:r>
              <a:rPr lang="de-DE" sz="1100" dirty="0"/>
              <a:t>[[[[-0.4363, -0.8121, -1.0000,  ...,  0.9397, -0.2558,  0.9254],          </a:t>
            </a:r>
          </a:p>
          <a:p>
            <a:r>
              <a:rPr lang="de-DE" sz="1100" dirty="0"/>
              <a:t>    [-1.0000, -0.0306,  0.9696,  ..., -0.6277, -0.8010,  0.7018],          </a:t>
            </a:r>
          </a:p>
          <a:p>
            <a:r>
              <a:rPr lang="de-DE" sz="1100" dirty="0"/>
              <a:t>    [ 1.0000,  0.7932,  1.0000,  ..., -0.5540, -1.0000,  0.8082],          </a:t>
            </a:r>
          </a:p>
          <a:p>
            <a:r>
              <a:rPr lang="de-DE" sz="1100" dirty="0"/>
              <a:t>	                        ...,         </a:t>
            </a:r>
          </a:p>
          <a:p>
            <a:r>
              <a:rPr lang="de-DE" sz="1100" dirty="0"/>
              <a:t>    [ 0.6058,  0.5580, -0.3610,  ...,  1.0000, -1.0000, -0.6497],          </a:t>
            </a:r>
          </a:p>
          <a:p>
            <a:r>
              <a:rPr lang="de-DE" sz="1100" dirty="0"/>
              <a:t>    [ 0.8917,  0.7654,  0.5015,  ...,  0.4137, -1.0000,  0.7920],          </a:t>
            </a:r>
          </a:p>
          <a:p>
            <a:r>
              <a:rPr lang="de-DE" sz="1100" dirty="0"/>
              <a:t>    [-1.0000, -0.9989,  0.2269,  ..., -0.0320,  0.5089, -0.7793]]]]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FC93C004-6699-CD1A-BC7B-8A78DA7081C4}"/>
              </a:ext>
            </a:extLst>
          </p:cNvPr>
          <p:cNvCxnSpPr>
            <a:cxnSpLocks/>
            <a:stCxn id="20" idx="2"/>
            <a:endCxn id="31" idx="3"/>
          </p:cNvCxnSpPr>
          <p:nvPr/>
        </p:nvCxnSpPr>
        <p:spPr>
          <a:xfrm rot="5400000">
            <a:off x="6770725" y="17668"/>
            <a:ext cx="988674" cy="5833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FBF3E85-A2CC-F037-7995-AF885EFAFC1A}"/>
              </a:ext>
            </a:extLst>
          </p:cNvPr>
          <p:cNvSpPr txBox="1"/>
          <p:nvPr/>
        </p:nvSpPr>
        <p:spPr>
          <a:xfrm>
            <a:off x="546009" y="0"/>
            <a:ext cx="92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Inverse: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F55A88-B142-68E3-A123-636D22B189F6}"/>
              </a:ext>
            </a:extLst>
          </p:cNvPr>
          <p:cNvSpPr txBox="1"/>
          <p:nvPr/>
        </p:nvSpPr>
        <p:spPr>
          <a:xfrm>
            <a:off x="6394221" y="1095304"/>
            <a:ext cx="387962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/>
              <a:t>x</a:t>
            </a:r>
            <a:r>
              <a:rPr lang="de-DE" sz="1100" baseline="-25000" dirty="0"/>
              <a:t>0</a:t>
            </a:r>
            <a:r>
              <a:rPr lang="de-DE" sz="1100" dirty="0"/>
              <a:t>: (</a:t>
            </a:r>
            <a:r>
              <a:rPr lang="de-DE" sz="1100" dirty="0" err="1"/>
              <a:t>bs</a:t>
            </a:r>
            <a:r>
              <a:rPr lang="de-DE" sz="1100" dirty="0"/>
              <a:t>, 1024)</a:t>
            </a:r>
          </a:p>
          <a:p>
            <a:r>
              <a:rPr lang="de-DE" sz="1100" dirty="0"/>
              <a:t>[[</a:t>
            </a:r>
            <a:r>
              <a:rPr lang="de-DE" sz="1100" dirty="0">
                <a:solidFill>
                  <a:schemeClr val="accent1"/>
                </a:solidFill>
              </a:rPr>
              <a:t>-0.1010</a:t>
            </a:r>
            <a:r>
              <a:rPr lang="de-DE" sz="1100" dirty="0"/>
              <a:t>, </a:t>
            </a:r>
            <a:r>
              <a:rPr lang="de-DE" sz="1100" dirty="0">
                <a:solidFill>
                  <a:schemeClr val="accent2"/>
                </a:solidFill>
              </a:rPr>
              <a:t>1.0000, 0.5472, ..., </a:t>
            </a:r>
            <a:r>
              <a:rPr lang="de-DE" sz="1100" dirty="0"/>
              <a:t>0.9625, -0.7385, 1.0000]]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AF5ED5-FA22-9885-54C4-5677D22C8BA1}"/>
              </a:ext>
            </a:extLst>
          </p:cNvPr>
          <p:cNvSpPr txBox="1"/>
          <p:nvPr/>
        </p:nvSpPr>
        <p:spPr>
          <a:xfrm>
            <a:off x="4523320" y="1015686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Torch.view</a:t>
            </a:r>
            <a:r>
              <a:rPr lang="de-DE" sz="1200" dirty="0"/>
              <a:t>(-1, 32*32)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A2885ED-6D82-DC74-B75C-1C4E5431099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4231257" y="1310748"/>
            <a:ext cx="2162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703785C-6A58-5693-CA8B-E26AC33A9387}"/>
              </a:ext>
            </a:extLst>
          </p:cNvPr>
          <p:cNvSpPr txBox="1"/>
          <p:nvPr/>
        </p:nvSpPr>
        <p:spPr>
          <a:xfrm>
            <a:off x="6292293" y="1876335"/>
            <a:ext cx="40834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Apply</a:t>
            </a:r>
            <a:r>
              <a:rPr lang="de-DE" sz="1200" dirty="0"/>
              <a:t> </a:t>
            </a:r>
            <a:r>
              <a:rPr lang="de-DE" sz="1200" dirty="0" err="1"/>
              <a:t>activation</a:t>
            </a:r>
            <a:r>
              <a:rPr lang="de-DE" sz="1200" dirty="0"/>
              <a:t> </a:t>
            </a:r>
            <a:r>
              <a:rPr lang="de-DE" sz="1200" dirty="0" err="1"/>
              <a:t>function</a:t>
            </a:r>
            <a:br>
              <a:rPr lang="de-DE" sz="1200" dirty="0"/>
            </a:br>
            <a:r>
              <a:rPr lang="de-DE" sz="700" dirty="0"/>
              <a:t>(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[</a:t>
            </a:r>
            <a:r>
              <a:rPr lang="de-DE" sz="7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(1, '</a:t>
            </a:r>
            <a:r>
              <a:rPr lang="de-DE" sz="7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tanh</a:t>
            </a:r>
            <a:r>
              <a:rPr lang="de-DE" sz="7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de-DE" sz="7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yes_g</a:t>
            </a:r>
            <a:r>
              <a:rPr lang="de-DE" sz="7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'), </a:t>
            </a:r>
            <a:r>
              <a:rPr lang="de-DE" sz="7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(9, '</a:t>
            </a:r>
            <a:r>
              <a:rPr lang="de-DE" sz="7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‘)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, (1,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tanh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no_g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'), (9,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‘), </a:t>
            </a:r>
          </a:p>
          <a:p>
            <a:r>
              <a:rPr lang="de-DE" sz="700" b="0" i="0" dirty="0">
                <a:effectLst/>
                <a:latin typeface="Consolas" panose="020B0609020204030204" pitchFamily="49" charset="0"/>
              </a:rPr>
              <a:t>(16,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‘), (1,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tanh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no_g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‘), (10,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'), (7,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‘), </a:t>
            </a:r>
          </a:p>
          <a:p>
            <a:r>
              <a:rPr lang="de-DE" sz="700" b="0" i="0" dirty="0">
                <a:effectLst/>
                <a:latin typeface="Consolas" panose="020B0609020204030204" pitchFamily="49" charset="0"/>
              </a:rPr>
              <a:t>(15,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'), (6,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'), (5,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'), (2,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'), (1,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tanh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no_g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'), (6, '</a:t>
            </a:r>
            <a:r>
              <a:rPr lang="de-DE" sz="7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de-DE" sz="700" b="0" i="0" dirty="0">
                <a:effectLst/>
                <a:latin typeface="Consolas" panose="020B0609020204030204" pitchFamily="49" charset="0"/>
              </a:rPr>
              <a:t>'), ...]</a:t>
            </a:r>
            <a:endParaRPr lang="de-DE" sz="7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C2C5FD-DAE0-EFC5-186F-10383E11DA9E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8334031" y="1526191"/>
            <a:ext cx="1" cy="35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07B1C88-834C-4B97-A0C1-A51B64EB1EC4}"/>
              </a:ext>
            </a:extLst>
          </p:cNvPr>
          <p:cNvSpPr txBox="1"/>
          <p:nvPr/>
        </p:nvSpPr>
        <p:spPr>
          <a:xfrm>
            <a:off x="245042" y="3367444"/>
            <a:ext cx="1735057" cy="24622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 err="1">
                <a:sym typeface="Wingdings" panose="05000000000000000000" pitchFamily="2" charset="2"/>
              </a:rPr>
              <a:t>tanh</a:t>
            </a:r>
            <a:r>
              <a:rPr lang="de-DE" sz="1000" dirty="0">
                <a:sym typeface="Wingdings" panose="05000000000000000000" pitchFamily="2" charset="2"/>
              </a:rPr>
              <a:t>([</a:t>
            </a:r>
            <a:r>
              <a:rPr lang="de-DE" sz="1000" dirty="0"/>
              <a:t>-0.1010]) = [-0.1006]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770D6DB-7C20-F985-87D5-D4BED555F5A8}"/>
              </a:ext>
            </a:extLst>
          </p:cNvPr>
          <p:cNvSpPr txBox="1"/>
          <p:nvPr/>
        </p:nvSpPr>
        <p:spPr>
          <a:xfrm>
            <a:off x="2608380" y="3213556"/>
            <a:ext cx="7275728" cy="55399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 err="1">
                <a:sym typeface="Wingdings" panose="05000000000000000000" pitchFamily="2" charset="2"/>
              </a:rPr>
              <a:t>Gumbel_softmax</a:t>
            </a:r>
            <a:r>
              <a:rPr lang="de-DE" sz="1000" dirty="0">
                <a:sym typeface="Wingdings" panose="05000000000000000000" pitchFamily="2" charset="2"/>
              </a:rPr>
              <a:t>([[ 1.0000    ,  0.5472   ,  0.7312  , -0.9933  , -0.1068   , -1.0000  , -0.7115  , -0.7402  , 0.4505   ]]</a:t>
            </a:r>
            <a:r>
              <a:rPr lang="de-DE" sz="1000" dirty="0"/>
              <a:t>) </a:t>
            </a:r>
          </a:p>
          <a:p>
            <a:r>
              <a:rPr lang="de-DE" sz="1000" dirty="0"/>
              <a:t>                             = [[2.47e-06, 1.00e+00, 4.45e-06, 7.48e-07, 3.32e-12, 7.56e-09, 9.61e-10, 1.26e-13, 7.41e-07]] //Sampling</a:t>
            </a:r>
          </a:p>
          <a:p>
            <a:r>
              <a:rPr lang="de-DE" sz="1000" dirty="0"/>
              <a:t>                             = [[0.             , 1.             , 0.             , 0.             , 0.            , 0.            , 0.             , 0.             , 0.            ]])</a:t>
            </a:r>
            <a:endParaRPr lang="de-DE" sz="1000" b="0" i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946CD50-92E4-03DC-6AA6-7F026F791E12}"/>
              </a:ext>
            </a:extLst>
          </p:cNvPr>
          <p:cNvSpPr txBox="1"/>
          <p:nvPr/>
        </p:nvSpPr>
        <p:spPr>
          <a:xfrm>
            <a:off x="245041" y="502834"/>
            <a:ext cx="3986216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100" dirty="0"/>
              <a:t>Final </a:t>
            </a:r>
            <a:r>
              <a:rPr lang="de-DE" sz="1100" dirty="0" err="1"/>
              <a:t>output</a:t>
            </a:r>
            <a:r>
              <a:rPr lang="de-DE" sz="1100" dirty="0"/>
              <a:t> (x</a:t>
            </a:r>
            <a:r>
              <a:rPr lang="de-DE" sz="1100" baseline="-25000" dirty="0"/>
              <a:t>0</a:t>
            </a:r>
            <a:r>
              <a:rPr lang="de-DE" sz="1100" dirty="0"/>
              <a:t>): (</a:t>
            </a:r>
            <a:r>
              <a:rPr lang="de-DE" sz="1100" dirty="0" err="1"/>
              <a:t>bs</a:t>
            </a:r>
            <a:r>
              <a:rPr lang="de-DE" sz="1100" dirty="0"/>
              <a:t>, 1, 32, 32)</a:t>
            </a:r>
          </a:p>
          <a:p>
            <a:endParaRPr lang="de-DE" sz="1100" dirty="0"/>
          </a:p>
          <a:p>
            <a:r>
              <a:rPr lang="de-DE" sz="1100" dirty="0"/>
              <a:t>[[[[-0.1010, 1.0000, 0.5472,   ..., 0.8411, 0.6468, 1.0000], </a:t>
            </a:r>
          </a:p>
          <a:p>
            <a:r>
              <a:rPr lang="de-DE" sz="1100" dirty="0"/>
              <a:t>    [-0.8324, -0.9274, 1.0000,  ..., -0.8364, 0.7042, -0.8665], </a:t>
            </a:r>
          </a:p>
          <a:p>
            <a:r>
              <a:rPr lang="de-DE" sz="1100" dirty="0"/>
              <a:t>    [ 0.4214, -1.0000, -0.4100, ..., 0.3350, -0.7100, -1.0000], </a:t>
            </a:r>
          </a:p>
          <a:p>
            <a:r>
              <a:rPr lang="de-DE" sz="1100" dirty="0"/>
              <a:t>	                       ..., </a:t>
            </a:r>
          </a:p>
          <a:p>
            <a:r>
              <a:rPr lang="de-DE" sz="1100" dirty="0"/>
              <a:t>    [ 0.8812, 0.9441, 0.9718,   ..., 0.0493, 0.6974, -0.8821], </a:t>
            </a:r>
          </a:p>
          <a:p>
            <a:r>
              <a:rPr lang="de-DE" sz="1100" dirty="0"/>
              <a:t>    [ 1.0000, 0.6877, -0.9916, ..., 0.5792, -0.0793, -0.8278], </a:t>
            </a:r>
          </a:p>
          <a:p>
            <a:r>
              <a:rPr lang="de-DE" sz="1100" dirty="0"/>
              <a:t>    [-0.9026, -0.0905, 0.6091, ..., 0.9625, -0.7385, 1.0000]]]]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C2D61C42-B215-542F-371D-B808CEA104C2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5400000">
            <a:off x="4331690" y="-634898"/>
            <a:ext cx="783223" cy="7221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6D06541-E67E-CE1D-2A7F-DC0329A661BB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6975471" y="1854995"/>
            <a:ext cx="629335" cy="2087787"/>
          </a:xfrm>
          <a:prstGeom prst="bentConnector3">
            <a:avLst>
              <a:gd name="adj1" fmla="val 62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2FF32491-3172-DEE7-6769-6B31D19BABBE}"/>
              </a:ext>
            </a:extLst>
          </p:cNvPr>
          <p:cNvSpPr txBox="1"/>
          <p:nvPr/>
        </p:nvSpPr>
        <p:spPr>
          <a:xfrm>
            <a:off x="10512389" y="3305889"/>
            <a:ext cx="309186" cy="2462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>
                <a:sym typeface="Wingdings" panose="05000000000000000000" pitchFamily="2" charset="2"/>
              </a:rPr>
              <a:t>…</a:t>
            </a:r>
            <a:endParaRPr lang="de-DE" sz="1000" dirty="0"/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E12EC564-EDB9-20FF-0233-F9DED6D15B40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16200000" flipH="1">
            <a:off x="9139672" y="1778579"/>
            <a:ext cx="721668" cy="2332951"/>
          </a:xfrm>
          <a:prstGeom prst="bentConnector3">
            <a:avLst>
              <a:gd name="adj1" fmla="val 5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A12F5A50-066B-3CC9-8688-6C6E1C2CF359}"/>
              </a:ext>
            </a:extLst>
          </p:cNvPr>
          <p:cNvSpPr txBox="1"/>
          <p:nvPr/>
        </p:nvSpPr>
        <p:spPr>
          <a:xfrm>
            <a:off x="2238149" y="4640915"/>
            <a:ext cx="341075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/>
              <a:t>(x</a:t>
            </a:r>
            <a:r>
              <a:rPr lang="de-DE" sz="1000" baseline="-25000" dirty="0"/>
              <a:t>0</a:t>
            </a:r>
            <a:r>
              <a:rPr lang="de-DE" sz="1000" dirty="0"/>
              <a:t>): (</a:t>
            </a:r>
            <a:r>
              <a:rPr lang="de-DE" sz="1000" dirty="0" err="1"/>
              <a:t>bs</a:t>
            </a:r>
            <a:r>
              <a:rPr lang="de-DE" sz="1000" dirty="0"/>
              <a:t>, 152) (gerundet auf 2 Dezimalstellen</a:t>
            </a:r>
          </a:p>
          <a:p>
            <a:endParaRPr lang="de-DE" sz="1000" dirty="0"/>
          </a:p>
          <a:p>
            <a:r>
              <a:rPr lang="de-DE" sz="1000" dirty="0">
                <a:solidFill>
                  <a:schemeClr val="accent1"/>
                </a:solidFill>
              </a:rPr>
              <a:t>[[-0.10</a:t>
            </a:r>
            <a:r>
              <a:rPr lang="de-DE" sz="1000" dirty="0"/>
              <a:t>,  </a:t>
            </a:r>
            <a:r>
              <a:rPr lang="de-DE" sz="1000" dirty="0">
                <a:solidFill>
                  <a:schemeClr val="accent2"/>
                </a:solidFill>
              </a:rPr>
              <a:t>0.00,  1.00,  0.00,  0.00,  0.00,  0.00,  0.00,  0.00,  0.00</a:t>
            </a:r>
            <a:r>
              <a:rPr lang="de-DE" sz="1000" dirty="0"/>
              <a:t>,          0.70,  0.00,  0.97,  0.00,  0.00,  0.03,  0.00,  0.00,  0.00,  0.00,          0.00,  0.00,  0.00,  0.00,  0.00,  0.00,  1.00,  0.00,  0.00,  0.00,          0.00,  0.00,  0.00,  0.00,  0.00,  0.00, -0.76,  1.00,  0.00,  0.00, </a:t>
            </a:r>
          </a:p>
          <a:p>
            <a:r>
              <a:rPr lang="de-DE" sz="1000" dirty="0"/>
              <a:t>                                                     …</a:t>
            </a:r>
          </a:p>
          <a:p>
            <a:r>
              <a:rPr lang="de-DE" sz="1000" dirty="0"/>
              <a:t>0.00,  0.01,  0.00,  0.00,  0.01,  0.97,  0.00,  0.00,  0.00,  0.00,          0.00,  0.00,  0.00,  0.00,  0.00,  0.00,  0.00,  0.00,  0.00,  0.02,          0.00,  0.00,  0.00,  0.00,  0.00,  0.00,  0.00,  0.00,  0.00,  0.00,          0.00,  0.00,  0.00,  0.08,  0.00,  0.00,  0.00,  0.00,  0.00,  0.00,          0.00,  0.00,  0.00,  0.90,  0.00,  0.00,  0.00,  0.00,  0.00,  0.00,          1.00,  0.00]])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000D218F-F3A3-B968-0DF7-5344A5A010E4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 rot="16200000" flipH="1">
            <a:off x="2014423" y="2711813"/>
            <a:ext cx="1027250" cy="283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0ACBE020-BB92-8D95-3963-99603B3EBC8F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rot="5400000">
            <a:off x="4658205" y="3052875"/>
            <a:ext cx="873361" cy="2302719"/>
          </a:xfrm>
          <a:prstGeom prst="bentConnector3">
            <a:avLst>
              <a:gd name="adj1" fmla="val 4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E2C62272-39C6-053F-7FAA-5B860C9AF201}"/>
              </a:ext>
            </a:extLst>
          </p:cNvPr>
          <p:cNvCxnSpPr>
            <a:stCxn id="43" idx="2"/>
            <a:endCxn id="51" idx="0"/>
          </p:cNvCxnSpPr>
          <p:nvPr/>
        </p:nvCxnSpPr>
        <p:spPr>
          <a:xfrm rot="5400000">
            <a:off x="6760852" y="734784"/>
            <a:ext cx="1088805" cy="6723457"/>
          </a:xfrm>
          <a:prstGeom prst="bentConnector3">
            <a:avLst>
              <a:gd name="adj1" fmla="val 53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85175234-B2F9-4881-77FA-C963C9E5C29D}"/>
              </a:ext>
            </a:extLst>
          </p:cNvPr>
          <p:cNvSpPr txBox="1"/>
          <p:nvPr/>
        </p:nvSpPr>
        <p:spPr>
          <a:xfrm>
            <a:off x="7045484" y="5548855"/>
            <a:ext cx="2407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Discard</a:t>
            </a:r>
            <a:r>
              <a:rPr lang="de-DE" sz="1200" dirty="0"/>
              <a:t> </a:t>
            </a:r>
            <a:r>
              <a:rPr lang="de-DE" sz="1200" dirty="0" err="1"/>
              <a:t>remaining</a:t>
            </a:r>
            <a:r>
              <a:rPr lang="de-DE" sz="1200" dirty="0"/>
              <a:t> 1024-152 </a:t>
            </a:r>
            <a:r>
              <a:rPr lang="de-DE" sz="1200" dirty="0" err="1"/>
              <a:t>entries</a:t>
            </a:r>
            <a:endParaRPr lang="de-DE" sz="1200" dirty="0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8AB0160-3F4F-CD95-9B9D-FF5DB35970DD}"/>
              </a:ext>
            </a:extLst>
          </p:cNvPr>
          <p:cNvCxnSpPr>
            <a:stCxn id="51" idx="3"/>
            <a:endCxn id="85" idx="1"/>
          </p:cNvCxnSpPr>
          <p:nvPr/>
        </p:nvCxnSpPr>
        <p:spPr>
          <a:xfrm flipV="1">
            <a:off x="5648900" y="5687355"/>
            <a:ext cx="1396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AD6DBB-9D9F-301A-1161-149316E9913E}"/>
              </a:ext>
            </a:extLst>
          </p:cNvPr>
          <p:cNvSpPr txBox="1"/>
          <p:nvPr/>
        </p:nvSpPr>
        <p:spPr>
          <a:xfrm>
            <a:off x="80275" y="836002"/>
            <a:ext cx="341075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/>
              <a:t>(x</a:t>
            </a:r>
            <a:r>
              <a:rPr lang="de-DE" sz="1000" baseline="-25000" dirty="0"/>
              <a:t>0</a:t>
            </a:r>
            <a:r>
              <a:rPr lang="de-DE" sz="1000" dirty="0"/>
              <a:t>): (</a:t>
            </a:r>
            <a:r>
              <a:rPr lang="de-DE" sz="1000" dirty="0" err="1"/>
              <a:t>bs</a:t>
            </a:r>
            <a:r>
              <a:rPr lang="de-DE" sz="1000" dirty="0"/>
              <a:t>, 152) (gerundet auf 2 Dezimalstellen)</a:t>
            </a:r>
          </a:p>
          <a:p>
            <a:endParaRPr lang="de-DE" sz="1000" dirty="0"/>
          </a:p>
          <a:p>
            <a:r>
              <a:rPr lang="de-DE" sz="1000" dirty="0">
                <a:solidFill>
                  <a:schemeClr val="accent1"/>
                </a:solidFill>
              </a:rPr>
              <a:t>[[-0.10</a:t>
            </a:r>
            <a:r>
              <a:rPr lang="de-DE" sz="1000" dirty="0"/>
              <a:t>,  </a:t>
            </a:r>
            <a:r>
              <a:rPr lang="de-DE" sz="1000" dirty="0">
                <a:solidFill>
                  <a:schemeClr val="accent2"/>
                </a:solidFill>
              </a:rPr>
              <a:t>0.00,  1.00,  0.00,  0.00,  0.00,  0.00,  0.00,  0.00,  0.00</a:t>
            </a:r>
            <a:r>
              <a:rPr lang="de-DE" sz="1000" dirty="0"/>
              <a:t>,          </a:t>
            </a:r>
            <a:r>
              <a:rPr lang="de-DE" sz="1000" dirty="0">
                <a:solidFill>
                  <a:schemeClr val="accent6"/>
                </a:solidFill>
              </a:rPr>
              <a:t>0.70,  0.00,  0.97,  0.00,  0.00,  0.03,  0.00,  0.00,  0.00</a:t>
            </a:r>
            <a:r>
              <a:rPr lang="de-DE" sz="1000" dirty="0"/>
              <a:t>,  0.00,          0.00,  0.00,  0.00,  0.00,  0.00,  0.00,  1.00,  0.00,  0.00,  0.00,          0.00,  0.00,  0.00,  0.00,  0.00,  0.00, -0.76,  1.00,  0.00,  0.00, </a:t>
            </a:r>
          </a:p>
          <a:p>
            <a:r>
              <a:rPr lang="de-DE" sz="1000" dirty="0"/>
              <a:t>                                                     …</a:t>
            </a:r>
          </a:p>
          <a:p>
            <a:r>
              <a:rPr lang="de-DE" sz="1000" dirty="0"/>
              <a:t>0.00,  0.01,  0.00,  0.00,  0.01,  0.97,  0.00,  0.00,  0.00,  0.00,          0.00,  0.00,  0.00,  0.00,  0.00,  0.00,  0.00,  0.00,  0.00,  0.02,          0.00,  0.00,  0.00,  0.00,  0.00,  0.00,  0.00,  0.00,  0.00,  0.00,          0.00,  0.00,  0.00,  0.08,  0.00,  0.00,  0.00,  0.00,  0.00,  0.00,          0.00,  0.00,  0.00,  0.90,  0.00,  0.00,  0.00,  0.00,  0.00,  0.00,          1.00,  0.00]])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2BAFCE-469A-80CE-A5CE-AA9E0025A1C4}"/>
              </a:ext>
            </a:extLst>
          </p:cNvPr>
          <p:cNvSpPr txBox="1"/>
          <p:nvPr/>
        </p:nvSpPr>
        <p:spPr>
          <a:xfrm>
            <a:off x="3855485" y="349083"/>
            <a:ext cx="132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Für jede Spalte: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9A4A81-B66C-6944-2666-C9CB0D48D565}"/>
              </a:ext>
            </a:extLst>
          </p:cNvPr>
          <p:cNvSpPr txBox="1"/>
          <p:nvPr/>
        </p:nvSpPr>
        <p:spPr>
          <a:xfrm>
            <a:off x="4115813" y="1267352"/>
            <a:ext cx="8082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50" dirty="0" err="1"/>
              <a:t>Continuous</a:t>
            </a:r>
            <a:endParaRPr lang="de-DE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119E3C-0BA2-4B79-1194-4DDC349936C0}"/>
              </a:ext>
            </a:extLst>
          </p:cNvPr>
          <p:cNvSpPr txBox="1"/>
          <p:nvPr/>
        </p:nvSpPr>
        <p:spPr>
          <a:xfrm>
            <a:off x="5984746" y="2101841"/>
            <a:ext cx="114326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50" dirty="0" err="1"/>
              <a:t>General_columns</a:t>
            </a:r>
            <a:endParaRPr lang="de-DE" sz="105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DE66B0-9231-FD8A-3B95-2D7539529A9D}"/>
              </a:ext>
            </a:extLst>
          </p:cNvPr>
          <p:cNvSpPr txBox="1"/>
          <p:nvPr/>
        </p:nvSpPr>
        <p:spPr>
          <a:xfrm>
            <a:off x="5868528" y="747269"/>
            <a:ext cx="13756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50" dirty="0"/>
              <a:t>Not </a:t>
            </a:r>
            <a:r>
              <a:rPr lang="de-DE" sz="1050" dirty="0" err="1"/>
              <a:t>General_columns</a:t>
            </a:r>
            <a:endParaRPr lang="de-DE" sz="105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74AA1B5-8E79-8A1B-F5C2-D307C7717BF3}"/>
              </a:ext>
            </a:extLst>
          </p:cNvPr>
          <p:cNvSpPr txBox="1"/>
          <p:nvPr/>
        </p:nvSpPr>
        <p:spPr>
          <a:xfrm>
            <a:off x="8246046" y="289451"/>
            <a:ext cx="326782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accent1"/>
                </a:solidFill>
              </a:rPr>
              <a:t>u=[-0.10]</a:t>
            </a:r>
          </a:p>
          <a:p>
            <a:r>
              <a:rPr lang="de-DE" sz="1000" dirty="0">
                <a:solidFill>
                  <a:schemeClr val="accent1"/>
                </a:solidFill>
              </a:rPr>
              <a:t># zwischen [0,1]</a:t>
            </a:r>
          </a:p>
          <a:p>
            <a:r>
              <a:rPr lang="de-DE" sz="1000" dirty="0">
                <a:solidFill>
                  <a:schemeClr val="accent1"/>
                </a:solidFill>
              </a:rPr>
              <a:t>u=(u+1)/2      # (= 0.45)</a:t>
            </a:r>
          </a:p>
          <a:p>
            <a:r>
              <a:rPr lang="de-DE" sz="1000" dirty="0">
                <a:solidFill>
                  <a:schemeClr val="accent1"/>
                </a:solidFill>
              </a:rPr>
              <a:t># denormalisieren</a:t>
            </a:r>
          </a:p>
          <a:p>
            <a:r>
              <a:rPr lang="es-ES" sz="1000" dirty="0">
                <a:solidFill>
                  <a:schemeClr val="accent1"/>
                </a:solidFill>
              </a:rPr>
              <a:t>u=u * (</a:t>
            </a:r>
            <a:r>
              <a:rPr lang="es-ES" sz="1000" dirty="0" err="1">
                <a:solidFill>
                  <a:schemeClr val="accent1"/>
                </a:solidFill>
              </a:rPr>
              <a:t>info</a:t>
            </a:r>
            <a:r>
              <a:rPr lang="es-ES" sz="1000" dirty="0">
                <a:solidFill>
                  <a:schemeClr val="accent1"/>
                </a:solidFill>
              </a:rPr>
              <a:t>['</a:t>
            </a:r>
            <a:r>
              <a:rPr lang="es-ES" sz="1000" dirty="0" err="1">
                <a:solidFill>
                  <a:schemeClr val="accent1"/>
                </a:solidFill>
              </a:rPr>
              <a:t>max</a:t>
            </a:r>
            <a:r>
              <a:rPr lang="es-ES" sz="1000" dirty="0">
                <a:solidFill>
                  <a:schemeClr val="accent1"/>
                </a:solidFill>
              </a:rPr>
              <a:t>'] - </a:t>
            </a:r>
            <a:r>
              <a:rPr lang="es-ES" sz="1000" dirty="0" err="1">
                <a:solidFill>
                  <a:schemeClr val="accent1"/>
                </a:solidFill>
              </a:rPr>
              <a:t>info</a:t>
            </a:r>
            <a:r>
              <a:rPr lang="es-ES" sz="1000" dirty="0">
                <a:solidFill>
                  <a:schemeClr val="accent1"/>
                </a:solidFill>
              </a:rPr>
              <a:t>['min']) + </a:t>
            </a:r>
            <a:r>
              <a:rPr lang="es-ES" sz="1000" dirty="0" err="1">
                <a:solidFill>
                  <a:schemeClr val="accent1"/>
                </a:solidFill>
              </a:rPr>
              <a:t>info</a:t>
            </a:r>
            <a:r>
              <a:rPr lang="es-ES" sz="1000" dirty="0">
                <a:solidFill>
                  <a:schemeClr val="accent1"/>
                </a:solidFill>
              </a:rPr>
              <a:t>['min’]      # (=49.83)</a:t>
            </a:r>
          </a:p>
          <a:p>
            <a:r>
              <a:rPr lang="de-DE" sz="1000" dirty="0">
                <a:solidFill>
                  <a:schemeClr val="accent1"/>
                </a:solidFill>
              </a:rPr>
              <a:t># Ggf. runden</a:t>
            </a:r>
          </a:p>
          <a:p>
            <a:r>
              <a:rPr lang="de-DE" sz="1000" dirty="0">
                <a:solidFill>
                  <a:schemeClr val="accent1"/>
                </a:solidFill>
              </a:rPr>
              <a:t>u=</a:t>
            </a:r>
            <a:r>
              <a:rPr lang="de-DE" sz="1000" dirty="0" err="1">
                <a:solidFill>
                  <a:schemeClr val="accent1"/>
                </a:solidFill>
              </a:rPr>
              <a:t>round</a:t>
            </a:r>
            <a:r>
              <a:rPr lang="de-DE" sz="1000" dirty="0">
                <a:solidFill>
                  <a:schemeClr val="accent1"/>
                </a:solidFill>
              </a:rPr>
              <a:t>(u) #(=50)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D9CBE48-CD7E-33B7-CCFA-5FCBC4FBD1B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244226" y="874227"/>
            <a:ext cx="100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5BC66EB-4629-FEC3-F846-1545BA9D0557}"/>
              </a:ext>
            </a:extLst>
          </p:cNvPr>
          <p:cNvSpPr txBox="1"/>
          <p:nvPr/>
        </p:nvSpPr>
        <p:spPr>
          <a:xfrm>
            <a:off x="4253671" y="3201995"/>
            <a:ext cx="52610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50" dirty="0"/>
              <a:t>Mixed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A6D4728-AD42-7013-F4AA-04F0399F5A2E}"/>
              </a:ext>
            </a:extLst>
          </p:cNvPr>
          <p:cNvSpPr txBox="1"/>
          <p:nvPr/>
        </p:nvSpPr>
        <p:spPr>
          <a:xfrm>
            <a:off x="4112607" y="5650241"/>
            <a:ext cx="81144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50" dirty="0" err="1"/>
              <a:t>categorisch</a:t>
            </a:r>
            <a:endParaRPr lang="de-DE" sz="105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1396F1-8E3B-1C57-1B61-00DFD54DEC70}"/>
              </a:ext>
            </a:extLst>
          </p:cNvPr>
          <p:cNvSpPr txBox="1"/>
          <p:nvPr/>
        </p:nvSpPr>
        <p:spPr>
          <a:xfrm>
            <a:off x="8246046" y="5346312"/>
            <a:ext cx="328098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accent2"/>
                </a:solidFill>
              </a:rPr>
              <a:t>u = [0.00,  1.00,  0.00,  0.00,  0.00,  0.00,  0.00,  0.00,  0.00]</a:t>
            </a:r>
          </a:p>
          <a:p>
            <a:r>
              <a:rPr lang="de-DE" sz="1000" dirty="0">
                <a:solidFill>
                  <a:schemeClr val="accent2"/>
                </a:solidFill>
              </a:rPr>
              <a:t># </a:t>
            </a:r>
            <a:r>
              <a:rPr lang="de-DE" sz="1000" dirty="0" err="1">
                <a:solidFill>
                  <a:schemeClr val="accent2"/>
                </a:solidFill>
              </a:rPr>
              <a:t>argmax</a:t>
            </a:r>
            <a:endParaRPr lang="de-DE" sz="1000" dirty="0">
              <a:solidFill>
                <a:schemeClr val="accent2"/>
              </a:solidFill>
            </a:endParaRPr>
          </a:p>
          <a:p>
            <a:r>
              <a:rPr lang="de-DE" sz="1000" dirty="0">
                <a:solidFill>
                  <a:schemeClr val="accent2"/>
                </a:solidFill>
              </a:rPr>
              <a:t>u = </a:t>
            </a:r>
            <a:r>
              <a:rPr lang="de-DE" sz="1000" dirty="0" err="1">
                <a:solidFill>
                  <a:schemeClr val="accent2"/>
                </a:solidFill>
              </a:rPr>
              <a:t>argmax</a:t>
            </a:r>
            <a:r>
              <a:rPr lang="de-DE" sz="1000" dirty="0">
                <a:solidFill>
                  <a:schemeClr val="accent2"/>
                </a:solidFill>
              </a:rPr>
              <a:t>(u)    # (=1)</a:t>
            </a:r>
          </a:p>
          <a:p>
            <a:r>
              <a:rPr lang="de-DE" sz="1000" dirty="0">
                <a:solidFill>
                  <a:schemeClr val="accent2"/>
                </a:solidFill>
              </a:rPr>
              <a:t># </a:t>
            </a:r>
            <a:r>
              <a:rPr lang="de-DE" sz="1000" dirty="0" err="1">
                <a:solidFill>
                  <a:schemeClr val="accent2"/>
                </a:solidFill>
              </a:rPr>
              <a:t>get</a:t>
            </a:r>
            <a:r>
              <a:rPr lang="de-DE" sz="1000" dirty="0">
                <a:solidFill>
                  <a:schemeClr val="accent2"/>
                </a:solidFill>
              </a:rPr>
              <a:t> </a:t>
            </a:r>
            <a:r>
              <a:rPr lang="de-DE" sz="1000" dirty="0" err="1">
                <a:solidFill>
                  <a:schemeClr val="accent2"/>
                </a:solidFill>
              </a:rPr>
              <a:t>matching</a:t>
            </a:r>
            <a:r>
              <a:rPr lang="de-DE" sz="1000" dirty="0">
                <a:solidFill>
                  <a:schemeClr val="accent2"/>
                </a:solidFill>
              </a:rPr>
              <a:t> </a:t>
            </a:r>
            <a:r>
              <a:rPr lang="de-DE" sz="1000" dirty="0" err="1">
                <a:solidFill>
                  <a:schemeClr val="accent2"/>
                </a:solidFill>
              </a:rPr>
              <a:t>label</a:t>
            </a:r>
            <a:endParaRPr lang="de-DE" sz="1000" dirty="0">
              <a:solidFill>
                <a:schemeClr val="accent2"/>
              </a:solidFill>
            </a:endParaRPr>
          </a:p>
          <a:p>
            <a:r>
              <a:rPr lang="de-DE" sz="1000" dirty="0">
                <a:solidFill>
                  <a:schemeClr val="accent2"/>
                </a:solidFill>
              </a:rPr>
              <a:t>U = </a:t>
            </a:r>
            <a:r>
              <a:rPr lang="de-DE" sz="1000" dirty="0" err="1">
                <a:solidFill>
                  <a:schemeClr val="accent2"/>
                </a:solidFill>
              </a:rPr>
              <a:t>get_label</a:t>
            </a:r>
            <a:r>
              <a:rPr lang="de-DE" sz="1000" dirty="0">
                <a:solidFill>
                  <a:schemeClr val="accent2"/>
                </a:solidFill>
              </a:rPr>
              <a:t>(u) #(=5)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8F6F7A5-4D3A-8E0F-FA63-C8678A1C3EB2}"/>
              </a:ext>
            </a:extLst>
          </p:cNvPr>
          <p:cNvSpPr txBox="1"/>
          <p:nvPr/>
        </p:nvSpPr>
        <p:spPr>
          <a:xfrm>
            <a:off x="8246046" y="1882442"/>
            <a:ext cx="3850019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accent6"/>
                </a:solidFill>
              </a:rPr>
              <a:t>[0.70,  0.00,  0.97,  0.00,  0.00,  0.03,  0.00,  0.00,  0.00]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U= [0.7]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V = [0.00,  0.97,  0.00,  0.00,  0.03,  0.00,  0.00,  0.00]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# </a:t>
            </a:r>
            <a:r>
              <a:rPr lang="de-DE" sz="1000" dirty="0" err="1">
                <a:solidFill>
                  <a:schemeClr val="accent6"/>
                </a:solidFill>
              </a:rPr>
              <a:t>reorder</a:t>
            </a:r>
            <a:r>
              <a:rPr lang="de-DE" sz="1000" dirty="0">
                <a:solidFill>
                  <a:schemeClr val="accent6"/>
                </a:solidFill>
              </a:rPr>
              <a:t> v (?)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V = [0.00, 0.03,  0.00,  0.00, 0.00,  0.00,  0.00, 0.97]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# </a:t>
            </a:r>
            <a:r>
              <a:rPr lang="de-DE" sz="1000" dirty="0" err="1">
                <a:solidFill>
                  <a:schemeClr val="accent6"/>
                </a:solidFill>
              </a:rPr>
              <a:t>clip</a:t>
            </a:r>
            <a:r>
              <a:rPr lang="de-DE" sz="1000" dirty="0">
                <a:solidFill>
                  <a:schemeClr val="accent6"/>
                </a:solidFill>
              </a:rPr>
              <a:t> u [-1, 1]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U= </a:t>
            </a:r>
            <a:r>
              <a:rPr lang="de-DE" sz="1000" dirty="0" err="1">
                <a:solidFill>
                  <a:schemeClr val="accent6"/>
                </a:solidFill>
              </a:rPr>
              <a:t>clip</a:t>
            </a:r>
            <a:r>
              <a:rPr lang="de-DE" sz="1000" dirty="0">
                <a:solidFill>
                  <a:schemeClr val="accent6"/>
                </a:solidFill>
              </a:rPr>
              <a:t>(u, -1, 1)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# -100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V=[[ 0., 0., 0., 0., 0., 0., 0., 0., -100., 1.]])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#argmax v</a:t>
            </a:r>
          </a:p>
          <a:p>
            <a:r>
              <a:rPr lang="de-DE" sz="1000" dirty="0" err="1">
                <a:solidFill>
                  <a:schemeClr val="accent6"/>
                </a:solidFill>
              </a:rPr>
              <a:t>v_argmax</a:t>
            </a:r>
            <a:r>
              <a:rPr lang="de-DE" sz="1000" dirty="0">
                <a:solidFill>
                  <a:schemeClr val="accent6"/>
                </a:solidFill>
              </a:rPr>
              <a:t>=</a:t>
            </a:r>
            <a:r>
              <a:rPr lang="de-DE" sz="1000" dirty="0" err="1">
                <a:solidFill>
                  <a:schemeClr val="accent6"/>
                </a:solidFill>
              </a:rPr>
              <a:t>argmax</a:t>
            </a:r>
            <a:r>
              <a:rPr lang="de-DE" sz="1000" dirty="0">
                <a:solidFill>
                  <a:schemeClr val="accent6"/>
                </a:solidFill>
              </a:rPr>
              <a:t>(v) (=9)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# </a:t>
            </a:r>
            <a:r>
              <a:rPr lang="de-DE" sz="1000" dirty="0" err="1">
                <a:solidFill>
                  <a:schemeClr val="accent6"/>
                </a:solidFill>
              </a:rPr>
              <a:t>get</a:t>
            </a:r>
            <a:r>
              <a:rPr lang="de-DE" sz="1000" dirty="0">
                <a:solidFill>
                  <a:schemeClr val="accent6"/>
                </a:solidFill>
              </a:rPr>
              <a:t> </a:t>
            </a:r>
            <a:r>
              <a:rPr lang="de-DE" sz="1000" dirty="0" err="1">
                <a:solidFill>
                  <a:schemeClr val="accent6"/>
                </a:solidFill>
              </a:rPr>
              <a:t>means</a:t>
            </a:r>
            <a:r>
              <a:rPr lang="de-DE" sz="1000" dirty="0">
                <a:solidFill>
                  <a:schemeClr val="accent6"/>
                </a:solidFill>
              </a:rPr>
              <a:t> &amp; </a:t>
            </a:r>
            <a:r>
              <a:rPr lang="de-DE" sz="1000" dirty="0" err="1">
                <a:solidFill>
                  <a:schemeClr val="accent6"/>
                </a:solidFill>
              </a:rPr>
              <a:t>stds</a:t>
            </a:r>
            <a:r>
              <a:rPr lang="de-DE" sz="1000" dirty="0">
                <a:solidFill>
                  <a:schemeClr val="accent6"/>
                </a:solidFill>
              </a:rPr>
              <a:t> from </a:t>
            </a:r>
            <a:r>
              <a:rPr lang="de-DE" sz="1000" dirty="0" err="1">
                <a:solidFill>
                  <a:schemeClr val="accent6"/>
                </a:solidFill>
              </a:rPr>
              <a:t>pretrained</a:t>
            </a:r>
            <a:r>
              <a:rPr lang="de-DE" sz="1000" dirty="0">
                <a:solidFill>
                  <a:schemeClr val="accent6"/>
                </a:solidFill>
              </a:rPr>
              <a:t> GMM for </a:t>
            </a:r>
            <a:r>
              <a:rPr lang="de-DE" sz="1000" dirty="0" err="1">
                <a:solidFill>
                  <a:schemeClr val="accent6"/>
                </a:solidFill>
              </a:rPr>
              <a:t>index</a:t>
            </a:r>
            <a:endParaRPr lang="de-DE" sz="1000" dirty="0">
              <a:solidFill>
                <a:schemeClr val="accent6"/>
              </a:solidFill>
            </a:endParaRPr>
          </a:p>
          <a:p>
            <a:r>
              <a:rPr lang="de-DE" sz="1000" dirty="0" err="1">
                <a:solidFill>
                  <a:schemeClr val="accent6"/>
                </a:solidFill>
              </a:rPr>
              <a:t>mean</a:t>
            </a:r>
            <a:r>
              <a:rPr lang="de-DE" sz="1000" dirty="0">
                <a:solidFill>
                  <a:schemeClr val="accent6"/>
                </a:solidFill>
              </a:rPr>
              <a:t>, </a:t>
            </a:r>
            <a:r>
              <a:rPr lang="de-DE" sz="1000" dirty="0" err="1">
                <a:solidFill>
                  <a:schemeClr val="accent6"/>
                </a:solidFill>
              </a:rPr>
              <a:t>std</a:t>
            </a:r>
            <a:r>
              <a:rPr lang="de-DE" sz="1000" dirty="0">
                <a:solidFill>
                  <a:schemeClr val="accent6"/>
                </a:solidFill>
              </a:rPr>
              <a:t> = </a:t>
            </a:r>
            <a:r>
              <a:rPr lang="de-DE" sz="1000" dirty="0" err="1">
                <a:solidFill>
                  <a:schemeClr val="accent6"/>
                </a:solidFill>
              </a:rPr>
              <a:t>get_mean_and_std</a:t>
            </a:r>
            <a:r>
              <a:rPr lang="de-DE" sz="1000" dirty="0">
                <a:solidFill>
                  <a:schemeClr val="accent6"/>
                </a:solidFill>
              </a:rPr>
              <a:t>(GMM, </a:t>
            </a:r>
            <a:r>
              <a:rPr lang="de-DE" sz="1000" dirty="0" err="1">
                <a:solidFill>
                  <a:schemeClr val="accent6"/>
                </a:solidFill>
              </a:rPr>
              <a:t>v_argmax</a:t>
            </a:r>
            <a:r>
              <a:rPr lang="de-DE" sz="1000" dirty="0">
                <a:solidFill>
                  <a:schemeClr val="accent6"/>
                </a:solidFill>
              </a:rPr>
              <a:t>)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# </a:t>
            </a:r>
            <a:r>
              <a:rPr lang="de-DE" sz="1000" dirty="0" err="1">
                <a:solidFill>
                  <a:schemeClr val="accent6"/>
                </a:solidFill>
              </a:rPr>
              <a:t>calculate</a:t>
            </a:r>
            <a:r>
              <a:rPr lang="de-DE" sz="1000" dirty="0">
                <a:solidFill>
                  <a:schemeClr val="accent6"/>
                </a:solidFill>
              </a:rPr>
              <a:t> </a:t>
            </a:r>
            <a:r>
              <a:rPr lang="de-DE" sz="1000" dirty="0" err="1">
                <a:solidFill>
                  <a:schemeClr val="accent6"/>
                </a:solidFill>
              </a:rPr>
              <a:t>result</a:t>
            </a:r>
            <a:endParaRPr lang="de-DE" sz="1000" dirty="0">
              <a:solidFill>
                <a:schemeClr val="accent6"/>
              </a:solidFill>
            </a:endParaRPr>
          </a:p>
          <a:p>
            <a:r>
              <a:rPr lang="de-DE" sz="1000" dirty="0" err="1">
                <a:solidFill>
                  <a:schemeClr val="accent6"/>
                </a:solidFill>
              </a:rPr>
              <a:t>Result</a:t>
            </a:r>
            <a:r>
              <a:rPr lang="de-DE" sz="1000" dirty="0">
                <a:solidFill>
                  <a:schemeClr val="accent6"/>
                </a:solidFill>
              </a:rPr>
              <a:t> = u * 4 * </a:t>
            </a:r>
            <a:r>
              <a:rPr lang="de-DE" sz="1000" dirty="0" err="1">
                <a:solidFill>
                  <a:schemeClr val="accent6"/>
                </a:solidFill>
              </a:rPr>
              <a:t>std</a:t>
            </a:r>
            <a:r>
              <a:rPr lang="de-DE" sz="1000" dirty="0">
                <a:solidFill>
                  <a:schemeClr val="accent6"/>
                </a:solidFill>
              </a:rPr>
              <a:t> + </a:t>
            </a:r>
            <a:r>
              <a:rPr lang="de-DE" sz="1000" dirty="0" err="1">
                <a:solidFill>
                  <a:schemeClr val="accent6"/>
                </a:solidFill>
              </a:rPr>
              <a:t>mean</a:t>
            </a:r>
            <a:r>
              <a:rPr lang="de-DE" sz="1000" dirty="0">
                <a:solidFill>
                  <a:schemeClr val="accent6"/>
                </a:solidFill>
              </a:rPr>
              <a:t> 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# check </a:t>
            </a:r>
            <a:r>
              <a:rPr lang="de-DE" sz="1000" dirty="0" err="1">
                <a:solidFill>
                  <a:schemeClr val="accent6"/>
                </a:solidFill>
              </a:rPr>
              <a:t>validity</a:t>
            </a:r>
            <a:r>
              <a:rPr lang="de-DE" sz="1000" dirty="0">
                <a:solidFill>
                  <a:schemeClr val="accent6"/>
                </a:solidFill>
              </a:rPr>
              <a:t>  (</a:t>
            </a:r>
            <a:r>
              <a:rPr lang="de-DE" sz="1000" dirty="0" err="1">
                <a:solidFill>
                  <a:schemeClr val="accent6"/>
                </a:solidFill>
              </a:rPr>
              <a:t>if</a:t>
            </a:r>
            <a:r>
              <a:rPr lang="de-DE" sz="1000" dirty="0">
                <a:solidFill>
                  <a:schemeClr val="accent6"/>
                </a:solidFill>
              </a:rPr>
              <a:t> &lt; </a:t>
            </a:r>
            <a:r>
              <a:rPr lang="de-DE" sz="1000" dirty="0" err="1">
                <a:solidFill>
                  <a:schemeClr val="accent6"/>
                </a:solidFill>
              </a:rPr>
              <a:t>or</a:t>
            </a:r>
            <a:r>
              <a:rPr lang="de-DE" sz="1000" dirty="0">
                <a:solidFill>
                  <a:schemeClr val="accent6"/>
                </a:solidFill>
              </a:rPr>
              <a:t> &gt; </a:t>
            </a:r>
            <a:r>
              <a:rPr lang="de-DE" sz="1000" dirty="0" err="1">
                <a:solidFill>
                  <a:schemeClr val="accent6"/>
                </a:solidFill>
              </a:rPr>
              <a:t>than</a:t>
            </a:r>
            <a:r>
              <a:rPr lang="de-DE" sz="1000" dirty="0">
                <a:solidFill>
                  <a:schemeClr val="accent6"/>
                </a:solidFill>
              </a:rPr>
              <a:t> original min/</a:t>
            </a:r>
            <a:r>
              <a:rPr lang="de-DE" sz="1000" dirty="0" err="1">
                <a:solidFill>
                  <a:schemeClr val="accent6"/>
                </a:solidFill>
              </a:rPr>
              <a:t>max</a:t>
            </a:r>
            <a:r>
              <a:rPr lang="de-DE" sz="1000" dirty="0">
                <a:solidFill>
                  <a:schemeClr val="accent6"/>
                </a:solidFill>
              </a:rPr>
              <a:t>)</a:t>
            </a:r>
          </a:p>
          <a:p>
            <a:endParaRPr lang="de-DE" sz="1000" dirty="0">
              <a:solidFill>
                <a:schemeClr val="accent6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0FB78C3-8AC4-F36E-0275-AEAFC4C03740}"/>
              </a:ext>
            </a:extLst>
          </p:cNvPr>
          <p:cNvSpPr txBox="1"/>
          <p:nvPr/>
        </p:nvSpPr>
        <p:spPr>
          <a:xfrm>
            <a:off x="5408422" y="3051954"/>
            <a:ext cx="209384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/>
              <a:t>Wie </a:t>
            </a:r>
            <a:r>
              <a:rPr lang="de-DE" sz="1000" dirty="0" err="1"/>
              <a:t>general</a:t>
            </a:r>
            <a:r>
              <a:rPr lang="de-DE" sz="1000" dirty="0"/>
              <a:t> </a:t>
            </a:r>
            <a:r>
              <a:rPr lang="de-DE" sz="1000" dirty="0" err="1"/>
              <a:t>columns</a:t>
            </a:r>
            <a:r>
              <a:rPr lang="de-DE" sz="1000" dirty="0"/>
              <a:t> </a:t>
            </a:r>
          </a:p>
          <a:p>
            <a:r>
              <a:rPr lang="de-DE" sz="1000" dirty="0"/>
              <a:t>Mit </a:t>
            </a:r>
            <a:r>
              <a:rPr lang="de-DE" sz="1000" dirty="0" err="1"/>
              <a:t>option</a:t>
            </a:r>
            <a:r>
              <a:rPr lang="de-DE" sz="1000" dirty="0"/>
              <a:t>, dass bestimmte </a:t>
            </a:r>
          </a:p>
          <a:p>
            <a:r>
              <a:rPr lang="de-DE" sz="1000" dirty="0"/>
              <a:t>werte angenommen werden können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7F619DF4-7A2E-921A-1709-D5FCB4BA50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91026" y="1394310"/>
            <a:ext cx="624787" cy="488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0B013FB-C767-50E7-D431-5C6EFA54EA9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924048" y="874227"/>
            <a:ext cx="944480" cy="520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A241B06A-705C-C0B6-A972-17F60E78EDF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24048" y="1394310"/>
            <a:ext cx="1060698" cy="834489"/>
          </a:xfrm>
          <a:prstGeom prst="bentConnector3">
            <a:avLst>
              <a:gd name="adj1" fmla="val 44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5239584-6E5E-9B63-2842-ADA1123CFC4B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491026" y="1882443"/>
            <a:ext cx="762645" cy="1446510"/>
          </a:xfrm>
          <a:prstGeom prst="bentConnector3">
            <a:avLst>
              <a:gd name="adj1" fmla="val 40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D3809F6-1A2B-6D6E-3315-CDC6F4990883}"/>
              </a:ext>
            </a:extLst>
          </p:cNvPr>
          <p:cNvCxnSpPr>
            <a:stCxn id="7" idx="3"/>
          </p:cNvCxnSpPr>
          <p:nvPr/>
        </p:nvCxnSpPr>
        <p:spPr>
          <a:xfrm>
            <a:off x="7128008" y="2228799"/>
            <a:ext cx="111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331838A-E1C3-076B-DC2D-8BF7E2743617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4779777" y="3328953"/>
            <a:ext cx="62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CEF63B9-A1F9-59BA-CBDD-1C579EF823B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502265" y="3328953"/>
            <a:ext cx="743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64407946-4B87-6767-750C-395054AF8EF3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3491026" y="1882443"/>
            <a:ext cx="621581" cy="3894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D6A48E-E4D0-B849-096D-2C855CA0312D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4924048" y="5777199"/>
            <a:ext cx="3321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1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117881C-7883-1794-2A8A-39B9223B6E26}"/>
              </a:ext>
            </a:extLst>
          </p:cNvPr>
          <p:cNvSpPr txBox="1"/>
          <p:nvPr/>
        </p:nvSpPr>
        <p:spPr>
          <a:xfrm>
            <a:off x="80275" y="836002"/>
            <a:ext cx="341075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/>
              <a:t>(x</a:t>
            </a:r>
            <a:r>
              <a:rPr lang="de-DE" sz="1000" baseline="-25000" dirty="0"/>
              <a:t>0</a:t>
            </a:r>
            <a:r>
              <a:rPr lang="de-DE" sz="1000" dirty="0"/>
              <a:t>): (</a:t>
            </a:r>
            <a:r>
              <a:rPr lang="de-DE" sz="1000" dirty="0" err="1"/>
              <a:t>bs</a:t>
            </a:r>
            <a:r>
              <a:rPr lang="de-DE" sz="1000" dirty="0"/>
              <a:t>, 152) (gerundet auf 2 Dezimalstellen)</a:t>
            </a:r>
          </a:p>
          <a:p>
            <a:endParaRPr lang="de-DE" sz="1000" dirty="0"/>
          </a:p>
          <a:p>
            <a:r>
              <a:rPr lang="de-DE" sz="1000" dirty="0">
                <a:solidFill>
                  <a:schemeClr val="accent1"/>
                </a:solidFill>
              </a:rPr>
              <a:t>[[-0.10</a:t>
            </a:r>
            <a:r>
              <a:rPr lang="de-DE" sz="1000" dirty="0"/>
              <a:t>,  </a:t>
            </a:r>
            <a:r>
              <a:rPr lang="de-DE" sz="1000" dirty="0">
                <a:solidFill>
                  <a:schemeClr val="accent2"/>
                </a:solidFill>
              </a:rPr>
              <a:t>0.00,  1.00,  0.00,  0.00,  0.00,  0.00,  0.00,  0.00,  0.00</a:t>
            </a:r>
            <a:r>
              <a:rPr lang="de-DE" sz="1000" dirty="0"/>
              <a:t>,          </a:t>
            </a:r>
            <a:r>
              <a:rPr lang="de-DE" sz="1000" dirty="0">
                <a:solidFill>
                  <a:schemeClr val="accent6"/>
                </a:solidFill>
              </a:rPr>
              <a:t>0.70,  0.00,  0.97,  0.00,  0.00,  0.03,  0.00,  0.00,  0.00</a:t>
            </a:r>
            <a:r>
              <a:rPr lang="de-DE" sz="1000" dirty="0"/>
              <a:t>,  0.00,          0.00,  0.00,  0.00,  0.00,  0.00,  0.00,  1.00,  0.00,  0.00,  0.00,          0.00,  0.00,  0.00,  0.00,  0.00,  0.00, -0.76,  1.00,  0.00,  0.00, </a:t>
            </a:r>
          </a:p>
          <a:p>
            <a:r>
              <a:rPr lang="de-DE" sz="1000" dirty="0"/>
              <a:t>                                                     …</a:t>
            </a:r>
          </a:p>
          <a:p>
            <a:r>
              <a:rPr lang="de-DE" sz="1000" dirty="0"/>
              <a:t>0.00,  0.01,  0.00,  0.00,  0.01,  0.97,  0.00,  0.00,  0.00,  0.00,          0.00,  0.00,  0.00,  0.00,  0.00,  0.00,  0.00,  0.00,  0.00,  0.02,          0.00,  0.00,  0.00,  0.00,  0.00,  0.00,  0.00,  0.00,  0.00,  0.00,          0.00,  0.00,  0.00,  0.08,  0.00,  0.00,  0.00,  0.00,  0.00,  0.00,          0.00,  0.00,  0.00,  0.90,  0.00,  0.00,  0.00,  0.00,  0.00,  0.00,          1.00,  0.00]])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01FC24-A778-62FC-C629-3AC145950D88}"/>
              </a:ext>
            </a:extLst>
          </p:cNvPr>
          <p:cNvSpPr txBox="1"/>
          <p:nvPr/>
        </p:nvSpPr>
        <p:spPr>
          <a:xfrm>
            <a:off x="4289128" y="1645031"/>
            <a:ext cx="12430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Verarbeitung für </a:t>
            </a:r>
          </a:p>
          <a:p>
            <a:r>
              <a:rPr lang="de-DE" sz="1200" dirty="0"/>
              <a:t>jede Spalte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6BAF46-881B-045C-42B8-1A9E102C14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91026" y="1875864"/>
            <a:ext cx="798102" cy="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2374259-C15A-2EB3-408C-58FFE01D304D}"/>
              </a:ext>
            </a:extLst>
          </p:cNvPr>
          <p:cNvSpPr txBox="1"/>
          <p:nvPr/>
        </p:nvSpPr>
        <p:spPr>
          <a:xfrm>
            <a:off x="6901777" y="1759332"/>
            <a:ext cx="341075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sz="1000" dirty="0"/>
              <a:t>[[50, 4, 53182, 3, 8, 5, 1, 2, 4, 0, 8016.0, 1440.0, 40.0, 23.0, 1]]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315C216-2433-6D44-4925-ED69A6B996A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532161" y="1875864"/>
            <a:ext cx="1369616" cy="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C6B36E0-F645-C35C-A6D4-65B17FE9CB3C}"/>
              </a:ext>
            </a:extLst>
          </p:cNvPr>
          <p:cNvSpPr txBox="1"/>
          <p:nvPr/>
        </p:nvSpPr>
        <p:spPr>
          <a:xfrm>
            <a:off x="5836444" y="2787074"/>
            <a:ext cx="1010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Reverse </a:t>
            </a:r>
            <a:r>
              <a:rPr lang="de-DE" sz="1200" dirty="0" err="1"/>
              <a:t>label</a:t>
            </a:r>
            <a:br>
              <a:rPr lang="de-DE" sz="1200" dirty="0"/>
            </a:br>
            <a:r>
              <a:rPr lang="de-DE" sz="1200" dirty="0" err="1"/>
              <a:t>encode</a:t>
            </a:r>
            <a:endParaRPr lang="de-DE" sz="1200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849FC2-348D-B4AC-B4A4-E9C051909E29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rot="5400000">
            <a:off x="7083704" y="1263624"/>
            <a:ext cx="781521" cy="2265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363BA46-9B5B-3BB8-F29D-F0A79D656428}"/>
              </a:ext>
            </a:extLst>
          </p:cNvPr>
          <p:cNvSpPr txBox="1"/>
          <p:nvPr/>
        </p:nvSpPr>
        <p:spPr>
          <a:xfrm>
            <a:off x="1513035" y="4390783"/>
            <a:ext cx="965748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800" u="sng" dirty="0"/>
              <a:t> </a:t>
            </a:r>
            <a:r>
              <a:rPr lang="de-DE" sz="800" u="sng" dirty="0" err="1"/>
              <a:t>age</a:t>
            </a:r>
            <a:r>
              <a:rPr lang="de-DE" sz="800" u="sng" dirty="0"/>
              <a:t>     </a:t>
            </a:r>
            <a:r>
              <a:rPr lang="de-DE" sz="800" u="sng" dirty="0" err="1"/>
              <a:t>workclass</a:t>
            </a:r>
            <a:r>
              <a:rPr lang="de-DE" sz="800" u="sng" dirty="0"/>
              <a:t> 	 </a:t>
            </a:r>
            <a:r>
              <a:rPr lang="de-DE" sz="800" u="sng" dirty="0" err="1"/>
              <a:t>fnlwgt</a:t>
            </a:r>
            <a:r>
              <a:rPr lang="de-DE" sz="800" u="sng" dirty="0"/>
              <a:t>      </a:t>
            </a:r>
            <a:r>
              <a:rPr lang="de-DE" sz="800" u="sng" dirty="0" err="1"/>
              <a:t>education</a:t>
            </a:r>
            <a:r>
              <a:rPr lang="de-DE" sz="800" u="sng" dirty="0"/>
              <a:t> 	 </a:t>
            </a:r>
            <a:r>
              <a:rPr lang="de-DE" sz="800" u="sng" dirty="0" err="1"/>
              <a:t>education-num</a:t>
            </a:r>
            <a:r>
              <a:rPr lang="de-DE" sz="800" u="sng" dirty="0"/>
              <a:t>         marital-status            </a:t>
            </a:r>
            <a:r>
              <a:rPr lang="de-DE" sz="800" u="sng" dirty="0" err="1"/>
              <a:t>occupation</a:t>
            </a:r>
            <a:r>
              <a:rPr lang="de-DE" sz="800" u="sng" dirty="0"/>
              <a:t>                </a:t>
            </a:r>
            <a:r>
              <a:rPr lang="de-DE" sz="800" u="sng" dirty="0" err="1"/>
              <a:t>relationship</a:t>
            </a:r>
            <a:r>
              <a:rPr lang="de-DE" sz="800" u="sng" dirty="0"/>
              <a:t>                 </a:t>
            </a:r>
            <a:r>
              <a:rPr lang="de-DE" sz="800" u="sng" dirty="0" err="1"/>
              <a:t>race</a:t>
            </a:r>
            <a:r>
              <a:rPr lang="de-DE" sz="800" u="sng" dirty="0"/>
              <a:t>               </a:t>
            </a:r>
            <a:r>
              <a:rPr lang="de-DE" sz="800" u="sng" dirty="0" err="1"/>
              <a:t>gender</a:t>
            </a:r>
            <a:r>
              <a:rPr lang="de-DE" sz="800" u="sng" dirty="0"/>
              <a:t>            </a:t>
            </a:r>
            <a:r>
              <a:rPr lang="de-DE" sz="800" u="sng" dirty="0" err="1"/>
              <a:t>capital-gain</a:t>
            </a:r>
            <a:r>
              <a:rPr lang="de-DE" sz="800" u="sng" dirty="0"/>
              <a:t>      </a:t>
            </a:r>
            <a:r>
              <a:rPr lang="de-DE" sz="800" u="sng" dirty="0" err="1"/>
              <a:t>capital-loss</a:t>
            </a:r>
            <a:r>
              <a:rPr lang="de-DE" sz="800" u="sng" dirty="0"/>
              <a:t>       </a:t>
            </a:r>
            <a:r>
              <a:rPr lang="de-DE" sz="800" u="sng" dirty="0" err="1"/>
              <a:t>hours</a:t>
            </a:r>
            <a:r>
              <a:rPr lang="de-DE" sz="800" u="sng" dirty="0"/>
              <a:t>-per-</a:t>
            </a:r>
            <a:r>
              <a:rPr lang="de-DE" sz="800" u="sng" dirty="0" err="1"/>
              <a:t>week</a:t>
            </a:r>
            <a:r>
              <a:rPr lang="de-DE" sz="800" u="sng" dirty="0"/>
              <a:t>       native-country        </a:t>
            </a:r>
            <a:r>
              <a:rPr lang="de-DE" sz="800" u="sng" dirty="0" err="1"/>
              <a:t>income</a:t>
            </a:r>
            <a:endParaRPr lang="de-DE" sz="800" u="sng" dirty="0"/>
          </a:p>
          <a:p>
            <a:endParaRPr lang="de-DE" sz="800" dirty="0"/>
          </a:p>
          <a:p>
            <a:r>
              <a:rPr lang="de-DE" sz="800" dirty="0"/>
              <a:t>  50      Self-</a:t>
            </a:r>
            <a:r>
              <a:rPr lang="de-DE" sz="800" dirty="0" err="1"/>
              <a:t>emp</a:t>
            </a:r>
            <a:r>
              <a:rPr lang="de-DE" sz="800" dirty="0"/>
              <a:t>-</a:t>
            </a:r>
            <a:r>
              <a:rPr lang="de-DE" sz="800" dirty="0" err="1"/>
              <a:t>inc</a:t>
            </a:r>
            <a:r>
              <a:rPr lang="de-DE" sz="800" dirty="0"/>
              <a:t>  	 53182         1st-4th             8                                     </a:t>
            </a:r>
            <a:r>
              <a:rPr lang="de-DE" sz="800" dirty="0" err="1"/>
              <a:t>Separated</a:t>
            </a:r>
            <a:r>
              <a:rPr lang="de-DE" sz="800" dirty="0"/>
              <a:t>             </a:t>
            </a:r>
            <a:r>
              <a:rPr lang="de-DE" sz="800" dirty="0" err="1"/>
              <a:t>Armed</a:t>
            </a:r>
            <a:r>
              <a:rPr lang="de-DE" sz="800" dirty="0"/>
              <a:t>-Forces        Other-relative             White             </a:t>
            </a:r>
            <a:r>
              <a:rPr lang="de-DE" sz="800" dirty="0" err="1"/>
              <a:t>Female</a:t>
            </a:r>
            <a:r>
              <a:rPr lang="de-DE" sz="800" dirty="0"/>
              <a:t>                  8016                1440                       40                           Japan                          &gt;50K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5113A4F-7BF4-F62F-07F5-9AA2C3D11E68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6341775" y="3248739"/>
            <a:ext cx="1" cy="114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1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3519</Words>
  <Application>Microsoft Office PowerPoint</Application>
  <PresentationFormat>Breitbild</PresentationFormat>
  <Paragraphs>153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</vt:lpstr>
      <vt:lpstr>Training</vt:lpstr>
      <vt:lpstr>PowerPoint-Präsentation</vt:lpstr>
      <vt:lpstr>PowerPoint-Präsentation</vt:lpstr>
      <vt:lpstr>Sampling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Sven Groen</dc:creator>
  <cp:lastModifiedBy>Sven Groen</cp:lastModifiedBy>
  <cp:revision>1</cp:revision>
  <dcterms:created xsi:type="dcterms:W3CDTF">2022-11-01T09:51:53Z</dcterms:created>
  <dcterms:modified xsi:type="dcterms:W3CDTF">2022-11-01T17:20:34Z</dcterms:modified>
</cp:coreProperties>
</file>