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0" r:id="rId4"/>
  </p:sldMasterIdLst>
  <p:sldIdLst>
    <p:sldId id="256" r:id="rId5"/>
    <p:sldId id="258" r:id="rId6"/>
    <p:sldId id="259" r:id="rId7"/>
    <p:sldId id="267" r:id="rId8"/>
    <p:sldId id="269" r:id="rId9"/>
    <p:sldId id="268" r:id="rId10"/>
    <p:sldId id="260" r:id="rId11"/>
    <p:sldId id="266" r:id="rId12"/>
    <p:sldId id="271" r:id="rId13"/>
    <p:sldId id="270" r:id="rId14"/>
    <p:sldId id="261" r:id="rId15"/>
    <p:sldId id="264" r:id="rId16"/>
    <p:sldId id="262" r:id="rId17"/>
    <p:sldId id="272" r:id="rId18"/>
    <p:sldId id="273" r:id="rId19"/>
    <p:sldId id="278" r:id="rId20"/>
    <p:sldId id="279" r:id="rId21"/>
    <p:sldId id="276" r:id="rId22"/>
    <p:sldId id="277" r:id="rId23"/>
    <p:sldId id="263" r:id="rId24"/>
    <p:sldId id="274" r:id="rId25"/>
    <p:sldId id="275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6B93E4-7940-4CA7-9AD7-B5BA4A06911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331CDB8-5840-41D6-AE3E-6F1AB133B3A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La société MegaProduction souhaite mettre en place un nouveau service</a:t>
          </a:r>
          <a:endParaRPr lang="en-US"/>
        </a:p>
      </dgm:t>
    </dgm:pt>
    <dgm:pt modelId="{21614D2D-4ABA-42CD-9D45-231290B7FE2C}" type="parTrans" cxnId="{B789C509-A243-4505-B73E-034868ABF19F}">
      <dgm:prSet/>
      <dgm:spPr/>
      <dgm:t>
        <a:bodyPr/>
        <a:lstStyle/>
        <a:p>
          <a:endParaRPr lang="en-US"/>
        </a:p>
      </dgm:t>
    </dgm:pt>
    <dgm:pt modelId="{BE7293EC-9AD5-472F-B3F2-648A14ADE933}" type="sibTrans" cxnId="{B789C509-A243-4505-B73E-034868ABF1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9100CB-C703-475D-8393-1AEF30CEDD4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Mise en place d’une plateforme de rencontre entre professionnels et artistes.</a:t>
          </a:r>
          <a:endParaRPr lang="en-US"/>
        </a:p>
      </dgm:t>
    </dgm:pt>
    <dgm:pt modelId="{1B5AF782-4F20-4FA9-82B6-F8135A0F29D5}" type="parTrans" cxnId="{FB3D91EF-756D-43B1-B407-BF912F3413B5}">
      <dgm:prSet/>
      <dgm:spPr/>
      <dgm:t>
        <a:bodyPr/>
        <a:lstStyle/>
        <a:p>
          <a:endParaRPr lang="en-US"/>
        </a:p>
      </dgm:t>
    </dgm:pt>
    <dgm:pt modelId="{8BB8037C-09E3-4E38-8338-A73B8F2180A7}" type="sibTrans" cxnId="{FB3D91EF-756D-43B1-B407-BF912F3413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37AA179-447F-4A1C-B19E-7A1522D016B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Client lourd d’administration disponible en local.</a:t>
          </a:r>
          <a:endParaRPr lang="en-US"/>
        </a:p>
      </dgm:t>
    </dgm:pt>
    <dgm:pt modelId="{2ED7409F-9210-4FA0-AAB2-DE676BC84D1B}" type="parTrans" cxnId="{4CD12474-FF9D-4D4B-9F66-9C4913592B04}">
      <dgm:prSet/>
      <dgm:spPr/>
      <dgm:t>
        <a:bodyPr/>
        <a:lstStyle/>
        <a:p>
          <a:endParaRPr lang="en-US"/>
        </a:p>
      </dgm:t>
    </dgm:pt>
    <dgm:pt modelId="{AAA49307-71EC-4626-B5E5-54E868C15829}" type="sibTrans" cxnId="{4CD12474-FF9D-4D4B-9F66-9C4913592B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080CE3-4D4D-4B44-B34B-31952E67BA0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Mise en plus de flux de données XML/JSON</a:t>
          </a:r>
          <a:endParaRPr lang="en-US"/>
        </a:p>
      </dgm:t>
    </dgm:pt>
    <dgm:pt modelId="{CA979717-43EC-4563-8B2A-45772A18F608}" type="parTrans" cxnId="{A4C94C88-5867-47ED-9DB9-89755522B2FC}">
      <dgm:prSet/>
      <dgm:spPr/>
      <dgm:t>
        <a:bodyPr/>
        <a:lstStyle/>
        <a:p>
          <a:endParaRPr lang="en-US"/>
        </a:p>
      </dgm:t>
    </dgm:pt>
    <dgm:pt modelId="{DD27B1D7-12DE-4807-B618-BCD5A3D2FB71}" type="sibTrans" cxnId="{A4C94C88-5867-47ED-9DB9-89755522B2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BBA059-DFB1-4C40-926C-5E3ADBE0065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Mise en place d’une architecture réseau.</a:t>
          </a:r>
          <a:endParaRPr lang="en-US"/>
        </a:p>
      </dgm:t>
    </dgm:pt>
    <dgm:pt modelId="{B7E11F48-781A-48C7-8CFB-2E0CF1170902}" type="parTrans" cxnId="{85734664-5A35-4273-BD94-1401A2836E76}">
      <dgm:prSet/>
      <dgm:spPr/>
      <dgm:t>
        <a:bodyPr/>
        <a:lstStyle/>
        <a:p>
          <a:endParaRPr lang="en-US"/>
        </a:p>
      </dgm:t>
    </dgm:pt>
    <dgm:pt modelId="{A058E112-A6BC-45D5-A51A-0ADDA84177D7}" type="sibTrans" cxnId="{85734664-5A35-4273-BD94-1401A2836E76}">
      <dgm:prSet/>
      <dgm:spPr/>
      <dgm:t>
        <a:bodyPr/>
        <a:lstStyle/>
        <a:p>
          <a:endParaRPr lang="en-US"/>
        </a:p>
      </dgm:t>
    </dgm:pt>
    <dgm:pt modelId="{F4D39092-7C58-4615-95DD-1FA534603F01}" type="pres">
      <dgm:prSet presAssocID="{356B93E4-7940-4CA7-9AD7-B5BA4A06911B}" presName="root" presStyleCnt="0">
        <dgm:presLayoutVars>
          <dgm:dir/>
          <dgm:resizeHandles val="exact"/>
        </dgm:presLayoutVars>
      </dgm:prSet>
      <dgm:spPr/>
    </dgm:pt>
    <dgm:pt modelId="{D243B591-237A-4DB2-8954-C23F9380778C}" type="pres">
      <dgm:prSet presAssocID="{356B93E4-7940-4CA7-9AD7-B5BA4A06911B}" presName="container" presStyleCnt="0">
        <dgm:presLayoutVars>
          <dgm:dir/>
          <dgm:resizeHandles val="exact"/>
        </dgm:presLayoutVars>
      </dgm:prSet>
      <dgm:spPr/>
    </dgm:pt>
    <dgm:pt modelId="{F6E795AA-9E36-4D7F-8546-5455192D204F}" type="pres">
      <dgm:prSet presAssocID="{9331CDB8-5840-41D6-AE3E-6F1AB133B3AD}" presName="compNode" presStyleCnt="0"/>
      <dgm:spPr/>
    </dgm:pt>
    <dgm:pt modelId="{8CAA7E92-6BAA-404C-B5BC-E5A75BA10258}" type="pres">
      <dgm:prSet presAssocID="{9331CDB8-5840-41D6-AE3E-6F1AB133B3AD}" presName="iconBgRect" presStyleLbl="bgShp" presStyleIdx="0" presStyleCnt="5"/>
      <dgm:spPr/>
    </dgm:pt>
    <dgm:pt modelId="{2F259D10-94FC-4B3B-82B5-C6FC4CCF4052}" type="pres">
      <dgm:prSet presAssocID="{9331CDB8-5840-41D6-AE3E-6F1AB133B3A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CA20ACB2-F685-46E3-AB8E-5031508DD079}" type="pres">
      <dgm:prSet presAssocID="{9331CDB8-5840-41D6-AE3E-6F1AB133B3AD}" presName="spaceRect" presStyleCnt="0"/>
      <dgm:spPr/>
    </dgm:pt>
    <dgm:pt modelId="{63E08503-DE40-4B27-81FB-5B0081356D52}" type="pres">
      <dgm:prSet presAssocID="{9331CDB8-5840-41D6-AE3E-6F1AB133B3AD}" presName="textRect" presStyleLbl="revTx" presStyleIdx="0" presStyleCnt="5">
        <dgm:presLayoutVars>
          <dgm:chMax val="1"/>
          <dgm:chPref val="1"/>
        </dgm:presLayoutVars>
      </dgm:prSet>
      <dgm:spPr/>
    </dgm:pt>
    <dgm:pt modelId="{6E181A42-4A10-4E41-8A64-4F4CCEF74E83}" type="pres">
      <dgm:prSet presAssocID="{BE7293EC-9AD5-472F-B3F2-648A14ADE933}" presName="sibTrans" presStyleLbl="sibTrans2D1" presStyleIdx="0" presStyleCnt="0"/>
      <dgm:spPr/>
    </dgm:pt>
    <dgm:pt modelId="{C6BDFF27-448D-4C93-A9B5-711A5DBCD0B2}" type="pres">
      <dgm:prSet presAssocID="{759100CB-C703-475D-8393-1AEF30CEDD41}" presName="compNode" presStyleCnt="0"/>
      <dgm:spPr/>
    </dgm:pt>
    <dgm:pt modelId="{CC408EF6-9F05-4EF1-99E5-964242504AEC}" type="pres">
      <dgm:prSet presAssocID="{759100CB-C703-475D-8393-1AEF30CEDD41}" presName="iconBgRect" presStyleLbl="bgShp" presStyleIdx="1" presStyleCnt="5"/>
      <dgm:spPr/>
    </dgm:pt>
    <dgm:pt modelId="{4D70B9BB-C938-46A7-A0D1-CA1DBE8B9B6D}" type="pres">
      <dgm:prSet presAssocID="{759100CB-C703-475D-8393-1AEF30CEDD4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0AC31B8-7115-4D5E-AF24-F8B6FEAC4130}" type="pres">
      <dgm:prSet presAssocID="{759100CB-C703-475D-8393-1AEF30CEDD41}" presName="spaceRect" presStyleCnt="0"/>
      <dgm:spPr/>
    </dgm:pt>
    <dgm:pt modelId="{44E2A356-1289-49C9-A2C1-F6A9F29430A9}" type="pres">
      <dgm:prSet presAssocID="{759100CB-C703-475D-8393-1AEF30CEDD41}" presName="textRect" presStyleLbl="revTx" presStyleIdx="1" presStyleCnt="5">
        <dgm:presLayoutVars>
          <dgm:chMax val="1"/>
          <dgm:chPref val="1"/>
        </dgm:presLayoutVars>
      </dgm:prSet>
      <dgm:spPr/>
    </dgm:pt>
    <dgm:pt modelId="{102C6E06-9B71-4A02-BC9A-8EFC0160F842}" type="pres">
      <dgm:prSet presAssocID="{8BB8037C-09E3-4E38-8338-A73B8F2180A7}" presName="sibTrans" presStyleLbl="sibTrans2D1" presStyleIdx="0" presStyleCnt="0"/>
      <dgm:spPr/>
    </dgm:pt>
    <dgm:pt modelId="{123BDD35-CA29-42FB-BC2E-F098D62E3CE1}" type="pres">
      <dgm:prSet presAssocID="{C37AA179-447F-4A1C-B19E-7A1522D016BE}" presName="compNode" presStyleCnt="0"/>
      <dgm:spPr/>
    </dgm:pt>
    <dgm:pt modelId="{BEA1FBB5-6DFD-4359-BCB1-61B024C9FA53}" type="pres">
      <dgm:prSet presAssocID="{C37AA179-447F-4A1C-B19E-7A1522D016BE}" presName="iconBgRect" presStyleLbl="bgShp" presStyleIdx="2" presStyleCnt="5"/>
      <dgm:spPr/>
    </dgm:pt>
    <dgm:pt modelId="{BC231020-97BB-4D57-8311-394FABAE7507}" type="pres">
      <dgm:prSet presAssocID="{C37AA179-447F-4A1C-B19E-7A1522D016B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E47D9AC-481E-47B4-80FA-23DEE3860F5A}" type="pres">
      <dgm:prSet presAssocID="{C37AA179-447F-4A1C-B19E-7A1522D016BE}" presName="spaceRect" presStyleCnt="0"/>
      <dgm:spPr/>
    </dgm:pt>
    <dgm:pt modelId="{EC5DCB21-9854-44D0-BEAF-90E8C594BE7E}" type="pres">
      <dgm:prSet presAssocID="{C37AA179-447F-4A1C-B19E-7A1522D016BE}" presName="textRect" presStyleLbl="revTx" presStyleIdx="2" presStyleCnt="5">
        <dgm:presLayoutVars>
          <dgm:chMax val="1"/>
          <dgm:chPref val="1"/>
        </dgm:presLayoutVars>
      </dgm:prSet>
      <dgm:spPr/>
    </dgm:pt>
    <dgm:pt modelId="{FB419C37-207E-4B1F-A1FD-6E1350AA4B69}" type="pres">
      <dgm:prSet presAssocID="{AAA49307-71EC-4626-B5E5-54E868C15829}" presName="sibTrans" presStyleLbl="sibTrans2D1" presStyleIdx="0" presStyleCnt="0"/>
      <dgm:spPr/>
    </dgm:pt>
    <dgm:pt modelId="{A1189BD3-FE7D-4867-97FE-362867BD2D37}" type="pres">
      <dgm:prSet presAssocID="{FB080CE3-4D4D-4B44-B34B-31952E67BA0A}" presName="compNode" presStyleCnt="0"/>
      <dgm:spPr/>
    </dgm:pt>
    <dgm:pt modelId="{03BCFDA7-2085-47DC-B6CD-0A44976BDCD3}" type="pres">
      <dgm:prSet presAssocID="{FB080CE3-4D4D-4B44-B34B-31952E67BA0A}" presName="iconBgRect" presStyleLbl="bgShp" presStyleIdx="3" presStyleCnt="5"/>
      <dgm:spPr/>
    </dgm:pt>
    <dgm:pt modelId="{29267924-F28C-4ADE-8263-20B951739A23}" type="pres">
      <dgm:prSet presAssocID="{FB080CE3-4D4D-4B44-B34B-31952E67BA0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E2F09DF-84DC-4B3E-B47B-177209FFCA5D}" type="pres">
      <dgm:prSet presAssocID="{FB080CE3-4D4D-4B44-B34B-31952E67BA0A}" presName="spaceRect" presStyleCnt="0"/>
      <dgm:spPr/>
    </dgm:pt>
    <dgm:pt modelId="{8E6FB829-B715-46E9-9E1D-F11D8CC3EE8C}" type="pres">
      <dgm:prSet presAssocID="{FB080CE3-4D4D-4B44-B34B-31952E67BA0A}" presName="textRect" presStyleLbl="revTx" presStyleIdx="3" presStyleCnt="5">
        <dgm:presLayoutVars>
          <dgm:chMax val="1"/>
          <dgm:chPref val="1"/>
        </dgm:presLayoutVars>
      </dgm:prSet>
      <dgm:spPr/>
    </dgm:pt>
    <dgm:pt modelId="{DE3879E5-E88C-45BE-80FC-1E9DC28FA5F5}" type="pres">
      <dgm:prSet presAssocID="{DD27B1D7-12DE-4807-B618-BCD5A3D2FB71}" presName="sibTrans" presStyleLbl="sibTrans2D1" presStyleIdx="0" presStyleCnt="0"/>
      <dgm:spPr/>
    </dgm:pt>
    <dgm:pt modelId="{25D082DF-B9D3-4FFB-860B-C6C9EF26670B}" type="pres">
      <dgm:prSet presAssocID="{A4BBA059-DFB1-4C40-926C-5E3ADBE00652}" presName="compNode" presStyleCnt="0"/>
      <dgm:spPr/>
    </dgm:pt>
    <dgm:pt modelId="{A096EC9B-C186-4021-B05D-242233BEA8B8}" type="pres">
      <dgm:prSet presAssocID="{A4BBA059-DFB1-4C40-926C-5E3ADBE00652}" presName="iconBgRect" presStyleLbl="bgShp" presStyleIdx="4" presStyleCnt="5"/>
      <dgm:spPr/>
    </dgm:pt>
    <dgm:pt modelId="{6060CAD0-9AF5-495E-AF2A-636853B2AF5D}" type="pres">
      <dgm:prSet presAssocID="{A4BBA059-DFB1-4C40-926C-5E3ADBE0065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C4822703-1034-46CC-B47A-BABAC778453A}" type="pres">
      <dgm:prSet presAssocID="{A4BBA059-DFB1-4C40-926C-5E3ADBE00652}" presName="spaceRect" presStyleCnt="0"/>
      <dgm:spPr/>
    </dgm:pt>
    <dgm:pt modelId="{8A8FB2B8-F4A5-49C8-89A2-DC94F4F33C0B}" type="pres">
      <dgm:prSet presAssocID="{A4BBA059-DFB1-4C40-926C-5E3ADBE0065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789C509-A243-4505-B73E-034868ABF19F}" srcId="{356B93E4-7940-4CA7-9AD7-B5BA4A06911B}" destId="{9331CDB8-5840-41D6-AE3E-6F1AB133B3AD}" srcOrd="0" destOrd="0" parTransId="{21614D2D-4ABA-42CD-9D45-231290B7FE2C}" sibTransId="{BE7293EC-9AD5-472F-B3F2-648A14ADE933}"/>
    <dgm:cxn modelId="{8FBCA40A-BFB4-41B2-9987-AF3CE502AF79}" type="presOf" srcId="{FB080CE3-4D4D-4B44-B34B-31952E67BA0A}" destId="{8E6FB829-B715-46E9-9E1D-F11D8CC3EE8C}" srcOrd="0" destOrd="0" presId="urn:microsoft.com/office/officeart/2018/2/layout/IconCircleList"/>
    <dgm:cxn modelId="{F7E7032F-A475-40DB-98FB-CF5B81FD7B16}" type="presOf" srcId="{DD27B1D7-12DE-4807-B618-BCD5A3D2FB71}" destId="{DE3879E5-E88C-45BE-80FC-1E9DC28FA5F5}" srcOrd="0" destOrd="0" presId="urn:microsoft.com/office/officeart/2018/2/layout/IconCircleList"/>
    <dgm:cxn modelId="{B6B24344-A183-4FFB-B4A6-5CF6208D76B1}" type="presOf" srcId="{A4BBA059-DFB1-4C40-926C-5E3ADBE00652}" destId="{8A8FB2B8-F4A5-49C8-89A2-DC94F4F33C0B}" srcOrd="0" destOrd="0" presId="urn:microsoft.com/office/officeart/2018/2/layout/IconCircleList"/>
    <dgm:cxn modelId="{85734664-5A35-4273-BD94-1401A2836E76}" srcId="{356B93E4-7940-4CA7-9AD7-B5BA4A06911B}" destId="{A4BBA059-DFB1-4C40-926C-5E3ADBE00652}" srcOrd="4" destOrd="0" parTransId="{B7E11F48-781A-48C7-8CFB-2E0CF1170902}" sibTransId="{A058E112-A6BC-45D5-A51A-0ADDA84177D7}"/>
    <dgm:cxn modelId="{BBA6C66E-1EEF-4308-A731-718E817133B3}" type="presOf" srcId="{C37AA179-447F-4A1C-B19E-7A1522D016BE}" destId="{EC5DCB21-9854-44D0-BEAF-90E8C594BE7E}" srcOrd="0" destOrd="0" presId="urn:microsoft.com/office/officeart/2018/2/layout/IconCircleList"/>
    <dgm:cxn modelId="{4CD12474-FF9D-4D4B-9F66-9C4913592B04}" srcId="{356B93E4-7940-4CA7-9AD7-B5BA4A06911B}" destId="{C37AA179-447F-4A1C-B19E-7A1522D016BE}" srcOrd="2" destOrd="0" parTransId="{2ED7409F-9210-4FA0-AAB2-DE676BC84D1B}" sibTransId="{AAA49307-71EC-4626-B5E5-54E868C15829}"/>
    <dgm:cxn modelId="{AE6C9880-E340-477A-B9F5-AEA3CC84B61C}" type="presOf" srcId="{8BB8037C-09E3-4E38-8338-A73B8F2180A7}" destId="{102C6E06-9B71-4A02-BC9A-8EFC0160F842}" srcOrd="0" destOrd="0" presId="urn:microsoft.com/office/officeart/2018/2/layout/IconCircleList"/>
    <dgm:cxn modelId="{A4C94C88-5867-47ED-9DB9-89755522B2FC}" srcId="{356B93E4-7940-4CA7-9AD7-B5BA4A06911B}" destId="{FB080CE3-4D4D-4B44-B34B-31952E67BA0A}" srcOrd="3" destOrd="0" parTransId="{CA979717-43EC-4563-8B2A-45772A18F608}" sibTransId="{DD27B1D7-12DE-4807-B618-BCD5A3D2FB71}"/>
    <dgm:cxn modelId="{C9227492-6720-45E0-BAF4-753699C4465B}" type="presOf" srcId="{AAA49307-71EC-4626-B5E5-54E868C15829}" destId="{FB419C37-207E-4B1F-A1FD-6E1350AA4B69}" srcOrd="0" destOrd="0" presId="urn:microsoft.com/office/officeart/2018/2/layout/IconCircleList"/>
    <dgm:cxn modelId="{9491489B-3EA7-4956-B16A-85524AE981AB}" type="presOf" srcId="{BE7293EC-9AD5-472F-B3F2-648A14ADE933}" destId="{6E181A42-4A10-4E41-8A64-4F4CCEF74E83}" srcOrd="0" destOrd="0" presId="urn:microsoft.com/office/officeart/2018/2/layout/IconCircleList"/>
    <dgm:cxn modelId="{B0EDF8D8-A6CA-4BFD-A40A-4DFD89B07B2D}" type="presOf" srcId="{9331CDB8-5840-41D6-AE3E-6F1AB133B3AD}" destId="{63E08503-DE40-4B27-81FB-5B0081356D52}" srcOrd="0" destOrd="0" presId="urn:microsoft.com/office/officeart/2018/2/layout/IconCircleList"/>
    <dgm:cxn modelId="{FEE252E3-0BC4-42F8-8A1D-511B265D8B65}" type="presOf" srcId="{759100CB-C703-475D-8393-1AEF30CEDD41}" destId="{44E2A356-1289-49C9-A2C1-F6A9F29430A9}" srcOrd="0" destOrd="0" presId="urn:microsoft.com/office/officeart/2018/2/layout/IconCircleList"/>
    <dgm:cxn modelId="{FB3D91EF-756D-43B1-B407-BF912F3413B5}" srcId="{356B93E4-7940-4CA7-9AD7-B5BA4A06911B}" destId="{759100CB-C703-475D-8393-1AEF30CEDD41}" srcOrd="1" destOrd="0" parTransId="{1B5AF782-4F20-4FA9-82B6-F8135A0F29D5}" sibTransId="{8BB8037C-09E3-4E38-8338-A73B8F2180A7}"/>
    <dgm:cxn modelId="{7562DAFC-E20B-4F57-A733-1AEFE018217C}" type="presOf" srcId="{356B93E4-7940-4CA7-9AD7-B5BA4A06911B}" destId="{F4D39092-7C58-4615-95DD-1FA534603F01}" srcOrd="0" destOrd="0" presId="urn:microsoft.com/office/officeart/2018/2/layout/IconCircleList"/>
    <dgm:cxn modelId="{A0E38235-04CC-4C50-98B0-914B4E2E3F8B}" type="presParOf" srcId="{F4D39092-7C58-4615-95DD-1FA534603F01}" destId="{D243B591-237A-4DB2-8954-C23F9380778C}" srcOrd="0" destOrd="0" presId="urn:microsoft.com/office/officeart/2018/2/layout/IconCircleList"/>
    <dgm:cxn modelId="{B517BA09-424D-4FC4-99F3-3AB4F22F16ED}" type="presParOf" srcId="{D243B591-237A-4DB2-8954-C23F9380778C}" destId="{F6E795AA-9E36-4D7F-8546-5455192D204F}" srcOrd="0" destOrd="0" presId="urn:microsoft.com/office/officeart/2018/2/layout/IconCircleList"/>
    <dgm:cxn modelId="{9741547A-4872-4DED-B29D-84B3FBA8140E}" type="presParOf" srcId="{F6E795AA-9E36-4D7F-8546-5455192D204F}" destId="{8CAA7E92-6BAA-404C-B5BC-E5A75BA10258}" srcOrd="0" destOrd="0" presId="urn:microsoft.com/office/officeart/2018/2/layout/IconCircleList"/>
    <dgm:cxn modelId="{12A6CCDE-FFD4-441E-8CC8-DE5ABFE6CD91}" type="presParOf" srcId="{F6E795AA-9E36-4D7F-8546-5455192D204F}" destId="{2F259D10-94FC-4B3B-82B5-C6FC4CCF4052}" srcOrd="1" destOrd="0" presId="urn:microsoft.com/office/officeart/2018/2/layout/IconCircleList"/>
    <dgm:cxn modelId="{CBD12A20-77BF-4011-976C-1B9438E6F714}" type="presParOf" srcId="{F6E795AA-9E36-4D7F-8546-5455192D204F}" destId="{CA20ACB2-F685-46E3-AB8E-5031508DD079}" srcOrd="2" destOrd="0" presId="urn:microsoft.com/office/officeart/2018/2/layout/IconCircleList"/>
    <dgm:cxn modelId="{BF0C0AF8-C848-4DEC-B90C-444BF59B194F}" type="presParOf" srcId="{F6E795AA-9E36-4D7F-8546-5455192D204F}" destId="{63E08503-DE40-4B27-81FB-5B0081356D52}" srcOrd="3" destOrd="0" presId="urn:microsoft.com/office/officeart/2018/2/layout/IconCircleList"/>
    <dgm:cxn modelId="{CAB99FE4-6E9B-46F9-9D88-AE6B1ACC4238}" type="presParOf" srcId="{D243B591-237A-4DB2-8954-C23F9380778C}" destId="{6E181A42-4A10-4E41-8A64-4F4CCEF74E83}" srcOrd="1" destOrd="0" presId="urn:microsoft.com/office/officeart/2018/2/layout/IconCircleList"/>
    <dgm:cxn modelId="{8EA8A0D0-A1C4-4F5E-8C51-C9E6F3C08B05}" type="presParOf" srcId="{D243B591-237A-4DB2-8954-C23F9380778C}" destId="{C6BDFF27-448D-4C93-A9B5-711A5DBCD0B2}" srcOrd="2" destOrd="0" presId="urn:microsoft.com/office/officeart/2018/2/layout/IconCircleList"/>
    <dgm:cxn modelId="{F25C08EA-07AA-415B-9DD2-0101630124B4}" type="presParOf" srcId="{C6BDFF27-448D-4C93-A9B5-711A5DBCD0B2}" destId="{CC408EF6-9F05-4EF1-99E5-964242504AEC}" srcOrd="0" destOrd="0" presId="urn:microsoft.com/office/officeart/2018/2/layout/IconCircleList"/>
    <dgm:cxn modelId="{C6FEB944-ED6A-43BA-B3B1-F3A845CDEB18}" type="presParOf" srcId="{C6BDFF27-448D-4C93-A9B5-711A5DBCD0B2}" destId="{4D70B9BB-C938-46A7-A0D1-CA1DBE8B9B6D}" srcOrd="1" destOrd="0" presId="urn:microsoft.com/office/officeart/2018/2/layout/IconCircleList"/>
    <dgm:cxn modelId="{07D35B5A-8211-4F97-993D-EB2496989608}" type="presParOf" srcId="{C6BDFF27-448D-4C93-A9B5-711A5DBCD0B2}" destId="{E0AC31B8-7115-4D5E-AF24-F8B6FEAC4130}" srcOrd="2" destOrd="0" presId="urn:microsoft.com/office/officeart/2018/2/layout/IconCircleList"/>
    <dgm:cxn modelId="{B7B3685E-C527-4755-B456-481E7B81C073}" type="presParOf" srcId="{C6BDFF27-448D-4C93-A9B5-711A5DBCD0B2}" destId="{44E2A356-1289-49C9-A2C1-F6A9F29430A9}" srcOrd="3" destOrd="0" presId="urn:microsoft.com/office/officeart/2018/2/layout/IconCircleList"/>
    <dgm:cxn modelId="{8336D152-6661-4992-B4CA-EB5B49A8621A}" type="presParOf" srcId="{D243B591-237A-4DB2-8954-C23F9380778C}" destId="{102C6E06-9B71-4A02-BC9A-8EFC0160F842}" srcOrd="3" destOrd="0" presId="urn:microsoft.com/office/officeart/2018/2/layout/IconCircleList"/>
    <dgm:cxn modelId="{BF2EF24E-41B2-47FC-808A-5715287D8E3C}" type="presParOf" srcId="{D243B591-237A-4DB2-8954-C23F9380778C}" destId="{123BDD35-CA29-42FB-BC2E-F098D62E3CE1}" srcOrd="4" destOrd="0" presId="urn:microsoft.com/office/officeart/2018/2/layout/IconCircleList"/>
    <dgm:cxn modelId="{47F92BBA-C3B5-4415-9BB4-9F17E85AC2FC}" type="presParOf" srcId="{123BDD35-CA29-42FB-BC2E-F098D62E3CE1}" destId="{BEA1FBB5-6DFD-4359-BCB1-61B024C9FA53}" srcOrd="0" destOrd="0" presId="urn:microsoft.com/office/officeart/2018/2/layout/IconCircleList"/>
    <dgm:cxn modelId="{54811E94-1988-45E6-98F9-D73A22BA48EA}" type="presParOf" srcId="{123BDD35-CA29-42FB-BC2E-F098D62E3CE1}" destId="{BC231020-97BB-4D57-8311-394FABAE7507}" srcOrd="1" destOrd="0" presId="urn:microsoft.com/office/officeart/2018/2/layout/IconCircleList"/>
    <dgm:cxn modelId="{56AA03EE-6866-4F83-BA92-601DD4F3DA7F}" type="presParOf" srcId="{123BDD35-CA29-42FB-BC2E-F098D62E3CE1}" destId="{CE47D9AC-481E-47B4-80FA-23DEE3860F5A}" srcOrd="2" destOrd="0" presId="urn:microsoft.com/office/officeart/2018/2/layout/IconCircleList"/>
    <dgm:cxn modelId="{4A4CB6AB-3D70-4467-9ED0-59EF34BFC7A1}" type="presParOf" srcId="{123BDD35-CA29-42FB-BC2E-F098D62E3CE1}" destId="{EC5DCB21-9854-44D0-BEAF-90E8C594BE7E}" srcOrd="3" destOrd="0" presId="urn:microsoft.com/office/officeart/2018/2/layout/IconCircleList"/>
    <dgm:cxn modelId="{93317391-6B38-4B1E-A1D2-8ED93A829DB2}" type="presParOf" srcId="{D243B591-237A-4DB2-8954-C23F9380778C}" destId="{FB419C37-207E-4B1F-A1FD-6E1350AA4B69}" srcOrd="5" destOrd="0" presId="urn:microsoft.com/office/officeart/2018/2/layout/IconCircleList"/>
    <dgm:cxn modelId="{A5326FB4-F23A-4DED-8C12-E889C428A5BE}" type="presParOf" srcId="{D243B591-237A-4DB2-8954-C23F9380778C}" destId="{A1189BD3-FE7D-4867-97FE-362867BD2D37}" srcOrd="6" destOrd="0" presId="urn:microsoft.com/office/officeart/2018/2/layout/IconCircleList"/>
    <dgm:cxn modelId="{F35F695B-21EB-473C-9F39-10497C662339}" type="presParOf" srcId="{A1189BD3-FE7D-4867-97FE-362867BD2D37}" destId="{03BCFDA7-2085-47DC-B6CD-0A44976BDCD3}" srcOrd="0" destOrd="0" presId="urn:microsoft.com/office/officeart/2018/2/layout/IconCircleList"/>
    <dgm:cxn modelId="{C8429564-A580-49D2-9488-12470B6B96BD}" type="presParOf" srcId="{A1189BD3-FE7D-4867-97FE-362867BD2D37}" destId="{29267924-F28C-4ADE-8263-20B951739A23}" srcOrd="1" destOrd="0" presId="urn:microsoft.com/office/officeart/2018/2/layout/IconCircleList"/>
    <dgm:cxn modelId="{636A1AF4-9C64-4C04-99F1-2350EE5290B5}" type="presParOf" srcId="{A1189BD3-FE7D-4867-97FE-362867BD2D37}" destId="{5E2F09DF-84DC-4B3E-B47B-177209FFCA5D}" srcOrd="2" destOrd="0" presId="urn:microsoft.com/office/officeart/2018/2/layout/IconCircleList"/>
    <dgm:cxn modelId="{6614FFD8-2CF6-4C9C-9418-951984AAB82E}" type="presParOf" srcId="{A1189BD3-FE7D-4867-97FE-362867BD2D37}" destId="{8E6FB829-B715-46E9-9E1D-F11D8CC3EE8C}" srcOrd="3" destOrd="0" presId="urn:microsoft.com/office/officeart/2018/2/layout/IconCircleList"/>
    <dgm:cxn modelId="{E7144BA3-5068-445D-AE5E-0A194DFB4548}" type="presParOf" srcId="{D243B591-237A-4DB2-8954-C23F9380778C}" destId="{DE3879E5-E88C-45BE-80FC-1E9DC28FA5F5}" srcOrd="7" destOrd="0" presId="urn:microsoft.com/office/officeart/2018/2/layout/IconCircleList"/>
    <dgm:cxn modelId="{A5BC41B5-28BE-40B7-A0C4-BF845763BCB9}" type="presParOf" srcId="{D243B591-237A-4DB2-8954-C23F9380778C}" destId="{25D082DF-B9D3-4FFB-860B-C6C9EF26670B}" srcOrd="8" destOrd="0" presId="urn:microsoft.com/office/officeart/2018/2/layout/IconCircleList"/>
    <dgm:cxn modelId="{D795630B-7B0D-469D-A08F-458BCFC9DE86}" type="presParOf" srcId="{25D082DF-B9D3-4FFB-860B-C6C9EF26670B}" destId="{A096EC9B-C186-4021-B05D-242233BEA8B8}" srcOrd="0" destOrd="0" presId="urn:microsoft.com/office/officeart/2018/2/layout/IconCircleList"/>
    <dgm:cxn modelId="{072E978A-5A3F-4B01-98B1-BF59A6ED88D5}" type="presParOf" srcId="{25D082DF-B9D3-4FFB-860B-C6C9EF26670B}" destId="{6060CAD0-9AF5-495E-AF2A-636853B2AF5D}" srcOrd="1" destOrd="0" presId="urn:microsoft.com/office/officeart/2018/2/layout/IconCircleList"/>
    <dgm:cxn modelId="{0879C6B8-1BA3-4334-A063-0A9423A11109}" type="presParOf" srcId="{25D082DF-B9D3-4FFB-860B-C6C9EF26670B}" destId="{C4822703-1034-46CC-B47A-BABAC778453A}" srcOrd="2" destOrd="0" presId="urn:microsoft.com/office/officeart/2018/2/layout/IconCircleList"/>
    <dgm:cxn modelId="{062F655E-68A4-4D0D-868C-EB1E91414CE2}" type="presParOf" srcId="{25D082DF-B9D3-4FFB-860B-C6C9EF26670B}" destId="{8A8FB2B8-F4A5-49C8-89A2-DC94F4F33C0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DCD339-DC47-4455-B112-844AC002DDC7}" type="doc">
      <dgm:prSet loTypeId="urn:microsoft.com/office/officeart/2018/2/layout/IconLabelDescriptionList" loCatId="icon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74FCA5B9-3217-44D4-9E0C-6A87407F2A2B}">
      <dgm:prSet phldrT="[Texte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Un client lourd</a:t>
          </a:r>
        </a:p>
      </dgm:t>
    </dgm:pt>
    <dgm:pt modelId="{75D4B533-9BC7-4A1B-A058-73523310391C}" type="parTrans" cxnId="{D2188D5E-B2E7-4F9E-8E33-0252887232B3}">
      <dgm:prSet/>
      <dgm:spPr/>
      <dgm:t>
        <a:bodyPr/>
        <a:lstStyle/>
        <a:p>
          <a:endParaRPr lang="fr-FR"/>
        </a:p>
      </dgm:t>
    </dgm:pt>
    <dgm:pt modelId="{0A5DA31D-CE29-47B7-87D1-78D6FBAB45E3}" type="sibTrans" cxnId="{D2188D5E-B2E7-4F9E-8E33-0252887232B3}">
      <dgm:prSet/>
      <dgm:spPr/>
      <dgm:t>
        <a:bodyPr/>
        <a:lstStyle/>
        <a:p>
          <a:endParaRPr lang="fr-FR"/>
        </a:p>
      </dgm:t>
    </dgm:pt>
    <dgm:pt modelId="{16B8A95F-91A8-4E1A-8B16-C2DF82D7469E}">
      <dgm:prSet phldrT="[Texte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Un site internet</a:t>
          </a:r>
        </a:p>
      </dgm:t>
    </dgm:pt>
    <dgm:pt modelId="{FFEE593C-AEA2-4FF7-8F6B-545CD44CA887}" type="parTrans" cxnId="{4D29C658-548D-4E97-8594-425A644714E5}">
      <dgm:prSet/>
      <dgm:spPr/>
      <dgm:t>
        <a:bodyPr/>
        <a:lstStyle/>
        <a:p>
          <a:endParaRPr lang="fr-FR"/>
        </a:p>
      </dgm:t>
    </dgm:pt>
    <dgm:pt modelId="{F73E90E6-E6C8-4478-9E1E-4B81566EAB44}" type="sibTrans" cxnId="{4D29C658-548D-4E97-8594-425A644714E5}">
      <dgm:prSet/>
      <dgm:spPr/>
      <dgm:t>
        <a:bodyPr/>
        <a:lstStyle/>
        <a:p>
          <a:endParaRPr lang="fr-FR"/>
        </a:p>
      </dgm:t>
    </dgm:pt>
    <dgm:pt modelId="{AAEE5003-062F-4497-8167-CD6C815C70BD}">
      <dgm:prSet phldrT="[Texte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Flux</a:t>
          </a:r>
          <a:r>
            <a:rPr lang="fr-FR" baseline="0"/>
            <a:t> de données</a:t>
          </a:r>
          <a:endParaRPr lang="fr-FR"/>
        </a:p>
      </dgm:t>
    </dgm:pt>
    <dgm:pt modelId="{60C9BBDF-80AD-44E6-BB72-F91EEF2AA695}" type="parTrans" cxnId="{20CB007D-CC5E-4E09-BA84-F0E31BE421E8}">
      <dgm:prSet/>
      <dgm:spPr/>
      <dgm:t>
        <a:bodyPr/>
        <a:lstStyle/>
        <a:p>
          <a:endParaRPr lang="fr-FR"/>
        </a:p>
      </dgm:t>
    </dgm:pt>
    <dgm:pt modelId="{5AF1BFEB-C001-4AEA-94DB-65F298730C02}" type="sibTrans" cxnId="{20CB007D-CC5E-4E09-BA84-F0E31BE421E8}">
      <dgm:prSet/>
      <dgm:spPr/>
      <dgm:t>
        <a:bodyPr/>
        <a:lstStyle/>
        <a:p>
          <a:endParaRPr lang="fr-FR"/>
        </a:p>
      </dgm:t>
    </dgm:pt>
    <dgm:pt modelId="{28797AED-F629-494F-A9E1-B5AA5AD1E20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Gestion des offres de castings</a:t>
          </a:r>
        </a:p>
      </dgm:t>
    </dgm:pt>
    <dgm:pt modelId="{A1EA3A4A-3FE5-4DC0-9FFC-C0993A414637}" type="parTrans" cxnId="{D8FB6E9C-EE7D-4969-9905-7BB9A120E8D6}">
      <dgm:prSet/>
      <dgm:spPr/>
      <dgm:t>
        <a:bodyPr/>
        <a:lstStyle/>
        <a:p>
          <a:endParaRPr lang="fr-FR"/>
        </a:p>
      </dgm:t>
    </dgm:pt>
    <dgm:pt modelId="{C5A2BCA2-7BBA-4BC2-BF4C-9B6C6758BD3F}" type="sibTrans" cxnId="{D8FB6E9C-EE7D-4969-9905-7BB9A120E8D6}">
      <dgm:prSet/>
      <dgm:spPr/>
      <dgm:t>
        <a:bodyPr/>
        <a:lstStyle/>
        <a:p>
          <a:endParaRPr lang="fr-FR"/>
        </a:p>
      </dgm:t>
    </dgm:pt>
    <dgm:pt modelId="{C591F35E-5E95-493A-AF13-59B07FEDB13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Multisupport</a:t>
          </a:r>
        </a:p>
      </dgm:t>
    </dgm:pt>
    <dgm:pt modelId="{6323B336-203D-4B59-A6C6-76AAC7E40332}" type="parTrans" cxnId="{D0828263-3653-4311-BB9A-CCB883B06411}">
      <dgm:prSet/>
      <dgm:spPr/>
      <dgm:t>
        <a:bodyPr/>
        <a:lstStyle/>
        <a:p>
          <a:endParaRPr lang="fr-FR"/>
        </a:p>
      </dgm:t>
    </dgm:pt>
    <dgm:pt modelId="{CB0FD4B1-C8E3-4F8A-A716-9E39CFF2DC82}" type="sibTrans" cxnId="{D0828263-3653-4311-BB9A-CCB883B06411}">
      <dgm:prSet/>
      <dgm:spPr/>
      <dgm:t>
        <a:bodyPr/>
        <a:lstStyle/>
        <a:p>
          <a:endParaRPr lang="fr-FR"/>
        </a:p>
      </dgm:t>
    </dgm:pt>
    <dgm:pt modelId="{48089C09-9A46-4F4B-BA07-05EE6BB41CE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Clair</a:t>
          </a:r>
        </a:p>
      </dgm:t>
    </dgm:pt>
    <dgm:pt modelId="{32E47822-98BB-4B33-B5CA-E07E1160E65A}" type="parTrans" cxnId="{7DB29CF9-3578-4AA5-B1CB-DF6C463AFD05}">
      <dgm:prSet/>
      <dgm:spPr/>
      <dgm:t>
        <a:bodyPr/>
        <a:lstStyle/>
        <a:p>
          <a:endParaRPr lang="fr-FR"/>
        </a:p>
      </dgm:t>
    </dgm:pt>
    <dgm:pt modelId="{F0F688E9-89AB-47F2-AEF2-27DEDE668C15}" type="sibTrans" cxnId="{7DB29CF9-3578-4AA5-B1CB-DF6C463AFD05}">
      <dgm:prSet/>
      <dgm:spPr/>
      <dgm:t>
        <a:bodyPr/>
        <a:lstStyle/>
        <a:p>
          <a:endParaRPr lang="fr-FR"/>
        </a:p>
      </dgm:t>
    </dgm:pt>
    <dgm:pt modelId="{B077B8D2-797E-40BA-85C3-2E9AA6F37E2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Professionnel</a:t>
          </a:r>
        </a:p>
      </dgm:t>
    </dgm:pt>
    <dgm:pt modelId="{7F43CFF0-C33A-4C61-856B-0C0107097309}" type="parTrans" cxnId="{54EFE678-64DD-4801-94B6-C8428D756F5C}">
      <dgm:prSet/>
      <dgm:spPr/>
      <dgm:t>
        <a:bodyPr/>
        <a:lstStyle/>
        <a:p>
          <a:endParaRPr lang="fr-FR"/>
        </a:p>
      </dgm:t>
    </dgm:pt>
    <dgm:pt modelId="{E2B9D38E-0C7C-452F-A510-19D9CAF076C9}" type="sibTrans" cxnId="{54EFE678-64DD-4801-94B6-C8428D756F5C}">
      <dgm:prSet/>
      <dgm:spPr/>
      <dgm:t>
        <a:bodyPr/>
        <a:lstStyle/>
        <a:p>
          <a:endParaRPr lang="fr-FR"/>
        </a:p>
      </dgm:t>
    </dgm:pt>
    <dgm:pt modelId="{BC1A6522-56EF-4759-837D-B7AAD9F23D6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Digne de confiance</a:t>
          </a:r>
        </a:p>
      </dgm:t>
    </dgm:pt>
    <dgm:pt modelId="{E89FF115-25BE-4DD0-AB4C-4254EBAD4C0A}" type="parTrans" cxnId="{80BB75CC-2812-4527-82FD-9028DEBC8BB1}">
      <dgm:prSet/>
      <dgm:spPr/>
      <dgm:t>
        <a:bodyPr/>
        <a:lstStyle/>
        <a:p>
          <a:endParaRPr lang="fr-FR"/>
        </a:p>
      </dgm:t>
    </dgm:pt>
    <dgm:pt modelId="{42B7874A-2C0B-4954-909D-81D741407F59}" type="sibTrans" cxnId="{80BB75CC-2812-4527-82FD-9028DEBC8BB1}">
      <dgm:prSet/>
      <dgm:spPr/>
      <dgm:t>
        <a:bodyPr/>
        <a:lstStyle/>
        <a:p>
          <a:endParaRPr lang="fr-FR"/>
        </a:p>
      </dgm:t>
    </dgm:pt>
    <dgm:pt modelId="{CA6FA38E-C8B4-4945-99F9-6DE5A7A3F52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Gestion des partenaires et des clients</a:t>
          </a:r>
        </a:p>
      </dgm:t>
    </dgm:pt>
    <dgm:pt modelId="{2368424F-EDA0-42FE-BF05-7589EA33D9DA}" type="parTrans" cxnId="{29763574-8471-41B8-839B-27C04890F7EB}">
      <dgm:prSet/>
      <dgm:spPr/>
      <dgm:t>
        <a:bodyPr/>
        <a:lstStyle/>
        <a:p>
          <a:endParaRPr lang="fr-FR"/>
        </a:p>
      </dgm:t>
    </dgm:pt>
    <dgm:pt modelId="{CA3AB89E-723D-42BA-81AF-B8CF7F8F0C29}" type="sibTrans" cxnId="{29763574-8471-41B8-839B-27C04890F7EB}">
      <dgm:prSet/>
      <dgm:spPr/>
      <dgm:t>
        <a:bodyPr/>
        <a:lstStyle/>
        <a:p>
          <a:endParaRPr lang="fr-FR"/>
        </a:p>
      </dgm:t>
    </dgm:pt>
    <dgm:pt modelId="{7F1AB22E-CF66-48C8-B343-2FEEC571843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Flux JSON/XML</a:t>
          </a:r>
        </a:p>
      </dgm:t>
    </dgm:pt>
    <dgm:pt modelId="{40917157-AF73-4DD2-8C54-F8282CB2454E}" type="parTrans" cxnId="{04B2854C-126E-4ACD-B699-FBCFA60A015F}">
      <dgm:prSet/>
      <dgm:spPr/>
      <dgm:t>
        <a:bodyPr/>
        <a:lstStyle/>
        <a:p>
          <a:endParaRPr lang="fr-FR"/>
        </a:p>
      </dgm:t>
    </dgm:pt>
    <dgm:pt modelId="{8CE83305-B0E8-4796-B384-4808D9FB83F4}" type="sibTrans" cxnId="{04B2854C-126E-4ACD-B699-FBCFA60A015F}">
      <dgm:prSet/>
      <dgm:spPr/>
      <dgm:t>
        <a:bodyPr/>
        <a:lstStyle/>
        <a:p>
          <a:endParaRPr lang="fr-FR"/>
        </a:p>
      </dgm:t>
    </dgm:pt>
    <dgm:pt modelId="{5D2F4A0F-F778-4B4C-A51C-060560D6D96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Accessible aux partenaires de diffusion</a:t>
          </a:r>
        </a:p>
      </dgm:t>
    </dgm:pt>
    <dgm:pt modelId="{CD70D8E0-4214-4A34-92B8-0A3333BFAE71}" type="parTrans" cxnId="{5854985D-D6CA-4FF9-AA63-D3EF5481600D}">
      <dgm:prSet/>
      <dgm:spPr/>
      <dgm:t>
        <a:bodyPr/>
        <a:lstStyle/>
        <a:p>
          <a:endParaRPr lang="fr-FR"/>
        </a:p>
      </dgm:t>
    </dgm:pt>
    <dgm:pt modelId="{F1A42BC5-91F8-46DC-B7A5-10273160D0AD}" type="sibTrans" cxnId="{5854985D-D6CA-4FF9-AA63-D3EF5481600D}">
      <dgm:prSet/>
      <dgm:spPr/>
      <dgm:t>
        <a:bodyPr/>
        <a:lstStyle/>
        <a:p>
          <a:endParaRPr lang="fr-FR"/>
        </a:p>
      </dgm:t>
    </dgm:pt>
    <dgm:pt modelId="{C3074C47-922C-45D3-9CEA-0283F69BB18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Interface simple et intuitive</a:t>
          </a:r>
        </a:p>
      </dgm:t>
    </dgm:pt>
    <dgm:pt modelId="{49A4C044-B698-4577-93E9-72AE96610452}" type="parTrans" cxnId="{0781AE31-46A6-492D-B662-3D1B8DAF2328}">
      <dgm:prSet/>
      <dgm:spPr/>
      <dgm:t>
        <a:bodyPr/>
        <a:lstStyle/>
        <a:p>
          <a:endParaRPr lang="fr-FR"/>
        </a:p>
      </dgm:t>
    </dgm:pt>
    <dgm:pt modelId="{A54D50F8-1A6F-4F55-BB7B-65F1D193FBD1}" type="sibTrans" cxnId="{0781AE31-46A6-492D-B662-3D1B8DAF2328}">
      <dgm:prSet/>
      <dgm:spPr/>
      <dgm:t>
        <a:bodyPr/>
        <a:lstStyle/>
        <a:p>
          <a:endParaRPr lang="fr-FR"/>
        </a:p>
      </dgm:t>
    </dgm:pt>
    <dgm:pt modelId="{87C8C8B9-290A-4FFC-A5DE-DD324DDBAEAB}" type="pres">
      <dgm:prSet presAssocID="{98DCD339-DC47-4455-B112-844AC002DDC7}" presName="root" presStyleCnt="0">
        <dgm:presLayoutVars>
          <dgm:dir/>
          <dgm:resizeHandles val="exact"/>
        </dgm:presLayoutVars>
      </dgm:prSet>
      <dgm:spPr/>
    </dgm:pt>
    <dgm:pt modelId="{981869FE-1110-41E8-873A-3873764425B7}" type="pres">
      <dgm:prSet presAssocID="{74FCA5B9-3217-44D4-9E0C-6A87407F2A2B}" presName="compNode" presStyleCnt="0"/>
      <dgm:spPr/>
    </dgm:pt>
    <dgm:pt modelId="{857370EB-D8EC-40C3-956B-00C507A68D1E}" type="pres">
      <dgm:prSet presAssocID="{74FCA5B9-3217-44D4-9E0C-6A87407F2A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3FE8D341-531C-438F-963D-5E625A051A99}" type="pres">
      <dgm:prSet presAssocID="{74FCA5B9-3217-44D4-9E0C-6A87407F2A2B}" presName="iconSpace" presStyleCnt="0"/>
      <dgm:spPr/>
    </dgm:pt>
    <dgm:pt modelId="{69F2912E-3FBA-4F62-922B-53187A45818F}" type="pres">
      <dgm:prSet presAssocID="{74FCA5B9-3217-44D4-9E0C-6A87407F2A2B}" presName="parTx" presStyleLbl="revTx" presStyleIdx="0" presStyleCnt="6">
        <dgm:presLayoutVars>
          <dgm:chMax val="0"/>
          <dgm:chPref val="0"/>
        </dgm:presLayoutVars>
      </dgm:prSet>
      <dgm:spPr/>
    </dgm:pt>
    <dgm:pt modelId="{B694A0FD-052C-45ED-958F-2F0D07B1D259}" type="pres">
      <dgm:prSet presAssocID="{74FCA5B9-3217-44D4-9E0C-6A87407F2A2B}" presName="txSpace" presStyleCnt="0"/>
      <dgm:spPr/>
    </dgm:pt>
    <dgm:pt modelId="{9C6AFB11-7E86-45D6-975E-65C452D05409}" type="pres">
      <dgm:prSet presAssocID="{74FCA5B9-3217-44D4-9E0C-6A87407F2A2B}" presName="desTx" presStyleLbl="revTx" presStyleIdx="1" presStyleCnt="6">
        <dgm:presLayoutVars/>
      </dgm:prSet>
      <dgm:spPr/>
    </dgm:pt>
    <dgm:pt modelId="{DF671B61-AB65-4A9C-94AB-92AFB6F86E76}" type="pres">
      <dgm:prSet presAssocID="{0A5DA31D-CE29-47B7-87D1-78D6FBAB45E3}" presName="sibTrans" presStyleCnt="0"/>
      <dgm:spPr/>
    </dgm:pt>
    <dgm:pt modelId="{AA2488A5-DC19-48BB-BAA0-39760778A0EF}" type="pres">
      <dgm:prSet presAssocID="{16B8A95F-91A8-4E1A-8B16-C2DF82D7469E}" presName="compNode" presStyleCnt="0"/>
      <dgm:spPr/>
    </dgm:pt>
    <dgm:pt modelId="{48CA5715-AE6D-418B-99CA-50E4FD8276D5}" type="pres">
      <dgm:prSet presAssocID="{16B8A95F-91A8-4E1A-8B16-C2DF82D746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ld"/>
        </a:ext>
      </dgm:extLst>
    </dgm:pt>
    <dgm:pt modelId="{42A469D8-568B-4BC5-B2B0-DD628BD0EE8F}" type="pres">
      <dgm:prSet presAssocID="{16B8A95F-91A8-4E1A-8B16-C2DF82D7469E}" presName="iconSpace" presStyleCnt="0"/>
      <dgm:spPr/>
    </dgm:pt>
    <dgm:pt modelId="{8F28392A-D69C-4FEC-BAF1-1F709608BBA1}" type="pres">
      <dgm:prSet presAssocID="{16B8A95F-91A8-4E1A-8B16-C2DF82D7469E}" presName="parTx" presStyleLbl="revTx" presStyleIdx="2" presStyleCnt="6">
        <dgm:presLayoutVars>
          <dgm:chMax val="0"/>
          <dgm:chPref val="0"/>
        </dgm:presLayoutVars>
      </dgm:prSet>
      <dgm:spPr/>
    </dgm:pt>
    <dgm:pt modelId="{119879D6-5861-4142-A7EB-01798C0418FA}" type="pres">
      <dgm:prSet presAssocID="{16B8A95F-91A8-4E1A-8B16-C2DF82D7469E}" presName="txSpace" presStyleCnt="0"/>
      <dgm:spPr/>
    </dgm:pt>
    <dgm:pt modelId="{7CDE4A64-0840-41E4-9AA6-C0EBBE1A350D}" type="pres">
      <dgm:prSet presAssocID="{16B8A95F-91A8-4E1A-8B16-C2DF82D7469E}" presName="desTx" presStyleLbl="revTx" presStyleIdx="3" presStyleCnt="6">
        <dgm:presLayoutVars/>
      </dgm:prSet>
      <dgm:spPr/>
    </dgm:pt>
    <dgm:pt modelId="{80E7F661-10C4-4EB2-986E-A65C01142910}" type="pres">
      <dgm:prSet presAssocID="{F73E90E6-E6C8-4478-9E1E-4B81566EAB44}" presName="sibTrans" presStyleCnt="0"/>
      <dgm:spPr/>
    </dgm:pt>
    <dgm:pt modelId="{67C9222B-8137-4F06-A707-96660437D0D4}" type="pres">
      <dgm:prSet presAssocID="{AAEE5003-062F-4497-8167-CD6C815C70BD}" presName="compNode" presStyleCnt="0"/>
      <dgm:spPr/>
    </dgm:pt>
    <dgm:pt modelId="{C192E576-EBA3-432B-8178-CDDE23AA3AE4}" type="pres">
      <dgm:prSet presAssocID="{AAEE5003-062F-4497-8167-CD6C815C70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A07CF5-AD63-4021-A45C-16D2B2F63EAB}" type="pres">
      <dgm:prSet presAssocID="{AAEE5003-062F-4497-8167-CD6C815C70BD}" presName="iconSpace" presStyleCnt="0"/>
      <dgm:spPr/>
    </dgm:pt>
    <dgm:pt modelId="{E1C0452F-3F43-44E3-9133-0E526135012B}" type="pres">
      <dgm:prSet presAssocID="{AAEE5003-062F-4497-8167-CD6C815C70BD}" presName="parTx" presStyleLbl="revTx" presStyleIdx="4" presStyleCnt="6">
        <dgm:presLayoutVars>
          <dgm:chMax val="0"/>
          <dgm:chPref val="0"/>
        </dgm:presLayoutVars>
      </dgm:prSet>
      <dgm:spPr/>
    </dgm:pt>
    <dgm:pt modelId="{EB2BEE4B-DCFE-44BC-8907-E95F0F9976D2}" type="pres">
      <dgm:prSet presAssocID="{AAEE5003-062F-4497-8167-CD6C815C70BD}" presName="txSpace" presStyleCnt="0"/>
      <dgm:spPr/>
    </dgm:pt>
    <dgm:pt modelId="{DD0C6AA4-6C02-49B3-9FA7-0C2F6844AC93}" type="pres">
      <dgm:prSet presAssocID="{AAEE5003-062F-4497-8167-CD6C815C70BD}" presName="desTx" presStyleLbl="revTx" presStyleIdx="5" presStyleCnt="6">
        <dgm:presLayoutVars/>
      </dgm:prSet>
      <dgm:spPr/>
    </dgm:pt>
  </dgm:ptLst>
  <dgm:cxnLst>
    <dgm:cxn modelId="{C0D32831-3CD3-45E0-B783-422A7798A0D0}" type="presOf" srcId="{16B8A95F-91A8-4E1A-8B16-C2DF82D7469E}" destId="{8F28392A-D69C-4FEC-BAF1-1F709608BBA1}" srcOrd="0" destOrd="0" presId="urn:microsoft.com/office/officeart/2018/2/layout/IconLabelDescriptionList"/>
    <dgm:cxn modelId="{0781AE31-46A6-492D-B662-3D1B8DAF2328}" srcId="{74FCA5B9-3217-44D4-9E0C-6A87407F2A2B}" destId="{C3074C47-922C-45D3-9CEA-0283F69BB18E}" srcOrd="2" destOrd="0" parTransId="{49A4C044-B698-4577-93E9-72AE96610452}" sibTransId="{A54D50F8-1A6F-4F55-BB7B-65F1D193FBD1}"/>
    <dgm:cxn modelId="{C42D7835-D328-4220-91C2-853B093B82A3}" type="presOf" srcId="{28797AED-F629-494F-A9E1-B5AA5AD1E206}" destId="{9C6AFB11-7E86-45D6-975E-65C452D05409}" srcOrd="0" destOrd="0" presId="urn:microsoft.com/office/officeart/2018/2/layout/IconLabelDescriptionList"/>
    <dgm:cxn modelId="{BD11943B-B6EF-4256-A9B6-3BAB23D41E8F}" type="presOf" srcId="{C3074C47-922C-45D3-9CEA-0283F69BB18E}" destId="{9C6AFB11-7E86-45D6-975E-65C452D05409}" srcOrd="0" destOrd="2" presId="urn:microsoft.com/office/officeart/2018/2/layout/IconLabelDescriptionList"/>
    <dgm:cxn modelId="{5854985D-D6CA-4FF9-AA63-D3EF5481600D}" srcId="{AAEE5003-062F-4497-8167-CD6C815C70BD}" destId="{5D2F4A0F-F778-4B4C-A51C-060560D6D965}" srcOrd="1" destOrd="0" parTransId="{CD70D8E0-4214-4A34-92B8-0A3333BFAE71}" sibTransId="{F1A42BC5-91F8-46DC-B7A5-10273160D0AD}"/>
    <dgm:cxn modelId="{D2188D5E-B2E7-4F9E-8E33-0252887232B3}" srcId="{98DCD339-DC47-4455-B112-844AC002DDC7}" destId="{74FCA5B9-3217-44D4-9E0C-6A87407F2A2B}" srcOrd="0" destOrd="0" parTransId="{75D4B533-9BC7-4A1B-A058-73523310391C}" sibTransId="{0A5DA31D-CE29-47B7-87D1-78D6FBAB45E3}"/>
    <dgm:cxn modelId="{092FB642-3639-449A-9B15-CDB21E3A90F4}" type="presOf" srcId="{BC1A6522-56EF-4759-837D-B7AAD9F23D62}" destId="{7CDE4A64-0840-41E4-9AA6-C0EBBE1A350D}" srcOrd="0" destOrd="2" presId="urn:microsoft.com/office/officeart/2018/2/layout/IconLabelDescriptionList"/>
    <dgm:cxn modelId="{D0828263-3653-4311-BB9A-CCB883B06411}" srcId="{16B8A95F-91A8-4E1A-8B16-C2DF82D7469E}" destId="{C591F35E-5E95-493A-AF13-59B07FEDB13C}" srcOrd="3" destOrd="0" parTransId="{6323B336-203D-4B59-A6C6-76AAC7E40332}" sibTransId="{CB0FD4B1-C8E3-4F8A-A716-9E39CFF2DC82}"/>
    <dgm:cxn modelId="{04B2854C-126E-4ACD-B699-FBCFA60A015F}" srcId="{AAEE5003-062F-4497-8167-CD6C815C70BD}" destId="{7F1AB22E-CF66-48C8-B343-2FEEC5718438}" srcOrd="0" destOrd="0" parTransId="{40917157-AF73-4DD2-8C54-F8282CB2454E}" sibTransId="{8CE83305-B0E8-4796-B384-4808D9FB83F4}"/>
    <dgm:cxn modelId="{4056124F-6A51-43B9-A308-EC9D6DE2A65B}" type="presOf" srcId="{74FCA5B9-3217-44D4-9E0C-6A87407F2A2B}" destId="{69F2912E-3FBA-4F62-922B-53187A45818F}" srcOrd="0" destOrd="0" presId="urn:microsoft.com/office/officeart/2018/2/layout/IconLabelDescriptionList"/>
    <dgm:cxn modelId="{29763574-8471-41B8-839B-27C04890F7EB}" srcId="{74FCA5B9-3217-44D4-9E0C-6A87407F2A2B}" destId="{CA6FA38E-C8B4-4945-99F9-6DE5A7A3F528}" srcOrd="1" destOrd="0" parTransId="{2368424F-EDA0-42FE-BF05-7589EA33D9DA}" sibTransId="{CA3AB89E-723D-42BA-81AF-B8CF7F8F0C29}"/>
    <dgm:cxn modelId="{BA112958-8A08-4269-A4DA-171A87972B97}" type="presOf" srcId="{5D2F4A0F-F778-4B4C-A51C-060560D6D965}" destId="{DD0C6AA4-6C02-49B3-9FA7-0C2F6844AC93}" srcOrd="0" destOrd="1" presId="urn:microsoft.com/office/officeart/2018/2/layout/IconLabelDescriptionList"/>
    <dgm:cxn modelId="{4D29C658-548D-4E97-8594-425A644714E5}" srcId="{98DCD339-DC47-4455-B112-844AC002DDC7}" destId="{16B8A95F-91A8-4E1A-8B16-C2DF82D7469E}" srcOrd="1" destOrd="0" parTransId="{FFEE593C-AEA2-4FF7-8F6B-545CD44CA887}" sibTransId="{F73E90E6-E6C8-4478-9E1E-4B81566EAB44}"/>
    <dgm:cxn modelId="{54EFE678-64DD-4801-94B6-C8428D756F5C}" srcId="{16B8A95F-91A8-4E1A-8B16-C2DF82D7469E}" destId="{B077B8D2-797E-40BA-85C3-2E9AA6F37E2C}" srcOrd="1" destOrd="0" parTransId="{7F43CFF0-C33A-4C61-856B-0C0107097309}" sibTransId="{E2B9D38E-0C7C-452F-A510-19D9CAF076C9}"/>
    <dgm:cxn modelId="{20CB007D-CC5E-4E09-BA84-F0E31BE421E8}" srcId="{98DCD339-DC47-4455-B112-844AC002DDC7}" destId="{AAEE5003-062F-4497-8167-CD6C815C70BD}" srcOrd="2" destOrd="0" parTransId="{60C9BBDF-80AD-44E6-BB72-F91EEF2AA695}" sibTransId="{5AF1BFEB-C001-4AEA-94DB-65F298730C02}"/>
    <dgm:cxn modelId="{AF06177E-E29A-427D-84B0-FB73063AE226}" type="presOf" srcId="{AAEE5003-062F-4497-8167-CD6C815C70BD}" destId="{E1C0452F-3F43-44E3-9133-0E526135012B}" srcOrd="0" destOrd="0" presId="urn:microsoft.com/office/officeart/2018/2/layout/IconLabelDescriptionList"/>
    <dgm:cxn modelId="{B0A12796-AEB1-4A0A-8437-96EA69EA464B}" type="presOf" srcId="{CA6FA38E-C8B4-4945-99F9-6DE5A7A3F528}" destId="{9C6AFB11-7E86-45D6-975E-65C452D05409}" srcOrd="0" destOrd="1" presId="urn:microsoft.com/office/officeart/2018/2/layout/IconLabelDescriptionList"/>
    <dgm:cxn modelId="{D8FB6E9C-EE7D-4969-9905-7BB9A120E8D6}" srcId="{74FCA5B9-3217-44D4-9E0C-6A87407F2A2B}" destId="{28797AED-F629-494F-A9E1-B5AA5AD1E206}" srcOrd="0" destOrd="0" parTransId="{A1EA3A4A-3FE5-4DC0-9FFC-C0993A414637}" sibTransId="{C5A2BCA2-7BBA-4BC2-BF4C-9B6C6758BD3F}"/>
    <dgm:cxn modelId="{CFC780B1-EF99-4F0C-9548-A83359E3A572}" type="presOf" srcId="{98DCD339-DC47-4455-B112-844AC002DDC7}" destId="{87C8C8B9-290A-4FFC-A5DE-DD324DDBAEAB}" srcOrd="0" destOrd="0" presId="urn:microsoft.com/office/officeart/2018/2/layout/IconLabelDescriptionList"/>
    <dgm:cxn modelId="{80BB75CC-2812-4527-82FD-9028DEBC8BB1}" srcId="{16B8A95F-91A8-4E1A-8B16-C2DF82D7469E}" destId="{BC1A6522-56EF-4759-837D-B7AAD9F23D62}" srcOrd="2" destOrd="0" parTransId="{E89FF115-25BE-4DD0-AB4C-4254EBAD4C0A}" sibTransId="{42B7874A-2C0B-4954-909D-81D741407F59}"/>
    <dgm:cxn modelId="{532F70CF-26DB-4570-8EA6-053A9B743F3C}" type="presOf" srcId="{B077B8D2-797E-40BA-85C3-2E9AA6F37E2C}" destId="{7CDE4A64-0840-41E4-9AA6-C0EBBE1A350D}" srcOrd="0" destOrd="1" presId="urn:microsoft.com/office/officeart/2018/2/layout/IconLabelDescriptionList"/>
    <dgm:cxn modelId="{0A15ABDF-B1BD-4A62-B10D-9271203237F0}" type="presOf" srcId="{48089C09-9A46-4F4B-BA07-05EE6BB41CE9}" destId="{7CDE4A64-0840-41E4-9AA6-C0EBBE1A350D}" srcOrd="0" destOrd="0" presId="urn:microsoft.com/office/officeart/2018/2/layout/IconLabelDescriptionList"/>
    <dgm:cxn modelId="{CA34DDF1-C4FE-4CE8-AFE1-066734B168E5}" type="presOf" srcId="{7F1AB22E-CF66-48C8-B343-2FEEC5718438}" destId="{DD0C6AA4-6C02-49B3-9FA7-0C2F6844AC93}" srcOrd="0" destOrd="0" presId="urn:microsoft.com/office/officeart/2018/2/layout/IconLabelDescriptionList"/>
    <dgm:cxn modelId="{7DB29CF9-3578-4AA5-B1CB-DF6C463AFD05}" srcId="{16B8A95F-91A8-4E1A-8B16-C2DF82D7469E}" destId="{48089C09-9A46-4F4B-BA07-05EE6BB41CE9}" srcOrd="0" destOrd="0" parTransId="{32E47822-98BB-4B33-B5CA-E07E1160E65A}" sibTransId="{F0F688E9-89AB-47F2-AEF2-27DEDE668C15}"/>
    <dgm:cxn modelId="{54D5A3FF-E8A0-4C65-AFCA-9438E0EDE960}" type="presOf" srcId="{C591F35E-5E95-493A-AF13-59B07FEDB13C}" destId="{7CDE4A64-0840-41E4-9AA6-C0EBBE1A350D}" srcOrd="0" destOrd="3" presId="urn:microsoft.com/office/officeart/2018/2/layout/IconLabelDescriptionList"/>
    <dgm:cxn modelId="{5B40DADA-CF47-43C9-B6F9-551E788DB2F0}" type="presParOf" srcId="{87C8C8B9-290A-4FFC-A5DE-DD324DDBAEAB}" destId="{981869FE-1110-41E8-873A-3873764425B7}" srcOrd="0" destOrd="0" presId="urn:microsoft.com/office/officeart/2018/2/layout/IconLabelDescriptionList"/>
    <dgm:cxn modelId="{34542901-E689-4235-99A4-9522DAAC0E94}" type="presParOf" srcId="{981869FE-1110-41E8-873A-3873764425B7}" destId="{857370EB-D8EC-40C3-956B-00C507A68D1E}" srcOrd="0" destOrd="0" presId="urn:microsoft.com/office/officeart/2018/2/layout/IconLabelDescriptionList"/>
    <dgm:cxn modelId="{7979E1DD-82F2-4E2D-9774-14289A7F3734}" type="presParOf" srcId="{981869FE-1110-41E8-873A-3873764425B7}" destId="{3FE8D341-531C-438F-963D-5E625A051A99}" srcOrd="1" destOrd="0" presId="urn:microsoft.com/office/officeart/2018/2/layout/IconLabelDescriptionList"/>
    <dgm:cxn modelId="{A57DC701-B0E1-45D0-A575-7EEBE390E0C0}" type="presParOf" srcId="{981869FE-1110-41E8-873A-3873764425B7}" destId="{69F2912E-3FBA-4F62-922B-53187A45818F}" srcOrd="2" destOrd="0" presId="urn:microsoft.com/office/officeart/2018/2/layout/IconLabelDescriptionList"/>
    <dgm:cxn modelId="{4A92DA4C-4767-4431-893A-F1D07959E8DD}" type="presParOf" srcId="{981869FE-1110-41E8-873A-3873764425B7}" destId="{B694A0FD-052C-45ED-958F-2F0D07B1D259}" srcOrd="3" destOrd="0" presId="urn:microsoft.com/office/officeart/2018/2/layout/IconLabelDescriptionList"/>
    <dgm:cxn modelId="{1BDA3DC5-4B3D-4D21-A7C5-1C4A1B24FD8C}" type="presParOf" srcId="{981869FE-1110-41E8-873A-3873764425B7}" destId="{9C6AFB11-7E86-45D6-975E-65C452D05409}" srcOrd="4" destOrd="0" presId="urn:microsoft.com/office/officeart/2018/2/layout/IconLabelDescriptionList"/>
    <dgm:cxn modelId="{CEEF8C4B-0D56-475F-AAE8-66761B3B3F4F}" type="presParOf" srcId="{87C8C8B9-290A-4FFC-A5DE-DD324DDBAEAB}" destId="{DF671B61-AB65-4A9C-94AB-92AFB6F86E76}" srcOrd="1" destOrd="0" presId="urn:microsoft.com/office/officeart/2018/2/layout/IconLabelDescriptionList"/>
    <dgm:cxn modelId="{BD395875-E54A-4DEE-92F7-950828F3E817}" type="presParOf" srcId="{87C8C8B9-290A-4FFC-A5DE-DD324DDBAEAB}" destId="{AA2488A5-DC19-48BB-BAA0-39760778A0EF}" srcOrd="2" destOrd="0" presId="urn:microsoft.com/office/officeart/2018/2/layout/IconLabelDescriptionList"/>
    <dgm:cxn modelId="{0901243D-92DA-4584-AB83-BF77DED6C0CF}" type="presParOf" srcId="{AA2488A5-DC19-48BB-BAA0-39760778A0EF}" destId="{48CA5715-AE6D-418B-99CA-50E4FD8276D5}" srcOrd="0" destOrd="0" presId="urn:microsoft.com/office/officeart/2018/2/layout/IconLabelDescriptionList"/>
    <dgm:cxn modelId="{4C1DF228-2D5D-4A09-930A-F9AE9D41DE3E}" type="presParOf" srcId="{AA2488A5-DC19-48BB-BAA0-39760778A0EF}" destId="{42A469D8-568B-4BC5-B2B0-DD628BD0EE8F}" srcOrd="1" destOrd="0" presId="urn:microsoft.com/office/officeart/2018/2/layout/IconLabelDescriptionList"/>
    <dgm:cxn modelId="{51B68AA1-3FFD-44B7-929D-326ABB412CAE}" type="presParOf" srcId="{AA2488A5-DC19-48BB-BAA0-39760778A0EF}" destId="{8F28392A-D69C-4FEC-BAF1-1F709608BBA1}" srcOrd="2" destOrd="0" presId="urn:microsoft.com/office/officeart/2018/2/layout/IconLabelDescriptionList"/>
    <dgm:cxn modelId="{C94546F1-9931-49FE-B692-07F0F2F1ABA7}" type="presParOf" srcId="{AA2488A5-DC19-48BB-BAA0-39760778A0EF}" destId="{119879D6-5861-4142-A7EB-01798C0418FA}" srcOrd="3" destOrd="0" presId="urn:microsoft.com/office/officeart/2018/2/layout/IconLabelDescriptionList"/>
    <dgm:cxn modelId="{2F3903FE-AD94-4E5A-A0DA-1E3921DB134B}" type="presParOf" srcId="{AA2488A5-DC19-48BB-BAA0-39760778A0EF}" destId="{7CDE4A64-0840-41E4-9AA6-C0EBBE1A350D}" srcOrd="4" destOrd="0" presId="urn:microsoft.com/office/officeart/2018/2/layout/IconLabelDescriptionList"/>
    <dgm:cxn modelId="{9733EECC-B204-4408-880A-AFC1207710EC}" type="presParOf" srcId="{87C8C8B9-290A-4FFC-A5DE-DD324DDBAEAB}" destId="{80E7F661-10C4-4EB2-986E-A65C01142910}" srcOrd="3" destOrd="0" presId="urn:microsoft.com/office/officeart/2018/2/layout/IconLabelDescriptionList"/>
    <dgm:cxn modelId="{9AC2C630-AD48-4F5B-837C-D53633421996}" type="presParOf" srcId="{87C8C8B9-290A-4FFC-A5DE-DD324DDBAEAB}" destId="{67C9222B-8137-4F06-A707-96660437D0D4}" srcOrd="4" destOrd="0" presId="urn:microsoft.com/office/officeart/2018/2/layout/IconLabelDescriptionList"/>
    <dgm:cxn modelId="{9602274A-6DAC-4C33-AB27-9A716BD669D2}" type="presParOf" srcId="{67C9222B-8137-4F06-A707-96660437D0D4}" destId="{C192E576-EBA3-432B-8178-CDDE23AA3AE4}" srcOrd="0" destOrd="0" presId="urn:microsoft.com/office/officeart/2018/2/layout/IconLabelDescriptionList"/>
    <dgm:cxn modelId="{AD5D3900-9BE8-4EA5-B34D-2EE53A8BE76B}" type="presParOf" srcId="{67C9222B-8137-4F06-A707-96660437D0D4}" destId="{D5A07CF5-AD63-4021-A45C-16D2B2F63EAB}" srcOrd="1" destOrd="0" presId="urn:microsoft.com/office/officeart/2018/2/layout/IconLabelDescriptionList"/>
    <dgm:cxn modelId="{6AEAD7C8-D438-4999-BD95-B0691B6594B7}" type="presParOf" srcId="{67C9222B-8137-4F06-A707-96660437D0D4}" destId="{E1C0452F-3F43-44E3-9133-0E526135012B}" srcOrd="2" destOrd="0" presId="urn:microsoft.com/office/officeart/2018/2/layout/IconLabelDescriptionList"/>
    <dgm:cxn modelId="{6CFAFA61-97EF-4E1D-A8E3-39B254ECC178}" type="presParOf" srcId="{67C9222B-8137-4F06-A707-96660437D0D4}" destId="{EB2BEE4B-DCFE-44BC-8907-E95F0F9976D2}" srcOrd="3" destOrd="0" presId="urn:microsoft.com/office/officeart/2018/2/layout/IconLabelDescriptionList"/>
    <dgm:cxn modelId="{4CA54945-9EF8-4781-A480-5C5F1237E537}" type="presParOf" srcId="{67C9222B-8137-4F06-A707-96660437D0D4}" destId="{DD0C6AA4-6C02-49B3-9FA7-0C2F6844AC9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D886B3-EAB4-46C7-90B6-A2ED46744FCE}" type="doc">
      <dgm:prSet loTypeId="urn:microsoft.com/office/officeart/2005/8/layout/chevron1" loCatId="process" qsTypeId="urn:microsoft.com/office/officeart/2005/8/quickstyle/simple5" qsCatId="simple" csTypeId="urn:microsoft.com/office/officeart/2005/8/colors/accent0_3" csCatId="mainScheme" phldr="1"/>
      <dgm:spPr/>
    </dgm:pt>
    <dgm:pt modelId="{3C382121-2E34-4134-AADD-4B9301AEC014}">
      <dgm:prSet phldrT="[Texte]"/>
      <dgm:spPr/>
      <dgm:t>
        <a:bodyPr/>
        <a:lstStyle/>
        <a:p>
          <a:r>
            <a:rPr lang="fr-FR"/>
            <a:t>Analyse conceptuel</a:t>
          </a:r>
        </a:p>
      </dgm:t>
    </dgm:pt>
    <dgm:pt modelId="{B7EA4175-136A-4F96-A650-970A20C6EE55}" type="parTrans" cxnId="{4F4D41AB-5FE7-4BCC-8461-0655995E4821}">
      <dgm:prSet/>
      <dgm:spPr/>
      <dgm:t>
        <a:bodyPr/>
        <a:lstStyle/>
        <a:p>
          <a:endParaRPr lang="fr-FR"/>
        </a:p>
      </dgm:t>
    </dgm:pt>
    <dgm:pt modelId="{0D000DD6-EB99-41E1-8424-D1A25673FEDB}" type="sibTrans" cxnId="{4F4D41AB-5FE7-4BCC-8461-0655995E4821}">
      <dgm:prSet/>
      <dgm:spPr/>
      <dgm:t>
        <a:bodyPr/>
        <a:lstStyle/>
        <a:p>
          <a:endParaRPr lang="fr-FR"/>
        </a:p>
      </dgm:t>
    </dgm:pt>
    <dgm:pt modelId="{75CC65E5-FE76-4DC2-8264-17F82DA6D8F1}">
      <dgm:prSet phldrT="[Texte]"/>
      <dgm:spPr/>
      <dgm:t>
        <a:bodyPr/>
        <a:lstStyle/>
        <a:p>
          <a:r>
            <a:rPr lang="fr-FR"/>
            <a:t>Analyse fonctionnel</a:t>
          </a:r>
        </a:p>
      </dgm:t>
    </dgm:pt>
    <dgm:pt modelId="{17827C01-84AE-4B84-88A7-2AE0363BDA68}" type="parTrans" cxnId="{8A5E974F-B5D7-4E21-81A7-EAF3C7A7CBC1}">
      <dgm:prSet/>
      <dgm:spPr/>
      <dgm:t>
        <a:bodyPr/>
        <a:lstStyle/>
        <a:p>
          <a:endParaRPr lang="fr-FR"/>
        </a:p>
      </dgm:t>
    </dgm:pt>
    <dgm:pt modelId="{DF860A8F-38D1-4834-BC23-B5FE33FBA9A9}" type="sibTrans" cxnId="{8A5E974F-B5D7-4E21-81A7-EAF3C7A7CBC1}">
      <dgm:prSet/>
      <dgm:spPr/>
      <dgm:t>
        <a:bodyPr/>
        <a:lstStyle/>
        <a:p>
          <a:endParaRPr lang="fr-FR"/>
        </a:p>
      </dgm:t>
    </dgm:pt>
    <dgm:pt modelId="{D09B2EF8-B454-4A62-8BE7-1F4633D8CA66}">
      <dgm:prSet phldrT="[Texte]"/>
      <dgm:spPr/>
      <dgm:t>
        <a:bodyPr/>
        <a:lstStyle/>
        <a:p>
          <a:r>
            <a:rPr lang="fr-FR"/>
            <a:t>Conception</a:t>
          </a:r>
        </a:p>
      </dgm:t>
    </dgm:pt>
    <dgm:pt modelId="{7BC18821-F04D-4400-905D-D5307673CBB0}" type="parTrans" cxnId="{5E9A7679-A31D-4BC2-BD5C-8CFACF6DBD78}">
      <dgm:prSet/>
      <dgm:spPr/>
      <dgm:t>
        <a:bodyPr/>
        <a:lstStyle/>
        <a:p>
          <a:endParaRPr lang="fr-FR"/>
        </a:p>
      </dgm:t>
    </dgm:pt>
    <dgm:pt modelId="{099A2056-C03D-4FBA-89ED-FABD8053C9F3}" type="sibTrans" cxnId="{5E9A7679-A31D-4BC2-BD5C-8CFACF6DBD78}">
      <dgm:prSet/>
      <dgm:spPr/>
      <dgm:t>
        <a:bodyPr/>
        <a:lstStyle/>
        <a:p>
          <a:endParaRPr lang="fr-FR"/>
        </a:p>
      </dgm:t>
    </dgm:pt>
    <dgm:pt modelId="{CC869379-AB75-4C99-AA37-63425892DBBF}">
      <dgm:prSet/>
      <dgm:spPr/>
      <dgm:t>
        <a:bodyPr/>
        <a:lstStyle/>
        <a:p>
          <a:r>
            <a:rPr lang="fr-FR"/>
            <a:t>Recette</a:t>
          </a:r>
        </a:p>
      </dgm:t>
    </dgm:pt>
    <dgm:pt modelId="{0F53A201-B09B-410E-9130-B52973EF20DA}" type="parTrans" cxnId="{B0F2BE56-EEB2-4FC1-93BF-C45468EC7975}">
      <dgm:prSet/>
      <dgm:spPr/>
      <dgm:t>
        <a:bodyPr/>
        <a:lstStyle/>
        <a:p>
          <a:endParaRPr lang="fr-FR"/>
        </a:p>
      </dgm:t>
    </dgm:pt>
    <dgm:pt modelId="{CED27154-383D-449C-907E-13F0647907D3}" type="sibTrans" cxnId="{B0F2BE56-EEB2-4FC1-93BF-C45468EC7975}">
      <dgm:prSet/>
      <dgm:spPr/>
      <dgm:t>
        <a:bodyPr/>
        <a:lstStyle/>
        <a:p>
          <a:endParaRPr lang="fr-FR"/>
        </a:p>
      </dgm:t>
    </dgm:pt>
    <dgm:pt modelId="{D6A1E330-7F17-4FD1-916A-5749B20B52D7}">
      <dgm:prSet/>
      <dgm:spPr/>
      <dgm:t>
        <a:bodyPr/>
        <a:lstStyle/>
        <a:p>
          <a:r>
            <a:rPr lang="fr-FR"/>
            <a:t>Livraison</a:t>
          </a:r>
        </a:p>
      </dgm:t>
    </dgm:pt>
    <dgm:pt modelId="{D0A584D4-5ED1-49C4-958F-E48811C52337}" type="parTrans" cxnId="{AC0512AB-DF50-4AA2-AC97-4FB1616B748E}">
      <dgm:prSet/>
      <dgm:spPr/>
      <dgm:t>
        <a:bodyPr/>
        <a:lstStyle/>
        <a:p>
          <a:endParaRPr lang="fr-FR"/>
        </a:p>
      </dgm:t>
    </dgm:pt>
    <dgm:pt modelId="{B47473AE-06D0-48F7-A4E6-7B1A13A3EE24}" type="sibTrans" cxnId="{AC0512AB-DF50-4AA2-AC97-4FB1616B748E}">
      <dgm:prSet/>
      <dgm:spPr/>
      <dgm:t>
        <a:bodyPr/>
        <a:lstStyle/>
        <a:p>
          <a:endParaRPr lang="fr-FR"/>
        </a:p>
      </dgm:t>
    </dgm:pt>
    <dgm:pt modelId="{430C84B9-DC3C-4388-B1F6-8507548B6389}" type="pres">
      <dgm:prSet presAssocID="{78D886B3-EAB4-46C7-90B6-A2ED46744FCE}" presName="Name0" presStyleCnt="0">
        <dgm:presLayoutVars>
          <dgm:dir/>
          <dgm:animLvl val="lvl"/>
          <dgm:resizeHandles val="exact"/>
        </dgm:presLayoutVars>
      </dgm:prSet>
      <dgm:spPr/>
    </dgm:pt>
    <dgm:pt modelId="{C18983D1-4BCF-4407-9595-B379DACDBACC}" type="pres">
      <dgm:prSet presAssocID="{3C382121-2E34-4134-AADD-4B9301AEC014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CE3FFFF-E003-456F-B78B-6F1FDCE7F456}" type="pres">
      <dgm:prSet presAssocID="{0D000DD6-EB99-41E1-8424-D1A25673FEDB}" presName="parTxOnlySpace" presStyleCnt="0"/>
      <dgm:spPr/>
    </dgm:pt>
    <dgm:pt modelId="{A45D734D-5D5C-40AB-AC13-B26F5A5F4415}" type="pres">
      <dgm:prSet presAssocID="{75CC65E5-FE76-4DC2-8264-17F82DA6D8F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B3EDFFA-EBA8-48CD-9E15-0DE209F5F78C}" type="pres">
      <dgm:prSet presAssocID="{DF860A8F-38D1-4834-BC23-B5FE33FBA9A9}" presName="parTxOnlySpace" presStyleCnt="0"/>
      <dgm:spPr/>
    </dgm:pt>
    <dgm:pt modelId="{55AEDAB2-EFE9-4E65-93E9-FFCE3AD929BB}" type="pres">
      <dgm:prSet presAssocID="{D09B2EF8-B454-4A62-8BE7-1F4633D8CA66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BAD7793-95FF-4121-8C0D-82AA49A8BD8A}" type="pres">
      <dgm:prSet presAssocID="{099A2056-C03D-4FBA-89ED-FABD8053C9F3}" presName="parTxOnlySpace" presStyleCnt="0"/>
      <dgm:spPr/>
    </dgm:pt>
    <dgm:pt modelId="{22E6E5D2-4562-49D7-8F61-3192307B68F1}" type="pres">
      <dgm:prSet presAssocID="{CC869379-AB75-4C99-AA37-63425892DBB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03DE368-DEED-4F49-AA52-318840651338}" type="pres">
      <dgm:prSet presAssocID="{CED27154-383D-449C-907E-13F0647907D3}" presName="parTxOnlySpace" presStyleCnt="0"/>
      <dgm:spPr/>
    </dgm:pt>
    <dgm:pt modelId="{71B449DE-FE14-4639-B5BB-733CEE38EFDB}" type="pres">
      <dgm:prSet presAssocID="{D6A1E330-7F17-4FD1-916A-5749B20B52D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F6DAD31-31D9-46F1-94ED-4878038BDCC1}" type="presOf" srcId="{CC869379-AB75-4C99-AA37-63425892DBBF}" destId="{22E6E5D2-4562-49D7-8F61-3192307B68F1}" srcOrd="0" destOrd="0" presId="urn:microsoft.com/office/officeart/2005/8/layout/chevron1"/>
    <dgm:cxn modelId="{8A5E974F-B5D7-4E21-81A7-EAF3C7A7CBC1}" srcId="{78D886B3-EAB4-46C7-90B6-A2ED46744FCE}" destId="{75CC65E5-FE76-4DC2-8264-17F82DA6D8F1}" srcOrd="1" destOrd="0" parTransId="{17827C01-84AE-4B84-88A7-2AE0363BDA68}" sibTransId="{DF860A8F-38D1-4834-BC23-B5FE33FBA9A9}"/>
    <dgm:cxn modelId="{B0F2BE56-EEB2-4FC1-93BF-C45468EC7975}" srcId="{78D886B3-EAB4-46C7-90B6-A2ED46744FCE}" destId="{CC869379-AB75-4C99-AA37-63425892DBBF}" srcOrd="3" destOrd="0" parTransId="{0F53A201-B09B-410E-9130-B52973EF20DA}" sibTransId="{CED27154-383D-449C-907E-13F0647907D3}"/>
    <dgm:cxn modelId="{5E9A7679-A31D-4BC2-BD5C-8CFACF6DBD78}" srcId="{78D886B3-EAB4-46C7-90B6-A2ED46744FCE}" destId="{D09B2EF8-B454-4A62-8BE7-1F4633D8CA66}" srcOrd="2" destOrd="0" parTransId="{7BC18821-F04D-4400-905D-D5307673CBB0}" sibTransId="{099A2056-C03D-4FBA-89ED-FABD8053C9F3}"/>
    <dgm:cxn modelId="{8DCE6782-8779-4F4C-A1B8-CD4B06F06430}" type="presOf" srcId="{3C382121-2E34-4134-AADD-4B9301AEC014}" destId="{C18983D1-4BCF-4407-9595-B379DACDBACC}" srcOrd="0" destOrd="0" presId="urn:microsoft.com/office/officeart/2005/8/layout/chevron1"/>
    <dgm:cxn modelId="{AF2A168C-A45A-4D18-9080-BFACB929694A}" type="presOf" srcId="{78D886B3-EAB4-46C7-90B6-A2ED46744FCE}" destId="{430C84B9-DC3C-4388-B1F6-8507548B6389}" srcOrd="0" destOrd="0" presId="urn:microsoft.com/office/officeart/2005/8/layout/chevron1"/>
    <dgm:cxn modelId="{B5BD9998-C4F9-4123-8BEC-0BE0CE8B84EC}" type="presOf" srcId="{D6A1E330-7F17-4FD1-916A-5749B20B52D7}" destId="{71B449DE-FE14-4639-B5BB-733CEE38EFDB}" srcOrd="0" destOrd="0" presId="urn:microsoft.com/office/officeart/2005/8/layout/chevron1"/>
    <dgm:cxn modelId="{27AE3AA3-0403-4BFC-A1B4-E3D929C0314A}" type="presOf" srcId="{D09B2EF8-B454-4A62-8BE7-1F4633D8CA66}" destId="{55AEDAB2-EFE9-4E65-93E9-FFCE3AD929BB}" srcOrd="0" destOrd="0" presId="urn:microsoft.com/office/officeart/2005/8/layout/chevron1"/>
    <dgm:cxn modelId="{AC0512AB-DF50-4AA2-AC97-4FB1616B748E}" srcId="{78D886B3-EAB4-46C7-90B6-A2ED46744FCE}" destId="{D6A1E330-7F17-4FD1-916A-5749B20B52D7}" srcOrd="4" destOrd="0" parTransId="{D0A584D4-5ED1-49C4-958F-E48811C52337}" sibTransId="{B47473AE-06D0-48F7-A4E6-7B1A13A3EE24}"/>
    <dgm:cxn modelId="{4F4D41AB-5FE7-4BCC-8461-0655995E4821}" srcId="{78D886B3-EAB4-46C7-90B6-A2ED46744FCE}" destId="{3C382121-2E34-4134-AADD-4B9301AEC014}" srcOrd="0" destOrd="0" parTransId="{B7EA4175-136A-4F96-A650-970A20C6EE55}" sibTransId="{0D000DD6-EB99-41E1-8424-D1A25673FEDB}"/>
    <dgm:cxn modelId="{9E5942E7-973E-4B6C-A4EA-6C7519A00E14}" type="presOf" srcId="{75CC65E5-FE76-4DC2-8264-17F82DA6D8F1}" destId="{A45D734D-5D5C-40AB-AC13-B26F5A5F4415}" srcOrd="0" destOrd="0" presId="urn:microsoft.com/office/officeart/2005/8/layout/chevron1"/>
    <dgm:cxn modelId="{AB10B54E-E0CC-4282-9970-C4F9C4613D4F}" type="presParOf" srcId="{430C84B9-DC3C-4388-B1F6-8507548B6389}" destId="{C18983D1-4BCF-4407-9595-B379DACDBACC}" srcOrd="0" destOrd="0" presId="urn:microsoft.com/office/officeart/2005/8/layout/chevron1"/>
    <dgm:cxn modelId="{F4200138-36C2-4DEF-A52D-9047C246DF3D}" type="presParOf" srcId="{430C84B9-DC3C-4388-B1F6-8507548B6389}" destId="{ACE3FFFF-E003-456F-B78B-6F1FDCE7F456}" srcOrd="1" destOrd="0" presId="urn:microsoft.com/office/officeart/2005/8/layout/chevron1"/>
    <dgm:cxn modelId="{A3255EFF-9E5A-4321-983F-EC66079BBA1C}" type="presParOf" srcId="{430C84B9-DC3C-4388-B1F6-8507548B6389}" destId="{A45D734D-5D5C-40AB-AC13-B26F5A5F4415}" srcOrd="2" destOrd="0" presId="urn:microsoft.com/office/officeart/2005/8/layout/chevron1"/>
    <dgm:cxn modelId="{68297A38-0C65-43B1-96D2-21E12CF9DC77}" type="presParOf" srcId="{430C84B9-DC3C-4388-B1F6-8507548B6389}" destId="{6B3EDFFA-EBA8-48CD-9E15-0DE209F5F78C}" srcOrd="3" destOrd="0" presId="urn:microsoft.com/office/officeart/2005/8/layout/chevron1"/>
    <dgm:cxn modelId="{E3720569-9D11-4857-B39D-A0764F4599F2}" type="presParOf" srcId="{430C84B9-DC3C-4388-B1F6-8507548B6389}" destId="{55AEDAB2-EFE9-4E65-93E9-FFCE3AD929BB}" srcOrd="4" destOrd="0" presId="urn:microsoft.com/office/officeart/2005/8/layout/chevron1"/>
    <dgm:cxn modelId="{98F55670-36DB-4596-87A0-132B2EF05193}" type="presParOf" srcId="{430C84B9-DC3C-4388-B1F6-8507548B6389}" destId="{7BAD7793-95FF-4121-8C0D-82AA49A8BD8A}" srcOrd="5" destOrd="0" presId="urn:microsoft.com/office/officeart/2005/8/layout/chevron1"/>
    <dgm:cxn modelId="{21BF9F7A-D27F-43CD-9C09-B521955F48CA}" type="presParOf" srcId="{430C84B9-DC3C-4388-B1F6-8507548B6389}" destId="{22E6E5D2-4562-49D7-8F61-3192307B68F1}" srcOrd="6" destOrd="0" presId="urn:microsoft.com/office/officeart/2005/8/layout/chevron1"/>
    <dgm:cxn modelId="{C1C7C087-3FF9-4BF8-9FC6-9C9683B96017}" type="presParOf" srcId="{430C84B9-DC3C-4388-B1F6-8507548B6389}" destId="{003DE368-DEED-4F49-AA52-318840651338}" srcOrd="7" destOrd="0" presId="urn:microsoft.com/office/officeart/2005/8/layout/chevron1"/>
    <dgm:cxn modelId="{38FEF9CD-3A18-4E1E-B62E-E691EFD06823}" type="presParOf" srcId="{430C84B9-DC3C-4388-B1F6-8507548B6389}" destId="{71B449DE-FE14-4639-B5BB-733CEE38EF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A52F60-5031-4037-8273-F0D5C383FD11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colorful5" csCatId="colorful" phldr="1"/>
      <dgm:spPr/>
    </dgm:pt>
    <dgm:pt modelId="{24B67171-D0AB-480B-ABC6-C869CC270350}">
      <dgm:prSet phldrT="[Texte]"/>
      <dgm:spPr/>
      <dgm:t>
        <a:bodyPr/>
        <a:lstStyle/>
        <a:p>
          <a:r>
            <a:rPr lang="fr-FR"/>
            <a:t>Définition des objectifs fondamentaux</a:t>
          </a:r>
        </a:p>
      </dgm:t>
    </dgm:pt>
    <dgm:pt modelId="{AD0200BD-47E4-4300-9BD7-298FB6D689A0}" type="parTrans" cxnId="{F4E0A3C0-1495-481F-B8A6-E1B47AA67206}">
      <dgm:prSet/>
      <dgm:spPr/>
      <dgm:t>
        <a:bodyPr/>
        <a:lstStyle/>
        <a:p>
          <a:endParaRPr lang="fr-FR"/>
        </a:p>
      </dgm:t>
    </dgm:pt>
    <dgm:pt modelId="{2901D313-C2EE-429B-835A-4C0E3881F264}" type="sibTrans" cxnId="{F4E0A3C0-1495-481F-B8A6-E1B47AA67206}">
      <dgm:prSet/>
      <dgm:spPr/>
      <dgm:t>
        <a:bodyPr/>
        <a:lstStyle/>
        <a:p>
          <a:endParaRPr lang="fr-FR"/>
        </a:p>
      </dgm:t>
    </dgm:pt>
    <dgm:pt modelId="{A09B5A2A-CCCE-4BE7-8A5F-7B72502B4550}">
      <dgm:prSet phldrT="[Texte]"/>
      <dgm:spPr/>
      <dgm:t>
        <a:bodyPr/>
        <a:lstStyle/>
        <a:p>
          <a:r>
            <a:rPr lang="fr-FR"/>
            <a:t>Constitution de l’équipe</a:t>
          </a:r>
        </a:p>
      </dgm:t>
    </dgm:pt>
    <dgm:pt modelId="{95403F32-FA80-4397-B727-338CB4A7DB12}" type="parTrans" cxnId="{4AF1C8B9-3020-4866-9465-21B1B571C18B}">
      <dgm:prSet/>
      <dgm:spPr/>
      <dgm:t>
        <a:bodyPr/>
        <a:lstStyle/>
        <a:p>
          <a:endParaRPr lang="fr-FR"/>
        </a:p>
      </dgm:t>
    </dgm:pt>
    <dgm:pt modelId="{0C73B3DB-8FDC-4FBE-80DA-9A951B925C38}" type="sibTrans" cxnId="{4AF1C8B9-3020-4866-9465-21B1B571C18B}">
      <dgm:prSet/>
      <dgm:spPr/>
      <dgm:t>
        <a:bodyPr/>
        <a:lstStyle/>
        <a:p>
          <a:endParaRPr lang="fr-FR"/>
        </a:p>
      </dgm:t>
    </dgm:pt>
    <dgm:pt modelId="{F20F1ED4-C238-4EC8-95EE-7209FF348CA9}">
      <dgm:prSet/>
      <dgm:spPr/>
      <dgm:t>
        <a:bodyPr/>
        <a:lstStyle/>
        <a:p>
          <a:r>
            <a:rPr lang="fr-FR"/>
            <a:t>Etude des règles de gestion</a:t>
          </a:r>
        </a:p>
      </dgm:t>
    </dgm:pt>
    <dgm:pt modelId="{8AA925E4-FCC6-4EF5-A47D-1E68B2F3CBD0}" type="parTrans" cxnId="{F20A94D7-7504-482C-9620-90081C6C991B}">
      <dgm:prSet/>
      <dgm:spPr/>
      <dgm:t>
        <a:bodyPr/>
        <a:lstStyle/>
        <a:p>
          <a:endParaRPr lang="fr-FR"/>
        </a:p>
      </dgm:t>
    </dgm:pt>
    <dgm:pt modelId="{CBE6F00B-25F7-4618-8673-F22F91CE4299}" type="sibTrans" cxnId="{F20A94D7-7504-482C-9620-90081C6C991B}">
      <dgm:prSet/>
      <dgm:spPr/>
      <dgm:t>
        <a:bodyPr/>
        <a:lstStyle/>
        <a:p>
          <a:endParaRPr lang="fr-FR"/>
        </a:p>
      </dgm:t>
    </dgm:pt>
    <dgm:pt modelId="{BD00A0A6-537A-4E0F-891F-BF7481100A0A}">
      <dgm:prSet/>
      <dgm:spPr/>
      <dgm:t>
        <a:bodyPr/>
        <a:lstStyle/>
        <a:p>
          <a:r>
            <a:rPr lang="fr-FR"/>
            <a:t>Constitution du dictionnaire des données</a:t>
          </a:r>
        </a:p>
      </dgm:t>
    </dgm:pt>
    <dgm:pt modelId="{1FC693C4-49E2-4166-99DF-973BD554CF7D}" type="parTrans" cxnId="{C1BAB2E3-05CF-434A-B914-D782F1B09F09}">
      <dgm:prSet/>
      <dgm:spPr/>
      <dgm:t>
        <a:bodyPr/>
        <a:lstStyle/>
        <a:p>
          <a:endParaRPr lang="fr-FR"/>
        </a:p>
      </dgm:t>
    </dgm:pt>
    <dgm:pt modelId="{A2BABFFE-DCB7-44DB-B314-06763A4C5D05}" type="sibTrans" cxnId="{C1BAB2E3-05CF-434A-B914-D782F1B09F09}">
      <dgm:prSet/>
      <dgm:spPr/>
      <dgm:t>
        <a:bodyPr/>
        <a:lstStyle/>
        <a:p>
          <a:endParaRPr lang="fr-FR"/>
        </a:p>
      </dgm:t>
    </dgm:pt>
    <dgm:pt modelId="{248959FD-C186-4F24-9E0D-A2468C2A7279}">
      <dgm:prSet/>
      <dgm:spPr/>
      <dgm:t>
        <a:bodyPr/>
        <a:lstStyle/>
        <a:p>
          <a:r>
            <a:rPr lang="fr-FR"/>
            <a:t>Organisation des données ( Merise)</a:t>
          </a:r>
        </a:p>
      </dgm:t>
    </dgm:pt>
    <dgm:pt modelId="{5ED2EB0D-A76F-4D19-8657-9F283C34056B}" type="parTrans" cxnId="{0BEC2D3C-8BCA-42DD-851D-07C394C5DBE1}">
      <dgm:prSet/>
      <dgm:spPr/>
      <dgm:t>
        <a:bodyPr/>
        <a:lstStyle/>
        <a:p>
          <a:endParaRPr lang="fr-FR"/>
        </a:p>
      </dgm:t>
    </dgm:pt>
    <dgm:pt modelId="{0AA38405-A60D-4DBD-99EA-ED87C3685FC5}" type="sibTrans" cxnId="{0BEC2D3C-8BCA-42DD-851D-07C394C5DBE1}">
      <dgm:prSet/>
      <dgm:spPr/>
      <dgm:t>
        <a:bodyPr/>
        <a:lstStyle/>
        <a:p>
          <a:endParaRPr lang="fr-FR"/>
        </a:p>
      </dgm:t>
    </dgm:pt>
    <dgm:pt modelId="{29A426E6-3E13-4E71-B994-8C5502ADD2BB}">
      <dgm:prSet/>
      <dgm:spPr/>
      <dgm:t>
        <a:bodyPr/>
        <a:lstStyle/>
        <a:p>
          <a:r>
            <a:rPr lang="fr-FR" dirty="0"/>
            <a:t>Maquettage des écrans</a:t>
          </a:r>
        </a:p>
      </dgm:t>
    </dgm:pt>
    <dgm:pt modelId="{1D7E78E6-2598-4721-A940-FEDDF951A170}" type="parTrans" cxnId="{00660008-73C4-4500-AB40-DF78E6A2345F}">
      <dgm:prSet/>
      <dgm:spPr/>
      <dgm:t>
        <a:bodyPr/>
        <a:lstStyle/>
        <a:p>
          <a:endParaRPr lang="fr-FR"/>
        </a:p>
      </dgm:t>
    </dgm:pt>
    <dgm:pt modelId="{744F5BDB-788C-4AB7-B9AE-9337AB72DA4C}" type="sibTrans" cxnId="{00660008-73C4-4500-AB40-DF78E6A2345F}">
      <dgm:prSet/>
      <dgm:spPr/>
      <dgm:t>
        <a:bodyPr/>
        <a:lstStyle/>
        <a:p>
          <a:endParaRPr lang="fr-FR"/>
        </a:p>
      </dgm:t>
    </dgm:pt>
    <dgm:pt modelId="{98A134DC-7139-4F63-A186-9EA956E4E945}" type="pres">
      <dgm:prSet presAssocID="{2EA52F60-5031-4037-8273-F0D5C383FD11}" presName="Name0" presStyleCnt="0">
        <dgm:presLayoutVars>
          <dgm:dir/>
          <dgm:resizeHandles val="exact"/>
        </dgm:presLayoutVars>
      </dgm:prSet>
      <dgm:spPr/>
    </dgm:pt>
    <dgm:pt modelId="{FA4315D3-8EEC-428F-B223-900510DE06CE}" type="pres">
      <dgm:prSet presAssocID="{24B67171-D0AB-480B-ABC6-C869CC270350}" presName="node" presStyleLbl="node1" presStyleIdx="0" presStyleCnt="6">
        <dgm:presLayoutVars>
          <dgm:bulletEnabled val="1"/>
        </dgm:presLayoutVars>
      </dgm:prSet>
      <dgm:spPr/>
    </dgm:pt>
    <dgm:pt modelId="{5F42EAF3-1084-4337-88EB-EC12C783CB24}" type="pres">
      <dgm:prSet presAssocID="{2901D313-C2EE-429B-835A-4C0E3881F264}" presName="sibTrans" presStyleLbl="sibTrans1D1" presStyleIdx="0" presStyleCnt="5"/>
      <dgm:spPr/>
    </dgm:pt>
    <dgm:pt modelId="{B1BDB495-473F-4095-A34F-364C06461330}" type="pres">
      <dgm:prSet presAssocID="{2901D313-C2EE-429B-835A-4C0E3881F264}" presName="connectorText" presStyleLbl="sibTrans1D1" presStyleIdx="0" presStyleCnt="5"/>
      <dgm:spPr/>
    </dgm:pt>
    <dgm:pt modelId="{47B2817D-AE6A-4914-92B4-97AB04834FD8}" type="pres">
      <dgm:prSet presAssocID="{A09B5A2A-CCCE-4BE7-8A5F-7B72502B4550}" presName="node" presStyleLbl="node1" presStyleIdx="1" presStyleCnt="6">
        <dgm:presLayoutVars>
          <dgm:bulletEnabled val="1"/>
        </dgm:presLayoutVars>
      </dgm:prSet>
      <dgm:spPr/>
    </dgm:pt>
    <dgm:pt modelId="{056FEB7B-18D0-4E4F-B43F-1446B7B7264D}" type="pres">
      <dgm:prSet presAssocID="{0C73B3DB-8FDC-4FBE-80DA-9A951B925C38}" presName="sibTrans" presStyleLbl="sibTrans1D1" presStyleIdx="1" presStyleCnt="5"/>
      <dgm:spPr/>
    </dgm:pt>
    <dgm:pt modelId="{6ADB6E2D-ABD8-4F31-B2EC-29A994D226AE}" type="pres">
      <dgm:prSet presAssocID="{0C73B3DB-8FDC-4FBE-80DA-9A951B925C38}" presName="connectorText" presStyleLbl="sibTrans1D1" presStyleIdx="1" presStyleCnt="5"/>
      <dgm:spPr/>
    </dgm:pt>
    <dgm:pt modelId="{78CA07A1-4A39-4AA1-8992-5773EAB89464}" type="pres">
      <dgm:prSet presAssocID="{F20F1ED4-C238-4EC8-95EE-7209FF348CA9}" presName="node" presStyleLbl="node1" presStyleIdx="2" presStyleCnt="6">
        <dgm:presLayoutVars>
          <dgm:bulletEnabled val="1"/>
        </dgm:presLayoutVars>
      </dgm:prSet>
      <dgm:spPr/>
    </dgm:pt>
    <dgm:pt modelId="{12FADDAD-D18A-4130-9060-12790C4F467B}" type="pres">
      <dgm:prSet presAssocID="{CBE6F00B-25F7-4618-8673-F22F91CE4299}" presName="sibTrans" presStyleLbl="sibTrans1D1" presStyleIdx="2" presStyleCnt="5"/>
      <dgm:spPr/>
    </dgm:pt>
    <dgm:pt modelId="{E0037534-A1DC-49BE-B593-74E2874511C2}" type="pres">
      <dgm:prSet presAssocID="{CBE6F00B-25F7-4618-8673-F22F91CE4299}" presName="connectorText" presStyleLbl="sibTrans1D1" presStyleIdx="2" presStyleCnt="5"/>
      <dgm:spPr/>
    </dgm:pt>
    <dgm:pt modelId="{20224A9E-7536-4E68-886F-133F1EDB5DB9}" type="pres">
      <dgm:prSet presAssocID="{BD00A0A6-537A-4E0F-891F-BF7481100A0A}" presName="node" presStyleLbl="node1" presStyleIdx="3" presStyleCnt="6">
        <dgm:presLayoutVars>
          <dgm:bulletEnabled val="1"/>
        </dgm:presLayoutVars>
      </dgm:prSet>
      <dgm:spPr/>
    </dgm:pt>
    <dgm:pt modelId="{26C624C2-19DA-443F-B670-9C82AEB3D61F}" type="pres">
      <dgm:prSet presAssocID="{A2BABFFE-DCB7-44DB-B314-06763A4C5D05}" presName="sibTrans" presStyleLbl="sibTrans1D1" presStyleIdx="3" presStyleCnt="5"/>
      <dgm:spPr/>
    </dgm:pt>
    <dgm:pt modelId="{54AF9B0C-4E87-4504-9FC1-62E767520351}" type="pres">
      <dgm:prSet presAssocID="{A2BABFFE-DCB7-44DB-B314-06763A4C5D05}" presName="connectorText" presStyleLbl="sibTrans1D1" presStyleIdx="3" presStyleCnt="5"/>
      <dgm:spPr/>
    </dgm:pt>
    <dgm:pt modelId="{48F0A746-858F-42CF-8F2A-D268ADD65910}" type="pres">
      <dgm:prSet presAssocID="{248959FD-C186-4F24-9E0D-A2468C2A7279}" presName="node" presStyleLbl="node1" presStyleIdx="4" presStyleCnt="6">
        <dgm:presLayoutVars>
          <dgm:bulletEnabled val="1"/>
        </dgm:presLayoutVars>
      </dgm:prSet>
      <dgm:spPr/>
    </dgm:pt>
    <dgm:pt modelId="{4E74B9E6-6809-4BB0-91BF-BD4CC3A46533}" type="pres">
      <dgm:prSet presAssocID="{0AA38405-A60D-4DBD-99EA-ED87C3685FC5}" presName="sibTrans" presStyleLbl="sibTrans1D1" presStyleIdx="4" presStyleCnt="5"/>
      <dgm:spPr/>
    </dgm:pt>
    <dgm:pt modelId="{97AF335C-CD95-48A6-AFB9-E5F4DAC40B6F}" type="pres">
      <dgm:prSet presAssocID="{0AA38405-A60D-4DBD-99EA-ED87C3685FC5}" presName="connectorText" presStyleLbl="sibTrans1D1" presStyleIdx="4" presStyleCnt="5"/>
      <dgm:spPr/>
    </dgm:pt>
    <dgm:pt modelId="{7ADFE620-F65C-44BE-BBB2-E27FC99C6B1B}" type="pres">
      <dgm:prSet presAssocID="{29A426E6-3E13-4E71-B994-8C5502ADD2BB}" presName="node" presStyleLbl="node1" presStyleIdx="5" presStyleCnt="6">
        <dgm:presLayoutVars>
          <dgm:bulletEnabled val="1"/>
        </dgm:presLayoutVars>
      </dgm:prSet>
      <dgm:spPr/>
    </dgm:pt>
  </dgm:ptLst>
  <dgm:cxnLst>
    <dgm:cxn modelId="{4884F105-A5AE-4699-ABF5-389F5190D038}" type="presOf" srcId="{0C73B3DB-8FDC-4FBE-80DA-9A951B925C38}" destId="{056FEB7B-18D0-4E4F-B43F-1446B7B7264D}" srcOrd="0" destOrd="0" presId="urn:microsoft.com/office/officeart/2016/7/layout/RepeatingBendingProcessNew"/>
    <dgm:cxn modelId="{00660008-73C4-4500-AB40-DF78E6A2345F}" srcId="{2EA52F60-5031-4037-8273-F0D5C383FD11}" destId="{29A426E6-3E13-4E71-B994-8C5502ADD2BB}" srcOrd="5" destOrd="0" parTransId="{1D7E78E6-2598-4721-A940-FEDDF951A170}" sibTransId="{744F5BDB-788C-4AB7-B9AE-9337AB72DA4C}"/>
    <dgm:cxn modelId="{C5EF1E08-4F8B-42DC-948F-1BC23BC85880}" type="presOf" srcId="{A2BABFFE-DCB7-44DB-B314-06763A4C5D05}" destId="{54AF9B0C-4E87-4504-9FC1-62E767520351}" srcOrd="1" destOrd="0" presId="urn:microsoft.com/office/officeart/2016/7/layout/RepeatingBendingProcessNew"/>
    <dgm:cxn modelId="{3C75630C-285C-42F3-A339-A25FBAC75D1E}" type="presOf" srcId="{A09B5A2A-CCCE-4BE7-8A5F-7B72502B4550}" destId="{47B2817D-AE6A-4914-92B4-97AB04834FD8}" srcOrd="0" destOrd="0" presId="urn:microsoft.com/office/officeart/2016/7/layout/RepeatingBendingProcessNew"/>
    <dgm:cxn modelId="{A23CDE37-7ACF-44AD-84BB-861EE7ED0E40}" type="presOf" srcId="{A2BABFFE-DCB7-44DB-B314-06763A4C5D05}" destId="{26C624C2-19DA-443F-B670-9C82AEB3D61F}" srcOrd="0" destOrd="0" presId="urn:microsoft.com/office/officeart/2016/7/layout/RepeatingBendingProcessNew"/>
    <dgm:cxn modelId="{0BEC2D3C-8BCA-42DD-851D-07C394C5DBE1}" srcId="{2EA52F60-5031-4037-8273-F0D5C383FD11}" destId="{248959FD-C186-4F24-9E0D-A2468C2A7279}" srcOrd="4" destOrd="0" parTransId="{5ED2EB0D-A76F-4D19-8657-9F283C34056B}" sibTransId="{0AA38405-A60D-4DBD-99EA-ED87C3685FC5}"/>
    <dgm:cxn modelId="{5A27D24C-CA21-4023-B15B-7C1477E1B5D6}" type="presOf" srcId="{CBE6F00B-25F7-4618-8673-F22F91CE4299}" destId="{E0037534-A1DC-49BE-B593-74E2874511C2}" srcOrd="1" destOrd="0" presId="urn:microsoft.com/office/officeart/2016/7/layout/RepeatingBendingProcessNew"/>
    <dgm:cxn modelId="{05BD1075-AB85-4410-8F00-6B911F924A7E}" type="presOf" srcId="{2901D313-C2EE-429B-835A-4C0E3881F264}" destId="{B1BDB495-473F-4095-A34F-364C06461330}" srcOrd="1" destOrd="0" presId="urn:microsoft.com/office/officeart/2016/7/layout/RepeatingBendingProcessNew"/>
    <dgm:cxn modelId="{74A8A97C-135D-4089-9AB7-E81FB393623C}" type="presOf" srcId="{29A426E6-3E13-4E71-B994-8C5502ADD2BB}" destId="{7ADFE620-F65C-44BE-BBB2-E27FC99C6B1B}" srcOrd="0" destOrd="0" presId="urn:microsoft.com/office/officeart/2016/7/layout/RepeatingBendingProcessNew"/>
    <dgm:cxn modelId="{73A4EC84-D1B4-4674-A4E8-0934DA7FE046}" type="presOf" srcId="{248959FD-C186-4F24-9E0D-A2468C2A7279}" destId="{48F0A746-858F-42CF-8F2A-D268ADD65910}" srcOrd="0" destOrd="0" presId="urn:microsoft.com/office/officeart/2016/7/layout/RepeatingBendingProcessNew"/>
    <dgm:cxn modelId="{2F2F8CB8-E2F4-49DD-BB74-662E2C4FB0BA}" type="presOf" srcId="{2901D313-C2EE-429B-835A-4C0E3881F264}" destId="{5F42EAF3-1084-4337-88EB-EC12C783CB24}" srcOrd="0" destOrd="0" presId="urn:microsoft.com/office/officeart/2016/7/layout/RepeatingBendingProcessNew"/>
    <dgm:cxn modelId="{4AF1C8B9-3020-4866-9465-21B1B571C18B}" srcId="{2EA52F60-5031-4037-8273-F0D5C383FD11}" destId="{A09B5A2A-CCCE-4BE7-8A5F-7B72502B4550}" srcOrd="1" destOrd="0" parTransId="{95403F32-FA80-4397-B727-338CB4A7DB12}" sibTransId="{0C73B3DB-8FDC-4FBE-80DA-9A951B925C38}"/>
    <dgm:cxn modelId="{873272BE-0AE0-409A-B418-ABF1D9B6C9CB}" type="presOf" srcId="{2EA52F60-5031-4037-8273-F0D5C383FD11}" destId="{98A134DC-7139-4F63-A186-9EA956E4E945}" srcOrd="0" destOrd="0" presId="urn:microsoft.com/office/officeart/2016/7/layout/RepeatingBendingProcessNew"/>
    <dgm:cxn modelId="{F4E0A3C0-1495-481F-B8A6-E1B47AA67206}" srcId="{2EA52F60-5031-4037-8273-F0D5C383FD11}" destId="{24B67171-D0AB-480B-ABC6-C869CC270350}" srcOrd="0" destOrd="0" parTransId="{AD0200BD-47E4-4300-9BD7-298FB6D689A0}" sibTransId="{2901D313-C2EE-429B-835A-4C0E3881F264}"/>
    <dgm:cxn modelId="{1AD99DC1-8ECE-4BD1-BFC5-656524006ADF}" type="presOf" srcId="{0AA38405-A60D-4DBD-99EA-ED87C3685FC5}" destId="{4E74B9E6-6809-4BB0-91BF-BD4CC3A46533}" srcOrd="0" destOrd="0" presId="urn:microsoft.com/office/officeart/2016/7/layout/RepeatingBendingProcessNew"/>
    <dgm:cxn modelId="{A545A2C4-8893-4259-90B2-8D57106C58C7}" type="presOf" srcId="{0AA38405-A60D-4DBD-99EA-ED87C3685FC5}" destId="{97AF335C-CD95-48A6-AFB9-E5F4DAC40B6F}" srcOrd="1" destOrd="0" presId="urn:microsoft.com/office/officeart/2016/7/layout/RepeatingBendingProcessNew"/>
    <dgm:cxn modelId="{4914B0CD-A8A8-4D2B-9C4C-693F47BF615B}" type="presOf" srcId="{F20F1ED4-C238-4EC8-95EE-7209FF348CA9}" destId="{78CA07A1-4A39-4AA1-8992-5773EAB89464}" srcOrd="0" destOrd="0" presId="urn:microsoft.com/office/officeart/2016/7/layout/RepeatingBendingProcessNew"/>
    <dgm:cxn modelId="{85B8C3D6-BF9A-4A14-991E-70915290F795}" type="presOf" srcId="{24B67171-D0AB-480B-ABC6-C869CC270350}" destId="{FA4315D3-8EEC-428F-B223-900510DE06CE}" srcOrd="0" destOrd="0" presId="urn:microsoft.com/office/officeart/2016/7/layout/RepeatingBendingProcessNew"/>
    <dgm:cxn modelId="{F20A94D7-7504-482C-9620-90081C6C991B}" srcId="{2EA52F60-5031-4037-8273-F0D5C383FD11}" destId="{F20F1ED4-C238-4EC8-95EE-7209FF348CA9}" srcOrd="2" destOrd="0" parTransId="{8AA925E4-FCC6-4EF5-A47D-1E68B2F3CBD0}" sibTransId="{CBE6F00B-25F7-4618-8673-F22F91CE4299}"/>
    <dgm:cxn modelId="{C1BAB2E3-05CF-434A-B914-D782F1B09F09}" srcId="{2EA52F60-5031-4037-8273-F0D5C383FD11}" destId="{BD00A0A6-537A-4E0F-891F-BF7481100A0A}" srcOrd="3" destOrd="0" parTransId="{1FC693C4-49E2-4166-99DF-973BD554CF7D}" sibTransId="{A2BABFFE-DCB7-44DB-B314-06763A4C5D05}"/>
    <dgm:cxn modelId="{7824C6EB-B22F-40D9-8A68-28BC5C7BB01C}" type="presOf" srcId="{CBE6F00B-25F7-4618-8673-F22F91CE4299}" destId="{12FADDAD-D18A-4130-9060-12790C4F467B}" srcOrd="0" destOrd="0" presId="urn:microsoft.com/office/officeart/2016/7/layout/RepeatingBendingProcessNew"/>
    <dgm:cxn modelId="{1EC6C8EB-5662-4620-92F9-729DC13679B8}" type="presOf" srcId="{BD00A0A6-537A-4E0F-891F-BF7481100A0A}" destId="{20224A9E-7536-4E68-886F-133F1EDB5DB9}" srcOrd="0" destOrd="0" presId="urn:microsoft.com/office/officeart/2016/7/layout/RepeatingBendingProcessNew"/>
    <dgm:cxn modelId="{500284FC-A51C-4533-A249-BF273875AB2E}" type="presOf" srcId="{0C73B3DB-8FDC-4FBE-80DA-9A951B925C38}" destId="{6ADB6E2D-ABD8-4F31-B2EC-29A994D226AE}" srcOrd="1" destOrd="0" presId="urn:microsoft.com/office/officeart/2016/7/layout/RepeatingBendingProcessNew"/>
    <dgm:cxn modelId="{276F1FCB-A099-41B9-B938-690280CDC51F}" type="presParOf" srcId="{98A134DC-7139-4F63-A186-9EA956E4E945}" destId="{FA4315D3-8EEC-428F-B223-900510DE06CE}" srcOrd="0" destOrd="0" presId="urn:microsoft.com/office/officeart/2016/7/layout/RepeatingBendingProcessNew"/>
    <dgm:cxn modelId="{FF731DF5-B34A-4AD1-887A-DFF3DE0119A8}" type="presParOf" srcId="{98A134DC-7139-4F63-A186-9EA956E4E945}" destId="{5F42EAF3-1084-4337-88EB-EC12C783CB24}" srcOrd="1" destOrd="0" presId="urn:microsoft.com/office/officeart/2016/7/layout/RepeatingBendingProcessNew"/>
    <dgm:cxn modelId="{B6407E80-69D7-43B4-998F-4EC244DEABA8}" type="presParOf" srcId="{5F42EAF3-1084-4337-88EB-EC12C783CB24}" destId="{B1BDB495-473F-4095-A34F-364C06461330}" srcOrd="0" destOrd="0" presId="urn:microsoft.com/office/officeart/2016/7/layout/RepeatingBendingProcessNew"/>
    <dgm:cxn modelId="{0E410510-1781-4F00-816B-9DB772599E7A}" type="presParOf" srcId="{98A134DC-7139-4F63-A186-9EA956E4E945}" destId="{47B2817D-AE6A-4914-92B4-97AB04834FD8}" srcOrd="2" destOrd="0" presId="urn:microsoft.com/office/officeart/2016/7/layout/RepeatingBendingProcessNew"/>
    <dgm:cxn modelId="{C5CDCA41-994F-411E-84B9-1908372BFA58}" type="presParOf" srcId="{98A134DC-7139-4F63-A186-9EA956E4E945}" destId="{056FEB7B-18D0-4E4F-B43F-1446B7B7264D}" srcOrd="3" destOrd="0" presId="urn:microsoft.com/office/officeart/2016/7/layout/RepeatingBendingProcessNew"/>
    <dgm:cxn modelId="{47F47138-D09D-434E-BAE5-1D28D05E8880}" type="presParOf" srcId="{056FEB7B-18D0-4E4F-B43F-1446B7B7264D}" destId="{6ADB6E2D-ABD8-4F31-B2EC-29A994D226AE}" srcOrd="0" destOrd="0" presId="urn:microsoft.com/office/officeart/2016/7/layout/RepeatingBendingProcessNew"/>
    <dgm:cxn modelId="{02D67534-11EB-4E43-A7CE-9BF3E7CB41C5}" type="presParOf" srcId="{98A134DC-7139-4F63-A186-9EA956E4E945}" destId="{78CA07A1-4A39-4AA1-8992-5773EAB89464}" srcOrd="4" destOrd="0" presId="urn:microsoft.com/office/officeart/2016/7/layout/RepeatingBendingProcessNew"/>
    <dgm:cxn modelId="{53844565-283F-4545-9B85-C5921371B781}" type="presParOf" srcId="{98A134DC-7139-4F63-A186-9EA956E4E945}" destId="{12FADDAD-D18A-4130-9060-12790C4F467B}" srcOrd="5" destOrd="0" presId="urn:microsoft.com/office/officeart/2016/7/layout/RepeatingBendingProcessNew"/>
    <dgm:cxn modelId="{BB8ED2AB-59AA-4B0E-B5BE-FB1EFFC8CB77}" type="presParOf" srcId="{12FADDAD-D18A-4130-9060-12790C4F467B}" destId="{E0037534-A1DC-49BE-B593-74E2874511C2}" srcOrd="0" destOrd="0" presId="urn:microsoft.com/office/officeart/2016/7/layout/RepeatingBendingProcessNew"/>
    <dgm:cxn modelId="{3731C40D-7699-4FF3-9A92-EF0476CDC8D7}" type="presParOf" srcId="{98A134DC-7139-4F63-A186-9EA956E4E945}" destId="{20224A9E-7536-4E68-886F-133F1EDB5DB9}" srcOrd="6" destOrd="0" presId="urn:microsoft.com/office/officeart/2016/7/layout/RepeatingBendingProcessNew"/>
    <dgm:cxn modelId="{4224273E-1F84-413B-B30A-54CFF57F734C}" type="presParOf" srcId="{98A134DC-7139-4F63-A186-9EA956E4E945}" destId="{26C624C2-19DA-443F-B670-9C82AEB3D61F}" srcOrd="7" destOrd="0" presId="urn:microsoft.com/office/officeart/2016/7/layout/RepeatingBendingProcessNew"/>
    <dgm:cxn modelId="{0DC65EF0-07B5-433E-93F8-459BAF4C4CA8}" type="presParOf" srcId="{26C624C2-19DA-443F-B670-9C82AEB3D61F}" destId="{54AF9B0C-4E87-4504-9FC1-62E767520351}" srcOrd="0" destOrd="0" presId="urn:microsoft.com/office/officeart/2016/7/layout/RepeatingBendingProcessNew"/>
    <dgm:cxn modelId="{FC040FCD-BEAC-43DC-94D3-2AC7BB81C23D}" type="presParOf" srcId="{98A134DC-7139-4F63-A186-9EA956E4E945}" destId="{48F0A746-858F-42CF-8F2A-D268ADD65910}" srcOrd="8" destOrd="0" presId="urn:microsoft.com/office/officeart/2016/7/layout/RepeatingBendingProcessNew"/>
    <dgm:cxn modelId="{58DCCAD1-0A5F-44EB-B6A3-CA4685DBE4CB}" type="presParOf" srcId="{98A134DC-7139-4F63-A186-9EA956E4E945}" destId="{4E74B9E6-6809-4BB0-91BF-BD4CC3A46533}" srcOrd="9" destOrd="0" presId="urn:microsoft.com/office/officeart/2016/7/layout/RepeatingBendingProcessNew"/>
    <dgm:cxn modelId="{4A2858DE-C373-4E44-BFC2-89E8AAC7D9A7}" type="presParOf" srcId="{4E74B9E6-6809-4BB0-91BF-BD4CC3A46533}" destId="{97AF335C-CD95-48A6-AFB9-E5F4DAC40B6F}" srcOrd="0" destOrd="0" presId="urn:microsoft.com/office/officeart/2016/7/layout/RepeatingBendingProcessNew"/>
    <dgm:cxn modelId="{EA2A2EE9-1C8B-4BC1-A154-E0CE55EEEEA0}" type="presParOf" srcId="{98A134DC-7139-4F63-A186-9EA956E4E945}" destId="{7ADFE620-F65C-44BE-BBB2-E27FC99C6B1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7252D0-4ECF-40BC-8DDF-91FF066DC086}" type="doc">
      <dgm:prSet loTypeId="urn:microsoft.com/office/officeart/2005/8/layout/hList1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B7F31D4C-5EE6-4E0E-A2E6-8E3781FF9418}">
      <dgm:prSet phldrT="[Texte]" custT="1"/>
      <dgm:spPr/>
      <dgm:t>
        <a:bodyPr/>
        <a:lstStyle/>
        <a:p>
          <a:r>
            <a:rPr lang="fr-FR" sz="4000" dirty="0"/>
            <a:t>S. Le Cann</a:t>
          </a:r>
        </a:p>
        <a:p>
          <a:r>
            <a:rPr lang="fr-FR" sz="2800" dirty="0"/>
            <a:t>Développeur backend</a:t>
          </a:r>
        </a:p>
      </dgm:t>
    </dgm:pt>
    <dgm:pt modelId="{AED8189B-52BC-4DA4-BB29-E145AAF3673B}" type="parTrans" cxnId="{48F3A232-32EC-4AC2-BDCF-5522AE1A8E73}">
      <dgm:prSet/>
      <dgm:spPr/>
      <dgm:t>
        <a:bodyPr/>
        <a:lstStyle/>
        <a:p>
          <a:endParaRPr lang="fr-FR"/>
        </a:p>
      </dgm:t>
    </dgm:pt>
    <dgm:pt modelId="{5881195E-7344-47B0-88A8-73166F2C1D9C}" type="sibTrans" cxnId="{48F3A232-32EC-4AC2-BDCF-5522AE1A8E73}">
      <dgm:prSet/>
      <dgm:spPr/>
      <dgm:t>
        <a:bodyPr/>
        <a:lstStyle/>
        <a:p>
          <a:endParaRPr lang="fr-FR"/>
        </a:p>
      </dgm:t>
    </dgm:pt>
    <dgm:pt modelId="{A1F26920-17CA-4439-B64B-4B5456756702}">
      <dgm:prSet phldrT="[Texte]" custT="1"/>
      <dgm:spPr/>
      <dgm:t>
        <a:bodyPr/>
        <a:lstStyle/>
        <a:p>
          <a:r>
            <a:rPr lang="fr-FR" sz="4400" dirty="0"/>
            <a:t>B. Ragot</a:t>
          </a:r>
        </a:p>
        <a:p>
          <a:r>
            <a:rPr lang="fr-FR" sz="2800" dirty="0"/>
            <a:t>Développeur frontend</a:t>
          </a:r>
        </a:p>
      </dgm:t>
    </dgm:pt>
    <dgm:pt modelId="{77DC71B3-246D-40A9-876A-2EC978C622F7}" type="parTrans" cxnId="{5D31C740-2B5E-4277-A350-FEB2515F424D}">
      <dgm:prSet/>
      <dgm:spPr/>
      <dgm:t>
        <a:bodyPr/>
        <a:lstStyle/>
        <a:p>
          <a:endParaRPr lang="fr-FR"/>
        </a:p>
      </dgm:t>
    </dgm:pt>
    <dgm:pt modelId="{254E4FDC-C283-4F10-BFA9-D23E747666D8}" type="sibTrans" cxnId="{5D31C740-2B5E-4277-A350-FEB2515F424D}">
      <dgm:prSet/>
      <dgm:spPr/>
      <dgm:t>
        <a:bodyPr/>
        <a:lstStyle/>
        <a:p>
          <a:endParaRPr lang="fr-FR"/>
        </a:p>
      </dgm:t>
    </dgm:pt>
    <dgm:pt modelId="{A894BC32-A159-4492-8B5F-62B48A152596}" type="pres">
      <dgm:prSet presAssocID="{B97252D0-4ECF-40BC-8DDF-91FF066DC086}" presName="Name0" presStyleCnt="0">
        <dgm:presLayoutVars>
          <dgm:dir/>
          <dgm:animLvl val="lvl"/>
          <dgm:resizeHandles val="exact"/>
        </dgm:presLayoutVars>
      </dgm:prSet>
      <dgm:spPr/>
    </dgm:pt>
    <dgm:pt modelId="{CBF7C7AF-D4C3-4990-8139-B2C0D87501DF}" type="pres">
      <dgm:prSet presAssocID="{B7F31D4C-5EE6-4E0E-A2E6-8E3781FF9418}" presName="composite" presStyleCnt="0"/>
      <dgm:spPr/>
    </dgm:pt>
    <dgm:pt modelId="{669C837D-9919-4C9D-9506-0B5E2329B78B}" type="pres">
      <dgm:prSet presAssocID="{B7F31D4C-5EE6-4E0E-A2E6-8E3781FF941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3E4A846-03F8-4F1E-AEE4-54B1B200D3CD}" type="pres">
      <dgm:prSet presAssocID="{B7F31D4C-5EE6-4E0E-A2E6-8E3781FF9418}" presName="desTx" presStyleLbl="alignAccFollowNode1" presStyleIdx="0" presStyleCnt="2">
        <dgm:presLayoutVars>
          <dgm:bulletEnabled val="1"/>
        </dgm:presLayoutVars>
      </dgm:prSet>
      <dgm:spPr/>
    </dgm:pt>
    <dgm:pt modelId="{09B9E1D5-61D4-49DE-9CAF-5C3EDD8632FD}" type="pres">
      <dgm:prSet presAssocID="{5881195E-7344-47B0-88A8-73166F2C1D9C}" presName="space" presStyleCnt="0"/>
      <dgm:spPr/>
    </dgm:pt>
    <dgm:pt modelId="{9C786336-6267-4364-8B66-15F25D221E25}" type="pres">
      <dgm:prSet presAssocID="{A1F26920-17CA-4439-B64B-4B5456756702}" presName="composite" presStyleCnt="0"/>
      <dgm:spPr/>
    </dgm:pt>
    <dgm:pt modelId="{65938630-8332-42B5-AE7C-2BC1BA7E7E43}" type="pres">
      <dgm:prSet presAssocID="{A1F26920-17CA-4439-B64B-4B545675670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3B6A75E-6C6E-49A7-9F99-9705955C494D}" type="pres">
      <dgm:prSet presAssocID="{A1F26920-17CA-4439-B64B-4B545675670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8F3A232-32EC-4AC2-BDCF-5522AE1A8E73}" srcId="{B97252D0-4ECF-40BC-8DDF-91FF066DC086}" destId="{B7F31D4C-5EE6-4E0E-A2E6-8E3781FF9418}" srcOrd="0" destOrd="0" parTransId="{AED8189B-52BC-4DA4-BB29-E145AAF3673B}" sibTransId="{5881195E-7344-47B0-88A8-73166F2C1D9C}"/>
    <dgm:cxn modelId="{5D31C740-2B5E-4277-A350-FEB2515F424D}" srcId="{B97252D0-4ECF-40BC-8DDF-91FF066DC086}" destId="{A1F26920-17CA-4439-B64B-4B5456756702}" srcOrd="1" destOrd="0" parTransId="{77DC71B3-246D-40A9-876A-2EC978C622F7}" sibTransId="{254E4FDC-C283-4F10-BFA9-D23E747666D8}"/>
    <dgm:cxn modelId="{5D563A59-6AC9-49FC-83BC-56DC0901F80C}" type="presOf" srcId="{A1F26920-17CA-4439-B64B-4B5456756702}" destId="{65938630-8332-42B5-AE7C-2BC1BA7E7E43}" srcOrd="0" destOrd="0" presId="urn:microsoft.com/office/officeart/2005/8/layout/hList1"/>
    <dgm:cxn modelId="{C14021A2-D9F2-48BB-BD87-DF9449FD4041}" type="presOf" srcId="{B7F31D4C-5EE6-4E0E-A2E6-8E3781FF9418}" destId="{669C837D-9919-4C9D-9506-0B5E2329B78B}" srcOrd="0" destOrd="0" presId="urn:microsoft.com/office/officeart/2005/8/layout/hList1"/>
    <dgm:cxn modelId="{7840E9F7-4DC3-42B4-96F5-31B94CA86521}" type="presOf" srcId="{B97252D0-4ECF-40BC-8DDF-91FF066DC086}" destId="{A894BC32-A159-4492-8B5F-62B48A152596}" srcOrd="0" destOrd="0" presId="urn:microsoft.com/office/officeart/2005/8/layout/hList1"/>
    <dgm:cxn modelId="{3F467CDB-9440-45ED-BD00-A993BC680FA5}" type="presParOf" srcId="{A894BC32-A159-4492-8B5F-62B48A152596}" destId="{CBF7C7AF-D4C3-4990-8139-B2C0D87501DF}" srcOrd="0" destOrd="0" presId="urn:microsoft.com/office/officeart/2005/8/layout/hList1"/>
    <dgm:cxn modelId="{84B2ACB1-D51E-4865-89F5-C55519E701BA}" type="presParOf" srcId="{CBF7C7AF-D4C3-4990-8139-B2C0D87501DF}" destId="{669C837D-9919-4C9D-9506-0B5E2329B78B}" srcOrd="0" destOrd="0" presId="urn:microsoft.com/office/officeart/2005/8/layout/hList1"/>
    <dgm:cxn modelId="{06A9EE60-6CF4-4702-B750-7883D3887363}" type="presParOf" srcId="{CBF7C7AF-D4C3-4990-8139-B2C0D87501DF}" destId="{33E4A846-03F8-4F1E-AEE4-54B1B200D3CD}" srcOrd="1" destOrd="0" presId="urn:microsoft.com/office/officeart/2005/8/layout/hList1"/>
    <dgm:cxn modelId="{92482F8D-558B-49F9-8E90-6A13F40507D9}" type="presParOf" srcId="{A894BC32-A159-4492-8B5F-62B48A152596}" destId="{09B9E1D5-61D4-49DE-9CAF-5C3EDD8632FD}" srcOrd="1" destOrd="0" presId="urn:microsoft.com/office/officeart/2005/8/layout/hList1"/>
    <dgm:cxn modelId="{BA4FF7CB-06D5-47B5-9495-8460F391B455}" type="presParOf" srcId="{A894BC32-A159-4492-8B5F-62B48A152596}" destId="{9C786336-6267-4364-8B66-15F25D221E25}" srcOrd="2" destOrd="0" presId="urn:microsoft.com/office/officeart/2005/8/layout/hList1"/>
    <dgm:cxn modelId="{642BAD0C-1D3A-428A-AD2A-C12818A07BE1}" type="presParOf" srcId="{9C786336-6267-4364-8B66-15F25D221E25}" destId="{65938630-8332-42B5-AE7C-2BC1BA7E7E43}" srcOrd="0" destOrd="0" presId="urn:microsoft.com/office/officeart/2005/8/layout/hList1"/>
    <dgm:cxn modelId="{C4D451F5-E5F9-4F59-AA8B-3A223EA05315}" type="presParOf" srcId="{9C786336-6267-4364-8B66-15F25D221E25}" destId="{D3B6A75E-6C6E-49A7-9F99-9705955C494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B9FDF5-26B0-4067-83C6-05F1D582F466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colorful5" csCatId="colorful" phldr="1"/>
      <dgm:spPr/>
    </dgm:pt>
    <dgm:pt modelId="{9089024F-F2B6-46A2-9F39-82A50947F4B4}">
      <dgm:prSet phldrT="[Texte]"/>
      <dgm:spPr/>
      <dgm:t>
        <a:bodyPr/>
        <a:lstStyle/>
        <a:p>
          <a:r>
            <a:rPr lang="fr-FR" dirty="0"/>
            <a:t>Découpage en unités fonctionnelles</a:t>
          </a:r>
        </a:p>
      </dgm:t>
    </dgm:pt>
    <dgm:pt modelId="{2136C945-AD69-43DE-937D-28B0BD174DED}" type="parTrans" cxnId="{3B3C3EBB-7AD6-4C7E-93EB-3539AD3FED70}">
      <dgm:prSet/>
      <dgm:spPr/>
      <dgm:t>
        <a:bodyPr/>
        <a:lstStyle/>
        <a:p>
          <a:endParaRPr lang="fr-FR"/>
        </a:p>
      </dgm:t>
    </dgm:pt>
    <dgm:pt modelId="{0407ED89-C04C-4244-93E8-7EE6798402DC}" type="sibTrans" cxnId="{3B3C3EBB-7AD6-4C7E-93EB-3539AD3FED70}">
      <dgm:prSet/>
      <dgm:spPr/>
      <dgm:t>
        <a:bodyPr/>
        <a:lstStyle/>
        <a:p>
          <a:endParaRPr lang="fr-FR"/>
        </a:p>
      </dgm:t>
    </dgm:pt>
    <dgm:pt modelId="{52E78023-2BB8-436D-B15C-84A49F0255AC}">
      <dgm:prSet phldrT="[Texte]"/>
      <dgm:spPr/>
      <dgm:t>
        <a:bodyPr/>
        <a:lstStyle/>
        <a:p>
          <a:r>
            <a:rPr lang="fr-FR"/>
            <a:t>Organigramme des tâches du projets (WBS)</a:t>
          </a:r>
        </a:p>
      </dgm:t>
    </dgm:pt>
    <dgm:pt modelId="{E7F9CAAF-2F60-4D4B-8DBD-C2DBCAFDA57B}" type="parTrans" cxnId="{BD7E683F-AFDD-480B-90EA-C966B3DFD305}">
      <dgm:prSet/>
      <dgm:spPr/>
      <dgm:t>
        <a:bodyPr/>
        <a:lstStyle/>
        <a:p>
          <a:endParaRPr lang="fr-FR"/>
        </a:p>
      </dgm:t>
    </dgm:pt>
    <dgm:pt modelId="{4B5E18E9-6900-4113-9C58-438826CE2D56}" type="sibTrans" cxnId="{BD7E683F-AFDD-480B-90EA-C966B3DFD305}">
      <dgm:prSet/>
      <dgm:spPr/>
      <dgm:t>
        <a:bodyPr/>
        <a:lstStyle/>
        <a:p>
          <a:endParaRPr lang="fr-FR"/>
        </a:p>
      </dgm:t>
    </dgm:pt>
    <dgm:pt modelId="{54F4E0EC-7566-4638-88D4-D712AB3921DE}">
      <dgm:prSet/>
      <dgm:spPr/>
      <dgm:t>
        <a:bodyPr/>
        <a:lstStyle/>
        <a:p>
          <a:r>
            <a:rPr lang="fr-FR"/>
            <a:t>Ordonnancement des tâches (PERT)</a:t>
          </a:r>
        </a:p>
      </dgm:t>
    </dgm:pt>
    <dgm:pt modelId="{469FA05C-A3F2-42D9-983E-DDD3E29933EB}" type="parTrans" cxnId="{B82789FD-E04A-4869-825E-225903DC896B}">
      <dgm:prSet/>
      <dgm:spPr/>
      <dgm:t>
        <a:bodyPr/>
        <a:lstStyle/>
        <a:p>
          <a:endParaRPr lang="fr-FR"/>
        </a:p>
      </dgm:t>
    </dgm:pt>
    <dgm:pt modelId="{A1FB42EF-E936-4242-B0F9-01E97D5835FD}" type="sibTrans" cxnId="{B82789FD-E04A-4869-825E-225903DC896B}">
      <dgm:prSet/>
      <dgm:spPr/>
      <dgm:t>
        <a:bodyPr/>
        <a:lstStyle/>
        <a:p>
          <a:endParaRPr lang="fr-FR"/>
        </a:p>
      </dgm:t>
    </dgm:pt>
    <dgm:pt modelId="{61C76979-E37E-489E-8136-6A58D01CF550}">
      <dgm:prSet/>
      <dgm:spPr/>
      <dgm:t>
        <a:bodyPr/>
        <a:lstStyle/>
        <a:p>
          <a:r>
            <a:rPr lang="fr-FR" dirty="0"/>
            <a:t>Planification des tâches (GANTT)</a:t>
          </a:r>
        </a:p>
      </dgm:t>
    </dgm:pt>
    <dgm:pt modelId="{D5A4A4A7-74EF-43CC-9C8C-3EDC6F7EA4B9}" type="parTrans" cxnId="{0B98BFAF-C883-40D8-86A9-D0D84D4E8972}">
      <dgm:prSet/>
      <dgm:spPr/>
      <dgm:t>
        <a:bodyPr/>
        <a:lstStyle/>
        <a:p>
          <a:endParaRPr lang="fr-FR"/>
        </a:p>
      </dgm:t>
    </dgm:pt>
    <dgm:pt modelId="{661D8A51-E320-422E-B95C-DCF3AF96BB27}" type="sibTrans" cxnId="{0B98BFAF-C883-40D8-86A9-D0D84D4E8972}">
      <dgm:prSet/>
      <dgm:spPr/>
      <dgm:t>
        <a:bodyPr/>
        <a:lstStyle/>
        <a:p>
          <a:endParaRPr lang="fr-FR"/>
        </a:p>
      </dgm:t>
    </dgm:pt>
    <dgm:pt modelId="{ADD93C42-168B-44F3-BEBE-33FADAED30D6}">
      <dgm:prSet/>
      <dgm:spPr/>
      <dgm:t>
        <a:bodyPr/>
        <a:lstStyle/>
        <a:p>
          <a:r>
            <a:rPr lang="fr-FR" dirty="0"/>
            <a:t>Conception</a:t>
          </a:r>
        </a:p>
      </dgm:t>
    </dgm:pt>
    <dgm:pt modelId="{8E691258-E929-47FD-99C1-AAAA5445898A}" type="parTrans" cxnId="{C1236F2B-4C74-4EF9-ACDA-138D5EAA0143}">
      <dgm:prSet/>
      <dgm:spPr/>
      <dgm:t>
        <a:bodyPr/>
        <a:lstStyle/>
        <a:p>
          <a:endParaRPr lang="fr-FR"/>
        </a:p>
      </dgm:t>
    </dgm:pt>
    <dgm:pt modelId="{31EB21CF-DC23-4AD8-8A22-72BB7881F6EA}" type="sibTrans" cxnId="{C1236F2B-4C74-4EF9-ACDA-138D5EAA0143}">
      <dgm:prSet/>
      <dgm:spPr/>
      <dgm:t>
        <a:bodyPr/>
        <a:lstStyle/>
        <a:p>
          <a:endParaRPr lang="fr-FR"/>
        </a:p>
      </dgm:t>
    </dgm:pt>
    <dgm:pt modelId="{C16FF319-576B-4ACF-857E-0EC2B256E754}">
      <dgm:prSet/>
      <dgm:spPr/>
      <dgm:t>
        <a:bodyPr/>
        <a:lstStyle/>
        <a:p>
          <a:r>
            <a:rPr lang="fr-FR"/>
            <a:t>Analyse détaillé</a:t>
          </a:r>
          <a:endParaRPr lang="fr-FR" dirty="0"/>
        </a:p>
      </dgm:t>
    </dgm:pt>
    <dgm:pt modelId="{F52D27AD-7212-49CB-92AC-BCB3ADBFF45B}" type="parTrans" cxnId="{66B34377-2AA6-4820-9035-6902A6058A5C}">
      <dgm:prSet/>
      <dgm:spPr/>
      <dgm:t>
        <a:bodyPr/>
        <a:lstStyle/>
        <a:p>
          <a:endParaRPr lang="fr-FR"/>
        </a:p>
      </dgm:t>
    </dgm:pt>
    <dgm:pt modelId="{553D2BE7-967A-4280-8E4C-DCA4F56D1EA5}" type="sibTrans" cxnId="{66B34377-2AA6-4820-9035-6902A6058A5C}">
      <dgm:prSet/>
      <dgm:spPr/>
      <dgm:t>
        <a:bodyPr/>
        <a:lstStyle/>
        <a:p>
          <a:endParaRPr lang="fr-FR"/>
        </a:p>
      </dgm:t>
    </dgm:pt>
    <dgm:pt modelId="{9BF43DDC-68CF-4CD2-83F8-7F436643A318}" type="pres">
      <dgm:prSet presAssocID="{C1B9FDF5-26B0-4067-83C6-05F1D582F466}" presName="Name0" presStyleCnt="0">
        <dgm:presLayoutVars>
          <dgm:dir/>
          <dgm:resizeHandles val="exact"/>
        </dgm:presLayoutVars>
      </dgm:prSet>
      <dgm:spPr/>
    </dgm:pt>
    <dgm:pt modelId="{C97A06FB-7286-448B-A644-92B681EECE8C}" type="pres">
      <dgm:prSet presAssocID="{9089024F-F2B6-46A2-9F39-82A50947F4B4}" presName="node" presStyleLbl="node1" presStyleIdx="0" presStyleCnt="6">
        <dgm:presLayoutVars>
          <dgm:bulletEnabled val="1"/>
        </dgm:presLayoutVars>
      </dgm:prSet>
      <dgm:spPr/>
    </dgm:pt>
    <dgm:pt modelId="{84CBB4D0-66A9-4283-B76E-75CB85AC8BBE}" type="pres">
      <dgm:prSet presAssocID="{0407ED89-C04C-4244-93E8-7EE6798402DC}" presName="sibTrans" presStyleLbl="sibTrans1D1" presStyleIdx="0" presStyleCnt="5"/>
      <dgm:spPr/>
    </dgm:pt>
    <dgm:pt modelId="{2C392E17-D578-4661-A25F-C050F0A78667}" type="pres">
      <dgm:prSet presAssocID="{0407ED89-C04C-4244-93E8-7EE6798402DC}" presName="connectorText" presStyleLbl="sibTrans1D1" presStyleIdx="0" presStyleCnt="5"/>
      <dgm:spPr/>
    </dgm:pt>
    <dgm:pt modelId="{06E72D39-4E64-4163-AB82-2DCAFE265547}" type="pres">
      <dgm:prSet presAssocID="{C16FF319-576B-4ACF-857E-0EC2B256E754}" presName="node" presStyleLbl="node1" presStyleIdx="1" presStyleCnt="6">
        <dgm:presLayoutVars>
          <dgm:bulletEnabled val="1"/>
        </dgm:presLayoutVars>
      </dgm:prSet>
      <dgm:spPr/>
    </dgm:pt>
    <dgm:pt modelId="{4F27D28D-5B2C-4C7B-B211-E268BC6C0496}" type="pres">
      <dgm:prSet presAssocID="{553D2BE7-967A-4280-8E4C-DCA4F56D1EA5}" presName="sibTrans" presStyleLbl="sibTrans1D1" presStyleIdx="1" presStyleCnt="5"/>
      <dgm:spPr/>
    </dgm:pt>
    <dgm:pt modelId="{C8E0F58B-A668-46A5-9CDE-630B0BEAB242}" type="pres">
      <dgm:prSet presAssocID="{553D2BE7-967A-4280-8E4C-DCA4F56D1EA5}" presName="connectorText" presStyleLbl="sibTrans1D1" presStyleIdx="1" presStyleCnt="5"/>
      <dgm:spPr/>
    </dgm:pt>
    <dgm:pt modelId="{D7341178-D14D-4696-AB26-9A72DA202485}" type="pres">
      <dgm:prSet presAssocID="{52E78023-2BB8-436D-B15C-84A49F0255AC}" presName="node" presStyleLbl="node1" presStyleIdx="2" presStyleCnt="6">
        <dgm:presLayoutVars>
          <dgm:bulletEnabled val="1"/>
        </dgm:presLayoutVars>
      </dgm:prSet>
      <dgm:spPr/>
    </dgm:pt>
    <dgm:pt modelId="{E734D4E9-5E82-463A-A2C3-FD0AD8FD0DB8}" type="pres">
      <dgm:prSet presAssocID="{4B5E18E9-6900-4113-9C58-438826CE2D56}" presName="sibTrans" presStyleLbl="sibTrans1D1" presStyleIdx="2" presStyleCnt="5"/>
      <dgm:spPr/>
    </dgm:pt>
    <dgm:pt modelId="{AE984871-273A-4BC3-BBF6-947D8BCC7EDE}" type="pres">
      <dgm:prSet presAssocID="{4B5E18E9-6900-4113-9C58-438826CE2D56}" presName="connectorText" presStyleLbl="sibTrans1D1" presStyleIdx="2" presStyleCnt="5"/>
      <dgm:spPr/>
    </dgm:pt>
    <dgm:pt modelId="{D64C7D0A-882F-4269-99EA-A3874A8C5E20}" type="pres">
      <dgm:prSet presAssocID="{54F4E0EC-7566-4638-88D4-D712AB3921DE}" presName="node" presStyleLbl="node1" presStyleIdx="3" presStyleCnt="6">
        <dgm:presLayoutVars>
          <dgm:bulletEnabled val="1"/>
        </dgm:presLayoutVars>
      </dgm:prSet>
      <dgm:spPr/>
    </dgm:pt>
    <dgm:pt modelId="{6EC3B936-27D4-4983-84F8-D834019EC606}" type="pres">
      <dgm:prSet presAssocID="{A1FB42EF-E936-4242-B0F9-01E97D5835FD}" presName="sibTrans" presStyleLbl="sibTrans1D1" presStyleIdx="3" presStyleCnt="5"/>
      <dgm:spPr/>
    </dgm:pt>
    <dgm:pt modelId="{8D80BD2E-8F8D-4273-A561-A159FD46D83F}" type="pres">
      <dgm:prSet presAssocID="{A1FB42EF-E936-4242-B0F9-01E97D5835FD}" presName="connectorText" presStyleLbl="sibTrans1D1" presStyleIdx="3" presStyleCnt="5"/>
      <dgm:spPr/>
    </dgm:pt>
    <dgm:pt modelId="{DE2A71BD-093E-400B-875C-B5532899B5BC}" type="pres">
      <dgm:prSet presAssocID="{61C76979-E37E-489E-8136-6A58D01CF550}" presName="node" presStyleLbl="node1" presStyleIdx="4" presStyleCnt="6">
        <dgm:presLayoutVars>
          <dgm:bulletEnabled val="1"/>
        </dgm:presLayoutVars>
      </dgm:prSet>
      <dgm:spPr/>
    </dgm:pt>
    <dgm:pt modelId="{51FE1B9E-530E-44FD-B9EE-260790E768C5}" type="pres">
      <dgm:prSet presAssocID="{661D8A51-E320-422E-B95C-DCF3AF96BB27}" presName="sibTrans" presStyleLbl="sibTrans1D1" presStyleIdx="4" presStyleCnt="5"/>
      <dgm:spPr/>
    </dgm:pt>
    <dgm:pt modelId="{84F7DA10-7F99-4308-AB85-4E92441AC2DC}" type="pres">
      <dgm:prSet presAssocID="{661D8A51-E320-422E-B95C-DCF3AF96BB27}" presName="connectorText" presStyleLbl="sibTrans1D1" presStyleIdx="4" presStyleCnt="5"/>
      <dgm:spPr/>
    </dgm:pt>
    <dgm:pt modelId="{B4867BF4-77A4-46E8-895C-81082E46F99A}" type="pres">
      <dgm:prSet presAssocID="{ADD93C42-168B-44F3-BEBE-33FADAED30D6}" presName="node" presStyleLbl="node1" presStyleIdx="5" presStyleCnt="6">
        <dgm:presLayoutVars>
          <dgm:bulletEnabled val="1"/>
        </dgm:presLayoutVars>
      </dgm:prSet>
      <dgm:spPr/>
    </dgm:pt>
  </dgm:ptLst>
  <dgm:cxnLst>
    <dgm:cxn modelId="{43E46E1B-D6A1-4C70-AD8B-4C830A80C324}" type="presOf" srcId="{4B5E18E9-6900-4113-9C58-438826CE2D56}" destId="{E734D4E9-5E82-463A-A2C3-FD0AD8FD0DB8}" srcOrd="0" destOrd="0" presId="urn:microsoft.com/office/officeart/2016/7/layout/RepeatingBendingProcessNew"/>
    <dgm:cxn modelId="{C1236F2B-4C74-4EF9-ACDA-138D5EAA0143}" srcId="{C1B9FDF5-26B0-4067-83C6-05F1D582F466}" destId="{ADD93C42-168B-44F3-BEBE-33FADAED30D6}" srcOrd="5" destOrd="0" parTransId="{8E691258-E929-47FD-99C1-AAAA5445898A}" sibTransId="{31EB21CF-DC23-4AD8-8A22-72BB7881F6EA}"/>
    <dgm:cxn modelId="{318C7735-BF2A-4C2D-85BD-86444654285C}" type="presOf" srcId="{C1B9FDF5-26B0-4067-83C6-05F1D582F466}" destId="{9BF43DDC-68CF-4CD2-83F8-7F436643A318}" srcOrd="0" destOrd="0" presId="urn:microsoft.com/office/officeart/2016/7/layout/RepeatingBendingProcessNew"/>
    <dgm:cxn modelId="{392D383B-B1F5-472A-9354-5C24942AB8BF}" type="presOf" srcId="{553D2BE7-967A-4280-8E4C-DCA4F56D1EA5}" destId="{4F27D28D-5B2C-4C7B-B211-E268BC6C0496}" srcOrd="0" destOrd="0" presId="urn:microsoft.com/office/officeart/2016/7/layout/RepeatingBendingProcessNew"/>
    <dgm:cxn modelId="{BD7E683F-AFDD-480B-90EA-C966B3DFD305}" srcId="{C1B9FDF5-26B0-4067-83C6-05F1D582F466}" destId="{52E78023-2BB8-436D-B15C-84A49F0255AC}" srcOrd="2" destOrd="0" parTransId="{E7F9CAAF-2F60-4D4B-8DBD-C2DBCAFDA57B}" sibTransId="{4B5E18E9-6900-4113-9C58-438826CE2D56}"/>
    <dgm:cxn modelId="{3E1F2161-9733-4836-8297-12F5B98C6612}" type="presOf" srcId="{661D8A51-E320-422E-B95C-DCF3AF96BB27}" destId="{51FE1B9E-530E-44FD-B9EE-260790E768C5}" srcOrd="0" destOrd="0" presId="urn:microsoft.com/office/officeart/2016/7/layout/RepeatingBendingProcessNew"/>
    <dgm:cxn modelId="{693AC365-FDC7-480F-AC08-34174807FEB2}" type="presOf" srcId="{553D2BE7-967A-4280-8E4C-DCA4F56D1EA5}" destId="{C8E0F58B-A668-46A5-9CDE-630B0BEAB242}" srcOrd="1" destOrd="0" presId="urn:microsoft.com/office/officeart/2016/7/layout/RepeatingBendingProcessNew"/>
    <dgm:cxn modelId="{BDEE9669-C116-4F45-9010-EEA35B7D3414}" type="presOf" srcId="{61C76979-E37E-489E-8136-6A58D01CF550}" destId="{DE2A71BD-093E-400B-875C-B5532899B5BC}" srcOrd="0" destOrd="0" presId="urn:microsoft.com/office/officeart/2016/7/layout/RepeatingBendingProcessNew"/>
    <dgm:cxn modelId="{50B51B4E-C3F6-437D-8039-8FB59D97CA45}" type="presOf" srcId="{C16FF319-576B-4ACF-857E-0EC2B256E754}" destId="{06E72D39-4E64-4163-AB82-2DCAFE265547}" srcOrd="0" destOrd="0" presId="urn:microsoft.com/office/officeart/2016/7/layout/RepeatingBendingProcessNew"/>
    <dgm:cxn modelId="{6E26B76E-A801-4256-8996-E11C0E35AF38}" type="presOf" srcId="{0407ED89-C04C-4244-93E8-7EE6798402DC}" destId="{84CBB4D0-66A9-4283-B76E-75CB85AC8BBE}" srcOrd="0" destOrd="0" presId="urn:microsoft.com/office/officeart/2016/7/layout/RepeatingBendingProcessNew"/>
    <dgm:cxn modelId="{B7B28074-5738-485C-83D0-08F273629E0A}" type="presOf" srcId="{9089024F-F2B6-46A2-9F39-82A50947F4B4}" destId="{C97A06FB-7286-448B-A644-92B681EECE8C}" srcOrd="0" destOrd="0" presId="urn:microsoft.com/office/officeart/2016/7/layout/RepeatingBendingProcessNew"/>
    <dgm:cxn modelId="{66B34377-2AA6-4820-9035-6902A6058A5C}" srcId="{C1B9FDF5-26B0-4067-83C6-05F1D582F466}" destId="{C16FF319-576B-4ACF-857E-0EC2B256E754}" srcOrd="1" destOrd="0" parTransId="{F52D27AD-7212-49CB-92AC-BCB3ADBFF45B}" sibTransId="{553D2BE7-967A-4280-8E4C-DCA4F56D1EA5}"/>
    <dgm:cxn modelId="{73ED5B7F-1AA4-472A-9FC8-94FE0220B457}" type="presOf" srcId="{ADD93C42-168B-44F3-BEBE-33FADAED30D6}" destId="{B4867BF4-77A4-46E8-895C-81082E46F99A}" srcOrd="0" destOrd="0" presId="urn:microsoft.com/office/officeart/2016/7/layout/RepeatingBendingProcessNew"/>
    <dgm:cxn modelId="{11D1B081-814C-406D-8106-44834F8BC2AE}" type="presOf" srcId="{661D8A51-E320-422E-B95C-DCF3AF96BB27}" destId="{84F7DA10-7F99-4308-AB85-4E92441AC2DC}" srcOrd="1" destOrd="0" presId="urn:microsoft.com/office/officeart/2016/7/layout/RepeatingBendingProcessNew"/>
    <dgm:cxn modelId="{97063888-53DC-4B3B-A3B6-A192FB976345}" type="presOf" srcId="{4B5E18E9-6900-4113-9C58-438826CE2D56}" destId="{AE984871-273A-4BC3-BBF6-947D8BCC7EDE}" srcOrd="1" destOrd="0" presId="urn:microsoft.com/office/officeart/2016/7/layout/RepeatingBendingProcessNew"/>
    <dgm:cxn modelId="{6D9FBF99-65C8-4AB8-8D1A-258813D11F57}" type="presOf" srcId="{A1FB42EF-E936-4242-B0F9-01E97D5835FD}" destId="{6EC3B936-27D4-4983-84F8-D834019EC606}" srcOrd="0" destOrd="0" presId="urn:microsoft.com/office/officeart/2016/7/layout/RepeatingBendingProcessNew"/>
    <dgm:cxn modelId="{0DC91AA0-9875-4A7F-AF68-DEBB46F74900}" type="presOf" srcId="{A1FB42EF-E936-4242-B0F9-01E97D5835FD}" destId="{8D80BD2E-8F8D-4273-A561-A159FD46D83F}" srcOrd="1" destOrd="0" presId="urn:microsoft.com/office/officeart/2016/7/layout/RepeatingBendingProcessNew"/>
    <dgm:cxn modelId="{F0C918AD-8164-47AF-9D1D-907E0C5556E5}" type="presOf" srcId="{0407ED89-C04C-4244-93E8-7EE6798402DC}" destId="{2C392E17-D578-4661-A25F-C050F0A78667}" srcOrd="1" destOrd="0" presId="urn:microsoft.com/office/officeart/2016/7/layout/RepeatingBendingProcessNew"/>
    <dgm:cxn modelId="{0B98BFAF-C883-40D8-86A9-D0D84D4E8972}" srcId="{C1B9FDF5-26B0-4067-83C6-05F1D582F466}" destId="{61C76979-E37E-489E-8136-6A58D01CF550}" srcOrd="4" destOrd="0" parTransId="{D5A4A4A7-74EF-43CC-9C8C-3EDC6F7EA4B9}" sibTransId="{661D8A51-E320-422E-B95C-DCF3AF96BB27}"/>
    <dgm:cxn modelId="{3B3C3EBB-7AD6-4C7E-93EB-3539AD3FED70}" srcId="{C1B9FDF5-26B0-4067-83C6-05F1D582F466}" destId="{9089024F-F2B6-46A2-9F39-82A50947F4B4}" srcOrd="0" destOrd="0" parTransId="{2136C945-AD69-43DE-937D-28B0BD174DED}" sibTransId="{0407ED89-C04C-4244-93E8-7EE6798402DC}"/>
    <dgm:cxn modelId="{5CAA14CC-A320-461E-A344-A7B96D17FA56}" type="presOf" srcId="{54F4E0EC-7566-4638-88D4-D712AB3921DE}" destId="{D64C7D0A-882F-4269-99EA-A3874A8C5E20}" srcOrd="0" destOrd="0" presId="urn:microsoft.com/office/officeart/2016/7/layout/RepeatingBendingProcessNew"/>
    <dgm:cxn modelId="{B82789FD-E04A-4869-825E-225903DC896B}" srcId="{C1B9FDF5-26B0-4067-83C6-05F1D582F466}" destId="{54F4E0EC-7566-4638-88D4-D712AB3921DE}" srcOrd="3" destOrd="0" parTransId="{469FA05C-A3F2-42D9-983E-DDD3E29933EB}" sibTransId="{A1FB42EF-E936-4242-B0F9-01E97D5835FD}"/>
    <dgm:cxn modelId="{0FC284FE-BCCE-4D22-B1F9-1B1F67411B2F}" type="presOf" srcId="{52E78023-2BB8-436D-B15C-84A49F0255AC}" destId="{D7341178-D14D-4696-AB26-9A72DA202485}" srcOrd="0" destOrd="0" presId="urn:microsoft.com/office/officeart/2016/7/layout/RepeatingBendingProcessNew"/>
    <dgm:cxn modelId="{DB4FD8B7-DF55-4253-83ED-D515B63BD2EB}" type="presParOf" srcId="{9BF43DDC-68CF-4CD2-83F8-7F436643A318}" destId="{C97A06FB-7286-448B-A644-92B681EECE8C}" srcOrd="0" destOrd="0" presId="urn:microsoft.com/office/officeart/2016/7/layout/RepeatingBendingProcessNew"/>
    <dgm:cxn modelId="{C8790145-BEAD-4AF0-857F-7134F6B22695}" type="presParOf" srcId="{9BF43DDC-68CF-4CD2-83F8-7F436643A318}" destId="{84CBB4D0-66A9-4283-B76E-75CB85AC8BBE}" srcOrd="1" destOrd="0" presId="urn:microsoft.com/office/officeart/2016/7/layout/RepeatingBendingProcessNew"/>
    <dgm:cxn modelId="{EC340D07-A863-487F-BE3D-B1588F65DFE1}" type="presParOf" srcId="{84CBB4D0-66A9-4283-B76E-75CB85AC8BBE}" destId="{2C392E17-D578-4661-A25F-C050F0A78667}" srcOrd="0" destOrd="0" presId="urn:microsoft.com/office/officeart/2016/7/layout/RepeatingBendingProcessNew"/>
    <dgm:cxn modelId="{86559522-7722-4E91-A8B0-E2A298030CE8}" type="presParOf" srcId="{9BF43DDC-68CF-4CD2-83F8-7F436643A318}" destId="{06E72D39-4E64-4163-AB82-2DCAFE265547}" srcOrd="2" destOrd="0" presId="urn:microsoft.com/office/officeart/2016/7/layout/RepeatingBendingProcessNew"/>
    <dgm:cxn modelId="{23FE1AF3-A86A-41C2-A516-B924E614B00D}" type="presParOf" srcId="{9BF43DDC-68CF-4CD2-83F8-7F436643A318}" destId="{4F27D28D-5B2C-4C7B-B211-E268BC6C0496}" srcOrd="3" destOrd="0" presId="urn:microsoft.com/office/officeart/2016/7/layout/RepeatingBendingProcessNew"/>
    <dgm:cxn modelId="{90B1E75D-0595-48CD-9766-E27C8D08DCEC}" type="presParOf" srcId="{4F27D28D-5B2C-4C7B-B211-E268BC6C0496}" destId="{C8E0F58B-A668-46A5-9CDE-630B0BEAB242}" srcOrd="0" destOrd="0" presId="urn:microsoft.com/office/officeart/2016/7/layout/RepeatingBendingProcessNew"/>
    <dgm:cxn modelId="{851BA7B1-C52F-423E-A3B8-22C163DBC4AC}" type="presParOf" srcId="{9BF43DDC-68CF-4CD2-83F8-7F436643A318}" destId="{D7341178-D14D-4696-AB26-9A72DA202485}" srcOrd="4" destOrd="0" presId="urn:microsoft.com/office/officeart/2016/7/layout/RepeatingBendingProcessNew"/>
    <dgm:cxn modelId="{CEAB8484-9ED3-43F0-B724-CCBD986FD4FB}" type="presParOf" srcId="{9BF43DDC-68CF-4CD2-83F8-7F436643A318}" destId="{E734D4E9-5E82-463A-A2C3-FD0AD8FD0DB8}" srcOrd="5" destOrd="0" presId="urn:microsoft.com/office/officeart/2016/7/layout/RepeatingBendingProcessNew"/>
    <dgm:cxn modelId="{6ADFDD72-AFA7-4A6F-9548-4964A46C7B90}" type="presParOf" srcId="{E734D4E9-5E82-463A-A2C3-FD0AD8FD0DB8}" destId="{AE984871-273A-4BC3-BBF6-947D8BCC7EDE}" srcOrd="0" destOrd="0" presId="urn:microsoft.com/office/officeart/2016/7/layout/RepeatingBendingProcessNew"/>
    <dgm:cxn modelId="{86493676-D7FD-4585-BF02-24DB6B753CB2}" type="presParOf" srcId="{9BF43DDC-68CF-4CD2-83F8-7F436643A318}" destId="{D64C7D0A-882F-4269-99EA-A3874A8C5E20}" srcOrd="6" destOrd="0" presId="urn:microsoft.com/office/officeart/2016/7/layout/RepeatingBendingProcessNew"/>
    <dgm:cxn modelId="{DCAE8C43-9A7B-4BB6-A9A8-23B506B21F95}" type="presParOf" srcId="{9BF43DDC-68CF-4CD2-83F8-7F436643A318}" destId="{6EC3B936-27D4-4983-84F8-D834019EC606}" srcOrd="7" destOrd="0" presId="urn:microsoft.com/office/officeart/2016/7/layout/RepeatingBendingProcessNew"/>
    <dgm:cxn modelId="{9883ED08-972C-40B9-9F95-948BDCCF1224}" type="presParOf" srcId="{6EC3B936-27D4-4983-84F8-D834019EC606}" destId="{8D80BD2E-8F8D-4273-A561-A159FD46D83F}" srcOrd="0" destOrd="0" presId="urn:microsoft.com/office/officeart/2016/7/layout/RepeatingBendingProcessNew"/>
    <dgm:cxn modelId="{7B8BC627-E771-43C2-B22B-2DAF98665A72}" type="presParOf" srcId="{9BF43DDC-68CF-4CD2-83F8-7F436643A318}" destId="{DE2A71BD-093E-400B-875C-B5532899B5BC}" srcOrd="8" destOrd="0" presId="urn:microsoft.com/office/officeart/2016/7/layout/RepeatingBendingProcessNew"/>
    <dgm:cxn modelId="{340FBB68-0861-40DC-8C63-01D3E5583A9D}" type="presParOf" srcId="{9BF43DDC-68CF-4CD2-83F8-7F436643A318}" destId="{51FE1B9E-530E-44FD-B9EE-260790E768C5}" srcOrd="9" destOrd="0" presId="urn:microsoft.com/office/officeart/2016/7/layout/RepeatingBendingProcessNew"/>
    <dgm:cxn modelId="{E1D0700F-3AB9-436B-9926-343638BB6A20}" type="presParOf" srcId="{51FE1B9E-530E-44FD-B9EE-260790E768C5}" destId="{84F7DA10-7F99-4308-AB85-4E92441AC2DC}" srcOrd="0" destOrd="0" presId="urn:microsoft.com/office/officeart/2016/7/layout/RepeatingBendingProcessNew"/>
    <dgm:cxn modelId="{635B2843-5C74-4FE9-AC11-9BD212E4A6C6}" type="presParOf" srcId="{9BF43DDC-68CF-4CD2-83F8-7F436643A318}" destId="{B4867BF4-77A4-46E8-895C-81082E46F99A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494B5F3-0D5B-4B49-83D3-1DCEF562EFF2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8EF7BB9C-84F5-46C5-876A-E996F4FE9EC9}">
      <dgm:prSet phldrT="[Texte]"/>
      <dgm:spPr/>
      <dgm:t>
        <a:bodyPr/>
        <a:lstStyle/>
        <a:p>
          <a:r>
            <a:rPr lang="fr-FR" dirty="0"/>
            <a:t>Azure</a:t>
          </a:r>
        </a:p>
      </dgm:t>
    </dgm:pt>
    <dgm:pt modelId="{30D628A0-EA58-4935-B5D5-B07371E8E0CC}" type="parTrans" cxnId="{FC4EB4CE-C707-490A-9F89-9A9E41B922A4}">
      <dgm:prSet/>
      <dgm:spPr/>
      <dgm:t>
        <a:bodyPr/>
        <a:lstStyle/>
        <a:p>
          <a:endParaRPr lang="fr-FR"/>
        </a:p>
      </dgm:t>
    </dgm:pt>
    <dgm:pt modelId="{C9CF673A-BB26-4712-9993-DDFC8EDDAF50}" type="sibTrans" cxnId="{FC4EB4CE-C707-490A-9F89-9A9E41B922A4}">
      <dgm:prSet/>
      <dgm:spPr/>
      <dgm:t>
        <a:bodyPr/>
        <a:lstStyle/>
        <a:p>
          <a:r>
            <a:rPr lang="fr-FR" dirty="0"/>
            <a:t>Cloud</a:t>
          </a:r>
        </a:p>
      </dgm:t>
    </dgm:pt>
    <dgm:pt modelId="{3BE81E9C-37A3-4F8D-AB95-50807CA05308}">
      <dgm:prSet phldrT="[Texte]"/>
      <dgm:spPr/>
      <dgm:t>
        <a:bodyPr/>
        <a:lstStyle/>
        <a:p>
          <a:r>
            <a:rPr lang="fr-FR" dirty="0"/>
            <a:t>Hébergement</a:t>
          </a:r>
        </a:p>
      </dgm:t>
    </dgm:pt>
    <dgm:pt modelId="{600A30AA-4920-4C2F-AAB4-E8B5A3B48273}" type="parTrans" cxnId="{61B81AF6-9304-4BA1-90C1-670E0D2BCE47}">
      <dgm:prSet/>
      <dgm:spPr/>
      <dgm:t>
        <a:bodyPr/>
        <a:lstStyle/>
        <a:p>
          <a:endParaRPr lang="fr-FR"/>
        </a:p>
      </dgm:t>
    </dgm:pt>
    <dgm:pt modelId="{3DBB044B-96AD-49AC-901A-B65F6BE54D16}" type="sibTrans" cxnId="{61B81AF6-9304-4BA1-90C1-670E0D2BCE47}">
      <dgm:prSet/>
      <dgm:spPr/>
      <dgm:t>
        <a:bodyPr/>
        <a:lstStyle/>
        <a:p>
          <a:endParaRPr lang="fr-FR"/>
        </a:p>
      </dgm:t>
    </dgm:pt>
    <dgm:pt modelId="{D99305EB-3681-46C0-A82D-4C4A9680E41A}">
      <dgm:prSet phldrT="[Texte]"/>
      <dgm:spPr/>
      <dgm:t>
        <a:bodyPr/>
        <a:lstStyle/>
        <a:p>
          <a:r>
            <a:rPr lang="fr-FR" dirty="0"/>
            <a:t>API</a:t>
          </a:r>
        </a:p>
      </dgm:t>
    </dgm:pt>
    <dgm:pt modelId="{76282827-C91B-4CB8-BBCD-C0F8D073A3F1}" type="parTrans" cxnId="{F74BE919-9F6E-4A19-88FE-FB9C31810943}">
      <dgm:prSet/>
      <dgm:spPr/>
      <dgm:t>
        <a:bodyPr/>
        <a:lstStyle/>
        <a:p>
          <a:endParaRPr lang="fr-FR"/>
        </a:p>
      </dgm:t>
    </dgm:pt>
    <dgm:pt modelId="{F06B6828-249C-47B8-9667-8CC103F2C2AF}" type="sibTrans" cxnId="{F74BE919-9F6E-4A19-88FE-FB9C31810943}">
      <dgm:prSet/>
      <dgm:spPr/>
      <dgm:t>
        <a:bodyPr/>
        <a:lstStyle/>
        <a:p>
          <a:r>
            <a:rPr lang="fr-FR" dirty="0" err="1"/>
            <a:t>Nodejs</a:t>
          </a:r>
          <a:endParaRPr lang="fr-FR" dirty="0"/>
        </a:p>
      </dgm:t>
    </dgm:pt>
    <dgm:pt modelId="{80EC7CF4-5C23-47AD-88E1-83398441CECC}">
      <dgm:prSet phldrT="[Texte]"/>
      <dgm:spPr/>
      <dgm:t>
        <a:bodyPr/>
        <a:lstStyle/>
        <a:p>
          <a:r>
            <a:rPr lang="fr-FR" dirty="0"/>
            <a:t>Flux</a:t>
          </a:r>
        </a:p>
      </dgm:t>
    </dgm:pt>
    <dgm:pt modelId="{C2338B82-217C-4305-8495-E6B38814DC76}" type="parTrans" cxnId="{F311586B-EB70-461E-9790-B2EFEEC85640}">
      <dgm:prSet/>
      <dgm:spPr/>
      <dgm:t>
        <a:bodyPr/>
        <a:lstStyle/>
        <a:p>
          <a:endParaRPr lang="fr-FR"/>
        </a:p>
      </dgm:t>
    </dgm:pt>
    <dgm:pt modelId="{4C95C76B-556B-4553-BB3B-D02A8A972747}" type="sibTrans" cxnId="{F311586B-EB70-461E-9790-B2EFEEC85640}">
      <dgm:prSet/>
      <dgm:spPr/>
      <dgm:t>
        <a:bodyPr/>
        <a:lstStyle/>
        <a:p>
          <a:endParaRPr lang="fr-FR"/>
        </a:p>
      </dgm:t>
    </dgm:pt>
    <dgm:pt modelId="{71B9822B-233F-4E9A-98E4-40F758F357B9}">
      <dgm:prSet phldrT="[Texte]"/>
      <dgm:spPr/>
      <dgm:t>
        <a:bodyPr/>
        <a:lstStyle/>
        <a:p>
          <a:r>
            <a:rPr lang="fr-FR" dirty="0"/>
            <a:t>SQL Server</a:t>
          </a:r>
        </a:p>
      </dgm:t>
    </dgm:pt>
    <dgm:pt modelId="{F682C5ED-6B35-4B4B-8A56-0DD83572D341}" type="parTrans" cxnId="{787C30F8-9C92-4743-A687-77B5D9B16FE6}">
      <dgm:prSet/>
      <dgm:spPr/>
      <dgm:t>
        <a:bodyPr/>
        <a:lstStyle/>
        <a:p>
          <a:endParaRPr lang="fr-FR"/>
        </a:p>
      </dgm:t>
    </dgm:pt>
    <dgm:pt modelId="{C12DE5C6-1582-4293-ACE0-C6E0F110418D}" type="sibTrans" cxnId="{787C30F8-9C92-4743-A687-77B5D9B16FE6}">
      <dgm:prSet/>
      <dgm:spPr/>
      <dgm:t>
        <a:bodyPr/>
        <a:lstStyle/>
        <a:p>
          <a:r>
            <a:rPr lang="fr-FR" dirty="0"/>
            <a:t>Base de données</a:t>
          </a:r>
        </a:p>
      </dgm:t>
    </dgm:pt>
    <dgm:pt modelId="{B517FCFA-5199-4AA9-8953-ED4931E0A777}">
      <dgm:prSet phldrT="[Texte]"/>
      <dgm:spPr/>
      <dgm:t>
        <a:bodyPr/>
        <a:lstStyle/>
        <a:p>
          <a:r>
            <a:rPr lang="fr-FR" dirty="0"/>
            <a:t>Données</a:t>
          </a:r>
        </a:p>
      </dgm:t>
    </dgm:pt>
    <dgm:pt modelId="{0BD4E2D3-841F-4B9B-9BE5-70B3D7E5D88B}" type="parTrans" cxnId="{4CA1DCF6-1E70-46C6-9931-CB5881F6A016}">
      <dgm:prSet/>
      <dgm:spPr/>
      <dgm:t>
        <a:bodyPr/>
        <a:lstStyle/>
        <a:p>
          <a:endParaRPr lang="fr-FR"/>
        </a:p>
      </dgm:t>
    </dgm:pt>
    <dgm:pt modelId="{16780A38-75A7-4F2C-ABBC-200EBBC8CDE5}" type="sibTrans" cxnId="{4CA1DCF6-1E70-46C6-9931-CB5881F6A016}">
      <dgm:prSet/>
      <dgm:spPr/>
      <dgm:t>
        <a:bodyPr/>
        <a:lstStyle/>
        <a:p>
          <a:endParaRPr lang="fr-FR"/>
        </a:p>
      </dgm:t>
    </dgm:pt>
    <dgm:pt modelId="{F9BE732C-0C9E-4A57-89D8-E5E041547541}" type="pres">
      <dgm:prSet presAssocID="{D494B5F3-0D5B-4B49-83D3-1DCEF562EFF2}" presName="Name0" presStyleCnt="0">
        <dgm:presLayoutVars>
          <dgm:chMax/>
          <dgm:chPref/>
          <dgm:dir/>
          <dgm:animLvl val="lvl"/>
        </dgm:presLayoutVars>
      </dgm:prSet>
      <dgm:spPr/>
    </dgm:pt>
    <dgm:pt modelId="{881FB807-A521-4076-8576-FDA3299A1545}" type="pres">
      <dgm:prSet presAssocID="{8EF7BB9C-84F5-46C5-876A-E996F4FE9EC9}" presName="composite" presStyleCnt="0"/>
      <dgm:spPr/>
    </dgm:pt>
    <dgm:pt modelId="{208138C3-006F-4108-AC22-F8D9C2C1CB95}" type="pres">
      <dgm:prSet presAssocID="{8EF7BB9C-84F5-46C5-876A-E996F4FE9EC9}" presName="Parent1" presStyleLbl="node1" presStyleIdx="0" presStyleCnt="6" custLinFactNeighborY="0">
        <dgm:presLayoutVars>
          <dgm:chMax val="1"/>
          <dgm:chPref val="1"/>
          <dgm:bulletEnabled val="1"/>
        </dgm:presLayoutVars>
      </dgm:prSet>
      <dgm:spPr/>
    </dgm:pt>
    <dgm:pt modelId="{DAE7C51A-CC05-4FD0-9915-91125AD385EF}" type="pres">
      <dgm:prSet presAssocID="{8EF7BB9C-84F5-46C5-876A-E996F4FE9EC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1DE8BC0-97F7-4084-94DA-E4CD2168796D}" type="pres">
      <dgm:prSet presAssocID="{8EF7BB9C-84F5-46C5-876A-E996F4FE9EC9}" presName="BalanceSpacing" presStyleCnt="0"/>
      <dgm:spPr/>
    </dgm:pt>
    <dgm:pt modelId="{A0E9772C-02BE-45A8-84BD-B8365CDA3D6E}" type="pres">
      <dgm:prSet presAssocID="{8EF7BB9C-84F5-46C5-876A-E996F4FE9EC9}" presName="BalanceSpacing1" presStyleCnt="0"/>
      <dgm:spPr/>
    </dgm:pt>
    <dgm:pt modelId="{D9B920F4-756B-4047-B7D0-6ED031952429}" type="pres">
      <dgm:prSet presAssocID="{C9CF673A-BB26-4712-9993-DDFC8EDDAF50}" presName="Accent1Text" presStyleLbl="node1" presStyleIdx="1" presStyleCnt="6" custLinFactNeighborY="0"/>
      <dgm:spPr/>
    </dgm:pt>
    <dgm:pt modelId="{ECC6013B-5F18-478F-ACF3-6863A37AFA1A}" type="pres">
      <dgm:prSet presAssocID="{C9CF673A-BB26-4712-9993-DDFC8EDDAF50}" presName="spaceBetweenRectangles" presStyleCnt="0"/>
      <dgm:spPr/>
    </dgm:pt>
    <dgm:pt modelId="{8530BCF6-606D-4D5A-BE70-749441119387}" type="pres">
      <dgm:prSet presAssocID="{D99305EB-3681-46C0-A82D-4C4A9680E41A}" presName="composite" presStyleCnt="0"/>
      <dgm:spPr/>
    </dgm:pt>
    <dgm:pt modelId="{2C3087D8-BC32-4781-A718-BD844F1D1152}" type="pres">
      <dgm:prSet presAssocID="{D99305EB-3681-46C0-A82D-4C4A9680E41A}" presName="Parent1" presStyleLbl="node1" presStyleIdx="2" presStyleCnt="6" custLinFactNeighborY="0">
        <dgm:presLayoutVars>
          <dgm:chMax val="1"/>
          <dgm:chPref val="1"/>
          <dgm:bulletEnabled val="1"/>
        </dgm:presLayoutVars>
      </dgm:prSet>
      <dgm:spPr/>
    </dgm:pt>
    <dgm:pt modelId="{E2C23A9C-E255-4408-8617-D40F471A5EBD}" type="pres">
      <dgm:prSet presAssocID="{D99305EB-3681-46C0-A82D-4C4A9680E41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D09A48F-B9D8-4762-9E87-45EE5F03A632}" type="pres">
      <dgm:prSet presAssocID="{D99305EB-3681-46C0-A82D-4C4A9680E41A}" presName="BalanceSpacing" presStyleCnt="0"/>
      <dgm:spPr/>
    </dgm:pt>
    <dgm:pt modelId="{AFF02083-870A-4A1F-8DC4-F10DB2336C7D}" type="pres">
      <dgm:prSet presAssocID="{D99305EB-3681-46C0-A82D-4C4A9680E41A}" presName="BalanceSpacing1" presStyleCnt="0"/>
      <dgm:spPr/>
    </dgm:pt>
    <dgm:pt modelId="{48378745-46FC-4B5C-B0C7-0CF612770002}" type="pres">
      <dgm:prSet presAssocID="{F06B6828-249C-47B8-9667-8CC103F2C2AF}" presName="Accent1Text" presStyleLbl="node1" presStyleIdx="3" presStyleCnt="6" custLinFactNeighborY="0"/>
      <dgm:spPr/>
    </dgm:pt>
    <dgm:pt modelId="{E8233446-EC62-4560-9878-74D4F1292730}" type="pres">
      <dgm:prSet presAssocID="{F06B6828-249C-47B8-9667-8CC103F2C2AF}" presName="spaceBetweenRectangles" presStyleCnt="0"/>
      <dgm:spPr/>
    </dgm:pt>
    <dgm:pt modelId="{CCA91AAB-DE6C-494B-984F-237FA32DDFB1}" type="pres">
      <dgm:prSet presAssocID="{71B9822B-233F-4E9A-98E4-40F758F357B9}" presName="composite" presStyleCnt="0"/>
      <dgm:spPr/>
    </dgm:pt>
    <dgm:pt modelId="{070C942E-DA56-4070-B080-2B8AD6CE02E7}" type="pres">
      <dgm:prSet presAssocID="{71B9822B-233F-4E9A-98E4-40F758F357B9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</dgm:pt>
    <dgm:pt modelId="{EA163B94-46F3-4203-AF62-81471135726C}" type="pres">
      <dgm:prSet presAssocID="{71B9822B-233F-4E9A-98E4-40F758F357B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CAC3D53-093F-4DE5-A9F6-C640D153DC97}" type="pres">
      <dgm:prSet presAssocID="{71B9822B-233F-4E9A-98E4-40F758F357B9}" presName="BalanceSpacing" presStyleCnt="0"/>
      <dgm:spPr/>
    </dgm:pt>
    <dgm:pt modelId="{8613C58B-3DB4-4CEF-B2F7-9402F2E2FB61}" type="pres">
      <dgm:prSet presAssocID="{71B9822B-233F-4E9A-98E4-40F758F357B9}" presName="BalanceSpacing1" presStyleCnt="0"/>
      <dgm:spPr/>
    </dgm:pt>
    <dgm:pt modelId="{1AD6169A-B169-47ED-921C-EA650B250A51}" type="pres">
      <dgm:prSet presAssocID="{C12DE5C6-1582-4293-ACE0-C6E0F110418D}" presName="Accent1Text" presStyleLbl="node1" presStyleIdx="5" presStyleCnt="6" custLinFactNeighborY="0"/>
      <dgm:spPr/>
    </dgm:pt>
  </dgm:ptLst>
  <dgm:cxnLst>
    <dgm:cxn modelId="{FA5DF316-F2C6-48DE-AECC-5AF142AA3C9D}" type="presOf" srcId="{F06B6828-249C-47B8-9667-8CC103F2C2AF}" destId="{48378745-46FC-4B5C-B0C7-0CF612770002}" srcOrd="0" destOrd="0" presId="urn:microsoft.com/office/officeart/2008/layout/AlternatingHexagons"/>
    <dgm:cxn modelId="{F74BE919-9F6E-4A19-88FE-FB9C31810943}" srcId="{D494B5F3-0D5B-4B49-83D3-1DCEF562EFF2}" destId="{D99305EB-3681-46C0-A82D-4C4A9680E41A}" srcOrd="1" destOrd="0" parTransId="{76282827-C91B-4CB8-BBCD-C0F8D073A3F1}" sibTransId="{F06B6828-249C-47B8-9667-8CC103F2C2AF}"/>
    <dgm:cxn modelId="{F9868A20-C18E-406E-849C-8DFE5A8F2CED}" type="presOf" srcId="{80EC7CF4-5C23-47AD-88E1-83398441CECC}" destId="{E2C23A9C-E255-4408-8617-D40F471A5EBD}" srcOrd="0" destOrd="0" presId="urn:microsoft.com/office/officeart/2008/layout/AlternatingHexagons"/>
    <dgm:cxn modelId="{5690DD22-7BB6-400B-8A63-4F92251BCA4E}" type="presOf" srcId="{C12DE5C6-1582-4293-ACE0-C6E0F110418D}" destId="{1AD6169A-B169-47ED-921C-EA650B250A51}" srcOrd="0" destOrd="0" presId="urn:microsoft.com/office/officeart/2008/layout/AlternatingHexagons"/>
    <dgm:cxn modelId="{2AA42B29-10FD-409C-BE4A-C53D9ED3BA55}" type="presOf" srcId="{D99305EB-3681-46C0-A82D-4C4A9680E41A}" destId="{2C3087D8-BC32-4781-A718-BD844F1D1152}" srcOrd="0" destOrd="0" presId="urn:microsoft.com/office/officeart/2008/layout/AlternatingHexagons"/>
    <dgm:cxn modelId="{F311586B-EB70-461E-9790-B2EFEEC85640}" srcId="{D99305EB-3681-46C0-A82D-4C4A9680E41A}" destId="{80EC7CF4-5C23-47AD-88E1-83398441CECC}" srcOrd="0" destOrd="0" parTransId="{C2338B82-217C-4305-8495-E6B38814DC76}" sibTransId="{4C95C76B-556B-4553-BB3B-D02A8A972747}"/>
    <dgm:cxn modelId="{D3423F73-D4D1-4B8B-832D-6B8DFAA03C51}" type="presOf" srcId="{71B9822B-233F-4E9A-98E4-40F758F357B9}" destId="{070C942E-DA56-4070-B080-2B8AD6CE02E7}" srcOrd="0" destOrd="0" presId="urn:microsoft.com/office/officeart/2008/layout/AlternatingHexagons"/>
    <dgm:cxn modelId="{090A208B-05DB-46C3-8E80-03D5E7E8E96C}" type="presOf" srcId="{3BE81E9C-37A3-4F8D-AB95-50807CA05308}" destId="{DAE7C51A-CC05-4FD0-9915-91125AD385EF}" srcOrd="0" destOrd="0" presId="urn:microsoft.com/office/officeart/2008/layout/AlternatingHexagons"/>
    <dgm:cxn modelId="{137D02A2-02FA-46E9-86B3-093A356948FE}" type="presOf" srcId="{B517FCFA-5199-4AA9-8953-ED4931E0A777}" destId="{EA163B94-46F3-4203-AF62-81471135726C}" srcOrd="0" destOrd="0" presId="urn:microsoft.com/office/officeart/2008/layout/AlternatingHexagons"/>
    <dgm:cxn modelId="{EC602BAB-BE09-404D-BE1C-1D2EB74069DA}" type="presOf" srcId="{8EF7BB9C-84F5-46C5-876A-E996F4FE9EC9}" destId="{208138C3-006F-4108-AC22-F8D9C2C1CB95}" srcOrd="0" destOrd="0" presId="urn:microsoft.com/office/officeart/2008/layout/AlternatingHexagons"/>
    <dgm:cxn modelId="{A0A707C0-A6D2-47BB-A6ED-0F062CA93C37}" type="presOf" srcId="{D494B5F3-0D5B-4B49-83D3-1DCEF562EFF2}" destId="{F9BE732C-0C9E-4A57-89D8-E5E041547541}" srcOrd="0" destOrd="0" presId="urn:microsoft.com/office/officeart/2008/layout/AlternatingHexagons"/>
    <dgm:cxn modelId="{FC4EB4CE-C707-490A-9F89-9A9E41B922A4}" srcId="{D494B5F3-0D5B-4B49-83D3-1DCEF562EFF2}" destId="{8EF7BB9C-84F5-46C5-876A-E996F4FE9EC9}" srcOrd="0" destOrd="0" parTransId="{30D628A0-EA58-4935-B5D5-B07371E8E0CC}" sibTransId="{C9CF673A-BB26-4712-9993-DDFC8EDDAF50}"/>
    <dgm:cxn modelId="{61B81AF6-9304-4BA1-90C1-670E0D2BCE47}" srcId="{8EF7BB9C-84F5-46C5-876A-E996F4FE9EC9}" destId="{3BE81E9C-37A3-4F8D-AB95-50807CA05308}" srcOrd="0" destOrd="0" parTransId="{600A30AA-4920-4C2F-AAB4-E8B5A3B48273}" sibTransId="{3DBB044B-96AD-49AC-901A-B65F6BE54D16}"/>
    <dgm:cxn modelId="{4CA1DCF6-1E70-46C6-9931-CB5881F6A016}" srcId="{71B9822B-233F-4E9A-98E4-40F758F357B9}" destId="{B517FCFA-5199-4AA9-8953-ED4931E0A777}" srcOrd="0" destOrd="0" parTransId="{0BD4E2D3-841F-4B9B-9BE5-70B3D7E5D88B}" sibTransId="{16780A38-75A7-4F2C-ABBC-200EBBC8CDE5}"/>
    <dgm:cxn modelId="{787C30F8-9C92-4743-A687-77B5D9B16FE6}" srcId="{D494B5F3-0D5B-4B49-83D3-1DCEF562EFF2}" destId="{71B9822B-233F-4E9A-98E4-40F758F357B9}" srcOrd="2" destOrd="0" parTransId="{F682C5ED-6B35-4B4B-8A56-0DD83572D341}" sibTransId="{C12DE5C6-1582-4293-ACE0-C6E0F110418D}"/>
    <dgm:cxn modelId="{60EE9DFA-9144-40EE-8AC5-D78922443D62}" type="presOf" srcId="{C9CF673A-BB26-4712-9993-DDFC8EDDAF50}" destId="{D9B920F4-756B-4047-B7D0-6ED031952429}" srcOrd="0" destOrd="0" presId="urn:microsoft.com/office/officeart/2008/layout/AlternatingHexagons"/>
    <dgm:cxn modelId="{85A592A6-95B3-4765-9C66-896A9D0A670A}" type="presParOf" srcId="{F9BE732C-0C9E-4A57-89D8-E5E041547541}" destId="{881FB807-A521-4076-8576-FDA3299A1545}" srcOrd="0" destOrd="0" presId="urn:microsoft.com/office/officeart/2008/layout/AlternatingHexagons"/>
    <dgm:cxn modelId="{A92E9DB4-C475-4EE6-8AEA-71A6C88D6783}" type="presParOf" srcId="{881FB807-A521-4076-8576-FDA3299A1545}" destId="{208138C3-006F-4108-AC22-F8D9C2C1CB95}" srcOrd="0" destOrd="0" presId="urn:microsoft.com/office/officeart/2008/layout/AlternatingHexagons"/>
    <dgm:cxn modelId="{36C8D9A5-DAEC-4EAB-A9C4-DC6903D75D72}" type="presParOf" srcId="{881FB807-A521-4076-8576-FDA3299A1545}" destId="{DAE7C51A-CC05-4FD0-9915-91125AD385EF}" srcOrd="1" destOrd="0" presId="urn:microsoft.com/office/officeart/2008/layout/AlternatingHexagons"/>
    <dgm:cxn modelId="{BDF2A349-572E-49F1-A5D9-C972D25A2C97}" type="presParOf" srcId="{881FB807-A521-4076-8576-FDA3299A1545}" destId="{A1DE8BC0-97F7-4084-94DA-E4CD2168796D}" srcOrd="2" destOrd="0" presId="urn:microsoft.com/office/officeart/2008/layout/AlternatingHexagons"/>
    <dgm:cxn modelId="{BFA3418C-53EE-41C6-B251-CDF9BF79D4DC}" type="presParOf" srcId="{881FB807-A521-4076-8576-FDA3299A1545}" destId="{A0E9772C-02BE-45A8-84BD-B8365CDA3D6E}" srcOrd="3" destOrd="0" presId="urn:microsoft.com/office/officeart/2008/layout/AlternatingHexagons"/>
    <dgm:cxn modelId="{DCA5BCB5-5AB1-493D-B81D-53F579758E02}" type="presParOf" srcId="{881FB807-A521-4076-8576-FDA3299A1545}" destId="{D9B920F4-756B-4047-B7D0-6ED031952429}" srcOrd="4" destOrd="0" presId="urn:microsoft.com/office/officeart/2008/layout/AlternatingHexagons"/>
    <dgm:cxn modelId="{C9C0C6D7-0ED8-416F-BE2E-09B3772D51BF}" type="presParOf" srcId="{F9BE732C-0C9E-4A57-89D8-E5E041547541}" destId="{ECC6013B-5F18-478F-ACF3-6863A37AFA1A}" srcOrd="1" destOrd="0" presId="urn:microsoft.com/office/officeart/2008/layout/AlternatingHexagons"/>
    <dgm:cxn modelId="{312B4372-A986-432E-A6CB-582268861CBB}" type="presParOf" srcId="{F9BE732C-0C9E-4A57-89D8-E5E041547541}" destId="{8530BCF6-606D-4D5A-BE70-749441119387}" srcOrd="2" destOrd="0" presId="urn:microsoft.com/office/officeart/2008/layout/AlternatingHexagons"/>
    <dgm:cxn modelId="{42E90688-5CD8-4AEF-BD34-ABC72D82C152}" type="presParOf" srcId="{8530BCF6-606D-4D5A-BE70-749441119387}" destId="{2C3087D8-BC32-4781-A718-BD844F1D1152}" srcOrd="0" destOrd="0" presId="urn:microsoft.com/office/officeart/2008/layout/AlternatingHexagons"/>
    <dgm:cxn modelId="{20015D0F-5A46-4FAA-BFC9-7CCEECDE86E6}" type="presParOf" srcId="{8530BCF6-606D-4D5A-BE70-749441119387}" destId="{E2C23A9C-E255-4408-8617-D40F471A5EBD}" srcOrd="1" destOrd="0" presId="urn:microsoft.com/office/officeart/2008/layout/AlternatingHexagons"/>
    <dgm:cxn modelId="{FA385190-41AB-4E59-9E95-3E760AC16517}" type="presParOf" srcId="{8530BCF6-606D-4D5A-BE70-749441119387}" destId="{8D09A48F-B9D8-4762-9E87-45EE5F03A632}" srcOrd="2" destOrd="0" presId="urn:microsoft.com/office/officeart/2008/layout/AlternatingHexagons"/>
    <dgm:cxn modelId="{0D9127D9-F689-41BC-84CE-C742433945B8}" type="presParOf" srcId="{8530BCF6-606D-4D5A-BE70-749441119387}" destId="{AFF02083-870A-4A1F-8DC4-F10DB2336C7D}" srcOrd="3" destOrd="0" presId="urn:microsoft.com/office/officeart/2008/layout/AlternatingHexagons"/>
    <dgm:cxn modelId="{1891CDE3-E8CA-41F6-BEC2-0275470348DB}" type="presParOf" srcId="{8530BCF6-606D-4D5A-BE70-749441119387}" destId="{48378745-46FC-4B5C-B0C7-0CF612770002}" srcOrd="4" destOrd="0" presId="urn:microsoft.com/office/officeart/2008/layout/AlternatingHexagons"/>
    <dgm:cxn modelId="{254715CD-77BA-4D16-9F22-55FBE406F4CD}" type="presParOf" srcId="{F9BE732C-0C9E-4A57-89D8-E5E041547541}" destId="{E8233446-EC62-4560-9878-74D4F1292730}" srcOrd="3" destOrd="0" presId="urn:microsoft.com/office/officeart/2008/layout/AlternatingHexagons"/>
    <dgm:cxn modelId="{8A01212A-73C4-4002-9866-25D0AB915C6F}" type="presParOf" srcId="{F9BE732C-0C9E-4A57-89D8-E5E041547541}" destId="{CCA91AAB-DE6C-494B-984F-237FA32DDFB1}" srcOrd="4" destOrd="0" presId="urn:microsoft.com/office/officeart/2008/layout/AlternatingHexagons"/>
    <dgm:cxn modelId="{E1DD5E7E-2F69-4CA3-A932-545444857D59}" type="presParOf" srcId="{CCA91AAB-DE6C-494B-984F-237FA32DDFB1}" destId="{070C942E-DA56-4070-B080-2B8AD6CE02E7}" srcOrd="0" destOrd="0" presId="urn:microsoft.com/office/officeart/2008/layout/AlternatingHexagons"/>
    <dgm:cxn modelId="{5433B5B1-3E17-4CA3-9BF4-7519D7B652AD}" type="presParOf" srcId="{CCA91AAB-DE6C-494B-984F-237FA32DDFB1}" destId="{EA163B94-46F3-4203-AF62-81471135726C}" srcOrd="1" destOrd="0" presId="urn:microsoft.com/office/officeart/2008/layout/AlternatingHexagons"/>
    <dgm:cxn modelId="{575CF6A4-D835-4E40-AE09-F926A7715863}" type="presParOf" srcId="{CCA91AAB-DE6C-494B-984F-237FA32DDFB1}" destId="{BCAC3D53-093F-4DE5-A9F6-C640D153DC97}" srcOrd="2" destOrd="0" presId="urn:microsoft.com/office/officeart/2008/layout/AlternatingHexagons"/>
    <dgm:cxn modelId="{0566E9F3-32C0-4DE4-AD5E-8DFE28B19845}" type="presParOf" srcId="{CCA91AAB-DE6C-494B-984F-237FA32DDFB1}" destId="{8613C58B-3DB4-4CEF-B2F7-9402F2E2FB61}" srcOrd="3" destOrd="0" presId="urn:microsoft.com/office/officeart/2008/layout/AlternatingHexagons"/>
    <dgm:cxn modelId="{1F590171-C44A-4128-A6FA-BEBA1ED50F95}" type="presParOf" srcId="{CCA91AAB-DE6C-494B-984F-237FA32DDFB1}" destId="{1AD6169A-B169-47ED-921C-EA650B250A5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197EFEE-742E-4351-B1DE-CF0BD06AE8D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6440E9-4735-4521-8000-531DEF8FECBB}">
      <dgm:prSet phldrT="[Texte]"/>
      <dgm:spPr/>
      <dgm:t>
        <a:bodyPr/>
        <a:lstStyle/>
        <a:p>
          <a:r>
            <a:rPr lang="fr-FR" dirty="0"/>
            <a:t>Metro</a:t>
          </a:r>
        </a:p>
      </dgm:t>
    </dgm:pt>
    <dgm:pt modelId="{7796BFC8-8115-4F28-B449-45D1AA894B05}" type="parTrans" cxnId="{F83E7DB7-7507-440D-A582-9519FF38E60B}">
      <dgm:prSet/>
      <dgm:spPr/>
      <dgm:t>
        <a:bodyPr/>
        <a:lstStyle/>
        <a:p>
          <a:endParaRPr lang="fr-FR"/>
        </a:p>
      </dgm:t>
    </dgm:pt>
    <dgm:pt modelId="{AA5435E9-EBF5-4C59-87C6-330609EA190B}" type="sibTrans" cxnId="{F83E7DB7-7507-440D-A582-9519FF38E60B}">
      <dgm:prSet/>
      <dgm:spPr/>
      <dgm:t>
        <a:bodyPr/>
        <a:lstStyle/>
        <a:p>
          <a:r>
            <a:rPr lang="fr-FR" dirty="0"/>
            <a:t>C# WPF</a:t>
          </a:r>
        </a:p>
      </dgm:t>
    </dgm:pt>
    <dgm:pt modelId="{A49EBB3D-EE0D-4641-86A6-6F3AE58466AC}">
      <dgm:prSet phldrT="[Texte]"/>
      <dgm:spPr/>
      <dgm:t>
        <a:bodyPr/>
        <a:lstStyle/>
        <a:p>
          <a:r>
            <a:rPr lang="fr-FR" dirty="0"/>
            <a:t>Client lourd</a:t>
          </a:r>
        </a:p>
      </dgm:t>
    </dgm:pt>
    <dgm:pt modelId="{B6CF240F-C0B9-4A84-910F-13580922C888}" type="parTrans" cxnId="{75C0FBA1-7DE6-4DAF-94E9-ACE44932241E}">
      <dgm:prSet/>
      <dgm:spPr/>
      <dgm:t>
        <a:bodyPr/>
        <a:lstStyle/>
        <a:p>
          <a:endParaRPr lang="fr-FR"/>
        </a:p>
      </dgm:t>
    </dgm:pt>
    <dgm:pt modelId="{9C237D1E-746A-47A6-AB3A-61E38FB773D0}" type="sibTrans" cxnId="{75C0FBA1-7DE6-4DAF-94E9-ACE44932241E}">
      <dgm:prSet/>
      <dgm:spPr/>
      <dgm:t>
        <a:bodyPr/>
        <a:lstStyle/>
        <a:p>
          <a:endParaRPr lang="fr-FR"/>
        </a:p>
      </dgm:t>
    </dgm:pt>
    <dgm:pt modelId="{0E2BECAE-DCD3-470E-AA62-CB881BD91F6C}">
      <dgm:prSet phldrT="[Texte]"/>
      <dgm:spPr/>
      <dgm:t>
        <a:bodyPr/>
        <a:lstStyle/>
        <a:p>
          <a:r>
            <a:rPr lang="fr-FR" dirty="0"/>
            <a:t>SPA</a:t>
          </a:r>
        </a:p>
      </dgm:t>
    </dgm:pt>
    <dgm:pt modelId="{43D07ED8-1B3A-49AB-A7D7-E9810F8C2151}" type="parTrans" cxnId="{C1AD9BD6-B692-4D79-AF9D-A07B8FA46C3C}">
      <dgm:prSet/>
      <dgm:spPr/>
      <dgm:t>
        <a:bodyPr/>
        <a:lstStyle/>
        <a:p>
          <a:endParaRPr lang="fr-FR"/>
        </a:p>
      </dgm:t>
    </dgm:pt>
    <dgm:pt modelId="{F563A714-3EE4-4876-ADFF-2A28CEF7AF66}" type="sibTrans" cxnId="{C1AD9BD6-B692-4D79-AF9D-A07B8FA46C3C}">
      <dgm:prSet/>
      <dgm:spPr/>
      <dgm:t>
        <a:bodyPr/>
        <a:lstStyle/>
        <a:p>
          <a:r>
            <a:rPr lang="fr-FR" dirty="0" err="1"/>
            <a:t>React</a:t>
          </a:r>
          <a:endParaRPr lang="fr-FR" dirty="0"/>
        </a:p>
      </dgm:t>
    </dgm:pt>
    <dgm:pt modelId="{8D661F7E-2ACE-4A73-A5A2-9AA4DDBAADF8}">
      <dgm:prSet phldrT="[Texte]"/>
      <dgm:spPr/>
      <dgm:t>
        <a:bodyPr/>
        <a:lstStyle/>
        <a:p>
          <a:r>
            <a:rPr lang="fr-FR" dirty="0"/>
            <a:t>Web</a:t>
          </a:r>
        </a:p>
      </dgm:t>
    </dgm:pt>
    <dgm:pt modelId="{042586C8-0BC3-4501-8BA1-F11081056286}" type="parTrans" cxnId="{CEADB7B9-C67E-4D41-BDEE-2EBA2BC1E010}">
      <dgm:prSet/>
      <dgm:spPr/>
      <dgm:t>
        <a:bodyPr/>
        <a:lstStyle/>
        <a:p>
          <a:endParaRPr lang="fr-FR"/>
        </a:p>
      </dgm:t>
    </dgm:pt>
    <dgm:pt modelId="{A98DF39B-F2E8-483A-A81E-1BC943578300}" type="sibTrans" cxnId="{CEADB7B9-C67E-4D41-BDEE-2EBA2BC1E010}">
      <dgm:prSet/>
      <dgm:spPr/>
      <dgm:t>
        <a:bodyPr/>
        <a:lstStyle/>
        <a:p>
          <a:endParaRPr lang="fr-FR"/>
        </a:p>
      </dgm:t>
    </dgm:pt>
    <dgm:pt modelId="{D9DBB8CE-922B-48A5-935C-836EE13370B1}" type="pres">
      <dgm:prSet presAssocID="{0197EFEE-742E-4351-B1DE-CF0BD06AE8DE}" presName="Name0" presStyleCnt="0">
        <dgm:presLayoutVars>
          <dgm:chMax/>
          <dgm:chPref/>
          <dgm:dir/>
          <dgm:animLvl val="lvl"/>
        </dgm:presLayoutVars>
      </dgm:prSet>
      <dgm:spPr/>
    </dgm:pt>
    <dgm:pt modelId="{FCE399C5-3ECF-49BE-8954-2856BADAB234}" type="pres">
      <dgm:prSet presAssocID="{5E6440E9-4735-4521-8000-531DEF8FECBB}" presName="composite" presStyleCnt="0"/>
      <dgm:spPr/>
    </dgm:pt>
    <dgm:pt modelId="{F49C21ED-85E4-4BAA-8236-ADBF2642C522}" type="pres">
      <dgm:prSet presAssocID="{5E6440E9-4735-4521-8000-531DEF8FECBB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6B884C20-A863-4E59-A743-09699A0AB243}" type="pres">
      <dgm:prSet presAssocID="{5E6440E9-4735-4521-8000-531DEF8FECBB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818656F1-F61B-4CDD-8C1B-9FD0249745DC}" type="pres">
      <dgm:prSet presAssocID="{5E6440E9-4735-4521-8000-531DEF8FECBB}" presName="BalanceSpacing" presStyleCnt="0"/>
      <dgm:spPr/>
    </dgm:pt>
    <dgm:pt modelId="{32D5D90E-93A3-4500-8108-1366770FFB72}" type="pres">
      <dgm:prSet presAssocID="{5E6440E9-4735-4521-8000-531DEF8FECBB}" presName="BalanceSpacing1" presStyleCnt="0"/>
      <dgm:spPr/>
    </dgm:pt>
    <dgm:pt modelId="{DDC4C272-67F2-48BB-B172-CB79981642FD}" type="pres">
      <dgm:prSet presAssocID="{AA5435E9-EBF5-4C59-87C6-330609EA190B}" presName="Accent1Text" presStyleLbl="node1" presStyleIdx="1" presStyleCnt="4"/>
      <dgm:spPr/>
    </dgm:pt>
    <dgm:pt modelId="{CEA300E8-DCC0-42CE-9289-CF85041E5ECD}" type="pres">
      <dgm:prSet presAssocID="{AA5435E9-EBF5-4C59-87C6-330609EA190B}" presName="spaceBetweenRectangles" presStyleCnt="0"/>
      <dgm:spPr/>
    </dgm:pt>
    <dgm:pt modelId="{816F4CBA-7771-4A0E-85D7-1097137D80C1}" type="pres">
      <dgm:prSet presAssocID="{0E2BECAE-DCD3-470E-AA62-CB881BD91F6C}" presName="composite" presStyleCnt="0"/>
      <dgm:spPr/>
    </dgm:pt>
    <dgm:pt modelId="{9F8FCA88-F999-4424-912A-1291FA891513}" type="pres">
      <dgm:prSet presAssocID="{0E2BECAE-DCD3-470E-AA62-CB881BD91F6C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6E1EE1A2-47E8-444C-B3A1-71B6EBF189AD}" type="pres">
      <dgm:prSet presAssocID="{0E2BECAE-DCD3-470E-AA62-CB881BD91F6C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B886A787-47A3-464D-902B-18211B7F4735}" type="pres">
      <dgm:prSet presAssocID="{0E2BECAE-DCD3-470E-AA62-CB881BD91F6C}" presName="BalanceSpacing" presStyleCnt="0"/>
      <dgm:spPr/>
    </dgm:pt>
    <dgm:pt modelId="{B8FA61C7-1DF3-4D8F-BF71-AB5F3CD9CBC6}" type="pres">
      <dgm:prSet presAssocID="{0E2BECAE-DCD3-470E-AA62-CB881BD91F6C}" presName="BalanceSpacing1" presStyleCnt="0"/>
      <dgm:spPr/>
    </dgm:pt>
    <dgm:pt modelId="{AF3D1F7B-62D0-4DD5-AB75-9BD3796329A5}" type="pres">
      <dgm:prSet presAssocID="{F563A714-3EE4-4876-ADFF-2A28CEF7AF66}" presName="Accent1Text" presStyleLbl="node1" presStyleIdx="3" presStyleCnt="4"/>
      <dgm:spPr/>
    </dgm:pt>
  </dgm:ptLst>
  <dgm:cxnLst>
    <dgm:cxn modelId="{F8C6CE3A-C238-4696-9349-C6070ABBB917}" type="presOf" srcId="{0E2BECAE-DCD3-470E-AA62-CB881BD91F6C}" destId="{9F8FCA88-F999-4424-912A-1291FA891513}" srcOrd="0" destOrd="0" presId="urn:microsoft.com/office/officeart/2008/layout/AlternatingHexagons"/>
    <dgm:cxn modelId="{026CF63B-F9A5-4FD8-B107-949DABEFB6C5}" type="presOf" srcId="{A49EBB3D-EE0D-4641-86A6-6F3AE58466AC}" destId="{6B884C20-A863-4E59-A743-09699A0AB243}" srcOrd="0" destOrd="0" presId="urn:microsoft.com/office/officeart/2008/layout/AlternatingHexagons"/>
    <dgm:cxn modelId="{9F09A263-AD08-4CD0-99A9-2DF51BDE0461}" type="presOf" srcId="{5E6440E9-4735-4521-8000-531DEF8FECBB}" destId="{F49C21ED-85E4-4BAA-8236-ADBF2642C522}" srcOrd="0" destOrd="0" presId="urn:microsoft.com/office/officeart/2008/layout/AlternatingHexagons"/>
    <dgm:cxn modelId="{ADE71852-FAA5-4BCA-AC65-E2EA7D8D3AB7}" type="presOf" srcId="{8D661F7E-2ACE-4A73-A5A2-9AA4DDBAADF8}" destId="{6E1EE1A2-47E8-444C-B3A1-71B6EBF189AD}" srcOrd="0" destOrd="0" presId="urn:microsoft.com/office/officeart/2008/layout/AlternatingHexagons"/>
    <dgm:cxn modelId="{2B91BC74-999E-4BA7-B790-7E8883195675}" type="presOf" srcId="{AA5435E9-EBF5-4C59-87C6-330609EA190B}" destId="{DDC4C272-67F2-48BB-B172-CB79981642FD}" srcOrd="0" destOrd="0" presId="urn:microsoft.com/office/officeart/2008/layout/AlternatingHexagons"/>
    <dgm:cxn modelId="{57DE6396-D531-4A30-9003-188422CB25DD}" type="presOf" srcId="{0197EFEE-742E-4351-B1DE-CF0BD06AE8DE}" destId="{D9DBB8CE-922B-48A5-935C-836EE13370B1}" srcOrd="0" destOrd="0" presId="urn:microsoft.com/office/officeart/2008/layout/AlternatingHexagons"/>
    <dgm:cxn modelId="{75C0FBA1-7DE6-4DAF-94E9-ACE44932241E}" srcId="{5E6440E9-4735-4521-8000-531DEF8FECBB}" destId="{A49EBB3D-EE0D-4641-86A6-6F3AE58466AC}" srcOrd="0" destOrd="0" parTransId="{B6CF240F-C0B9-4A84-910F-13580922C888}" sibTransId="{9C237D1E-746A-47A6-AB3A-61E38FB773D0}"/>
    <dgm:cxn modelId="{F83E7DB7-7507-440D-A582-9519FF38E60B}" srcId="{0197EFEE-742E-4351-B1DE-CF0BD06AE8DE}" destId="{5E6440E9-4735-4521-8000-531DEF8FECBB}" srcOrd="0" destOrd="0" parTransId="{7796BFC8-8115-4F28-B449-45D1AA894B05}" sibTransId="{AA5435E9-EBF5-4C59-87C6-330609EA190B}"/>
    <dgm:cxn modelId="{CEADB7B9-C67E-4D41-BDEE-2EBA2BC1E010}" srcId="{0E2BECAE-DCD3-470E-AA62-CB881BD91F6C}" destId="{8D661F7E-2ACE-4A73-A5A2-9AA4DDBAADF8}" srcOrd="0" destOrd="0" parTransId="{042586C8-0BC3-4501-8BA1-F11081056286}" sibTransId="{A98DF39B-F2E8-483A-A81E-1BC943578300}"/>
    <dgm:cxn modelId="{C1AD9BD6-B692-4D79-AF9D-A07B8FA46C3C}" srcId="{0197EFEE-742E-4351-B1DE-CF0BD06AE8DE}" destId="{0E2BECAE-DCD3-470E-AA62-CB881BD91F6C}" srcOrd="1" destOrd="0" parTransId="{43D07ED8-1B3A-49AB-A7D7-E9810F8C2151}" sibTransId="{F563A714-3EE4-4876-ADFF-2A28CEF7AF66}"/>
    <dgm:cxn modelId="{B873E9E4-1FB5-472A-9F2D-150EB65B815B}" type="presOf" srcId="{F563A714-3EE4-4876-ADFF-2A28CEF7AF66}" destId="{AF3D1F7B-62D0-4DD5-AB75-9BD3796329A5}" srcOrd="0" destOrd="0" presId="urn:microsoft.com/office/officeart/2008/layout/AlternatingHexagons"/>
    <dgm:cxn modelId="{2F41922D-787B-41BB-9761-E498CBA714F5}" type="presParOf" srcId="{D9DBB8CE-922B-48A5-935C-836EE13370B1}" destId="{FCE399C5-3ECF-49BE-8954-2856BADAB234}" srcOrd="0" destOrd="0" presId="urn:microsoft.com/office/officeart/2008/layout/AlternatingHexagons"/>
    <dgm:cxn modelId="{925F1D2E-EC95-4515-B612-5E4E8C6CB9E6}" type="presParOf" srcId="{FCE399C5-3ECF-49BE-8954-2856BADAB234}" destId="{F49C21ED-85E4-4BAA-8236-ADBF2642C522}" srcOrd="0" destOrd="0" presId="urn:microsoft.com/office/officeart/2008/layout/AlternatingHexagons"/>
    <dgm:cxn modelId="{1770F8A6-1EA5-41C3-80E3-00FC79DA2E40}" type="presParOf" srcId="{FCE399C5-3ECF-49BE-8954-2856BADAB234}" destId="{6B884C20-A863-4E59-A743-09699A0AB243}" srcOrd="1" destOrd="0" presId="urn:microsoft.com/office/officeart/2008/layout/AlternatingHexagons"/>
    <dgm:cxn modelId="{C9A44F72-37A5-4DE2-863C-BD898466F1AF}" type="presParOf" srcId="{FCE399C5-3ECF-49BE-8954-2856BADAB234}" destId="{818656F1-F61B-4CDD-8C1B-9FD0249745DC}" srcOrd="2" destOrd="0" presId="urn:microsoft.com/office/officeart/2008/layout/AlternatingHexagons"/>
    <dgm:cxn modelId="{009C8E39-99F6-47EA-8308-FDA37E5F8787}" type="presParOf" srcId="{FCE399C5-3ECF-49BE-8954-2856BADAB234}" destId="{32D5D90E-93A3-4500-8108-1366770FFB72}" srcOrd="3" destOrd="0" presId="urn:microsoft.com/office/officeart/2008/layout/AlternatingHexagons"/>
    <dgm:cxn modelId="{953B9594-F38C-4BC9-93CE-8EBF2F46D921}" type="presParOf" srcId="{FCE399C5-3ECF-49BE-8954-2856BADAB234}" destId="{DDC4C272-67F2-48BB-B172-CB79981642FD}" srcOrd="4" destOrd="0" presId="urn:microsoft.com/office/officeart/2008/layout/AlternatingHexagons"/>
    <dgm:cxn modelId="{D4CC526E-D6C3-42BA-AA0B-C94A5A877FC8}" type="presParOf" srcId="{D9DBB8CE-922B-48A5-935C-836EE13370B1}" destId="{CEA300E8-DCC0-42CE-9289-CF85041E5ECD}" srcOrd="1" destOrd="0" presId="urn:microsoft.com/office/officeart/2008/layout/AlternatingHexagons"/>
    <dgm:cxn modelId="{07BDAE89-8FE0-4215-AB13-4F59269E1119}" type="presParOf" srcId="{D9DBB8CE-922B-48A5-935C-836EE13370B1}" destId="{816F4CBA-7771-4A0E-85D7-1097137D80C1}" srcOrd="2" destOrd="0" presId="urn:microsoft.com/office/officeart/2008/layout/AlternatingHexagons"/>
    <dgm:cxn modelId="{A2B8C6BB-E82A-4D2F-9A4E-8523629BF009}" type="presParOf" srcId="{816F4CBA-7771-4A0E-85D7-1097137D80C1}" destId="{9F8FCA88-F999-4424-912A-1291FA891513}" srcOrd="0" destOrd="0" presId="urn:microsoft.com/office/officeart/2008/layout/AlternatingHexagons"/>
    <dgm:cxn modelId="{5278ED0F-1ED9-419B-8879-8594CD4AE5D5}" type="presParOf" srcId="{816F4CBA-7771-4A0E-85D7-1097137D80C1}" destId="{6E1EE1A2-47E8-444C-B3A1-71B6EBF189AD}" srcOrd="1" destOrd="0" presId="urn:microsoft.com/office/officeart/2008/layout/AlternatingHexagons"/>
    <dgm:cxn modelId="{E8E604D8-DC74-4B4D-B4FB-37348CEA6FCE}" type="presParOf" srcId="{816F4CBA-7771-4A0E-85D7-1097137D80C1}" destId="{B886A787-47A3-464D-902B-18211B7F4735}" srcOrd="2" destOrd="0" presId="urn:microsoft.com/office/officeart/2008/layout/AlternatingHexagons"/>
    <dgm:cxn modelId="{4C0695F9-3184-4079-900E-C2F1908A1AE6}" type="presParOf" srcId="{816F4CBA-7771-4A0E-85D7-1097137D80C1}" destId="{B8FA61C7-1DF3-4D8F-BF71-AB5F3CD9CBC6}" srcOrd="3" destOrd="0" presId="urn:microsoft.com/office/officeart/2008/layout/AlternatingHexagons"/>
    <dgm:cxn modelId="{1CA4BBD0-A313-425B-9ABD-FC4DBBE4326A}" type="presParOf" srcId="{816F4CBA-7771-4A0E-85D7-1097137D80C1}" destId="{AF3D1F7B-62D0-4DD5-AB75-9BD3796329A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BE545E8-298A-4ECE-A46D-59E95455421F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40F3200A-7B48-4BE6-AC47-24CDF3D5BA0F}">
      <dgm:prSet phldrT="[Texte]"/>
      <dgm:spPr/>
      <dgm:t>
        <a:bodyPr/>
        <a:lstStyle/>
        <a:p>
          <a:r>
            <a:rPr lang="fr-FR" dirty="0"/>
            <a:t>Authentification</a:t>
          </a:r>
        </a:p>
      </dgm:t>
    </dgm:pt>
    <dgm:pt modelId="{A65E3114-BB52-498A-9E13-977660819E81}" type="parTrans" cxnId="{1F9AF3F3-1E3C-4E90-842A-8C21B2BFEC8B}">
      <dgm:prSet/>
      <dgm:spPr/>
      <dgm:t>
        <a:bodyPr/>
        <a:lstStyle/>
        <a:p>
          <a:endParaRPr lang="fr-FR"/>
        </a:p>
      </dgm:t>
    </dgm:pt>
    <dgm:pt modelId="{30E2092A-C2DB-4104-BA3C-2F1AB3FD4A9B}" type="sibTrans" cxnId="{1F9AF3F3-1E3C-4E90-842A-8C21B2BFEC8B}">
      <dgm:prSet/>
      <dgm:spPr/>
      <dgm:t>
        <a:bodyPr/>
        <a:lstStyle/>
        <a:p>
          <a:endParaRPr lang="fr-FR"/>
        </a:p>
      </dgm:t>
    </dgm:pt>
    <dgm:pt modelId="{5D3E783D-33F3-4B09-9326-CEC1295532A0}">
      <dgm:prSet phldrT="[Texte]"/>
      <dgm:spPr/>
      <dgm:t>
        <a:bodyPr/>
        <a:lstStyle/>
        <a:p>
          <a:r>
            <a:rPr lang="fr-FR" dirty="0"/>
            <a:t>Contact Base de données</a:t>
          </a:r>
        </a:p>
      </dgm:t>
    </dgm:pt>
    <dgm:pt modelId="{63053E62-1582-4F9A-A095-05EBFBB8630E}" type="parTrans" cxnId="{E4CDF0D9-B759-4AF3-9A41-054B382E90E7}">
      <dgm:prSet/>
      <dgm:spPr/>
      <dgm:t>
        <a:bodyPr/>
        <a:lstStyle/>
        <a:p>
          <a:endParaRPr lang="fr-FR"/>
        </a:p>
      </dgm:t>
    </dgm:pt>
    <dgm:pt modelId="{306F8059-C7E0-46EE-B96F-71CBFF1148FB}" type="sibTrans" cxnId="{E4CDF0D9-B759-4AF3-9A41-054B382E90E7}">
      <dgm:prSet/>
      <dgm:spPr/>
      <dgm:t>
        <a:bodyPr/>
        <a:lstStyle/>
        <a:p>
          <a:endParaRPr lang="fr-FR"/>
        </a:p>
      </dgm:t>
    </dgm:pt>
    <dgm:pt modelId="{30487BFE-9F4F-483B-B9F8-2F16E0D7BCFC}">
      <dgm:prSet phldrT="[Texte]"/>
      <dgm:spPr/>
      <dgm:t>
        <a:bodyPr/>
        <a:lstStyle/>
        <a:p>
          <a:r>
            <a:rPr lang="fr-FR" dirty="0"/>
            <a:t>Vérification Login / Mot de passe</a:t>
          </a:r>
        </a:p>
      </dgm:t>
    </dgm:pt>
    <dgm:pt modelId="{BA06FF8F-DAF6-4AFF-9C0A-8992ADC8D89C}" type="parTrans" cxnId="{8E88D064-7F05-41BA-AD17-5B27852FD531}">
      <dgm:prSet/>
      <dgm:spPr/>
      <dgm:t>
        <a:bodyPr/>
        <a:lstStyle/>
        <a:p>
          <a:endParaRPr lang="fr-FR"/>
        </a:p>
      </dgm:t>
    </dgm:pt>
    <dgm:pt modelId="{506A89F2-830B-4214-B6EF-E79F3C7E65EA}" type="sibTrans" cxnId="{8E88D064-7F05-41BA-AD17-5B27852FD531}">
      <dgm:prSet/>
      <dgm:spPr/>
      <dgm:t>
        <a:bodyPr/>
        <a:lstStyle/>
        <a:p>
          <a:endParaRPr lang="fr-FR"/>
        </a:p>
      </dgm:t>
    </dgm:pt>
    <dgm:pt modelId="{E2B6F7B9-2063-47FB-B1BD-1D962647F9C8}">
      <dgm:prSet phldrT="[Texte]"/>
      <dgm:spPr/>
      <dgm:t>
        <a:bodyPr/>
        <a:lstStyle/>
        <a:p>
          <a:r>
            <a:rPr lang="fr-FR" dirty="0"/>
            <a:t>ID utilisateur / JSON </a:t>
          </a:r>
          <a:r>
            <a:rPr lang="fr-FR" dirty="0" err="1"/>
            <a:t>WebToken</a:t>
          </a:r>
          <a:endParaRPr lang="fr-FR" dirty="0"/>
        </a:p>
      </dgm:t>
    </dgm:pt>
    <dgm:pt modelId="{0EC93792-4171-4F17-87D2-10646677D537}" type="parTrans" cxnId="{66A3FC61-E4D1-4076-A533-CB9B2F035320}">
      <dgm:prSet/>
      <dgm:spPr/>
      <dgm:t>
        <a:bodyPr/>
        <a:lstStyle/>
        <a:p>
          <a:endParaRPr lang="fr-FR"/>
        </a:p>
      </dgm:t>
    </dgm:pt>
    <dgm:pt modelId="{7FAE6BC8-3A6F-430D-A638-E32DE9235609}" type="sibTrans" cxnId="{66A3FC61-E4D1-4076-A533-CB9B2F035320}">
      <dgm:prSet/>
      <dgm:spPr/>
      <dgm:t>
        <a:bodyPr/>
        <a:lstStyle/>
        <a:p>
          <a:endParaRPr lang="fr-FR"/>
        </a:p>
      </dgm:t>
    </dgm:pt>
    <dgm:pt modelId="{AFB03611-C566-4A98-9A79-91DD4F5C6EBA}">
      <dgm:prSet phldrT="[Texte]"/>
      <dgm:spPr/>
      <dgm:t>
        <a:bodyPr/>
        <a:lstStyle/>
        <a:p>
          <a:r>
            <a:rPr lang="fr-FR" dirty="0"/>
            <a:t>Requête http</a:t>
          </a:r>
        </a:p>
      </dgm:t>
    </dgm:pt>
    <dgm:pt modelId="{049487F2-C354-4C6F-A1E4-B7E6991B1789}" type="parTrans" cxnId="{EA3A7CEC-AD43-4898-AD02-E46C55EC63B8}">
      <dgm:prSet/>
      <dgm:spPr/>
      <dgm:t>
        <a:bodyPr/>
        <a:lstStyle/>
        <a:p>
          <a:endParaRPr lang="fr-FR"/>
        </a:p>
      </dgm:t>
    </dgm:pt>
    <dgm:pt modelId="{3F1F271D-33E9-4B7D-8B8B-2BBAC30D2442}" type="sibTrans" cxnId="{EA3A7CEC-AD43-4898-AD02-E46C55EC63B8}">
      <dgm:prSet/>
      <dgm:spPr/>
      <dgm:t>
        <a:bodyPr/>
        <a:lstStyle/>
        <a:p>
          <a:endParaRPr lang="fr-FR"/>
        </a:p>
      </dgm:t>
    </dgm:pt>
    <dgm:pt modelId="{B0138710-28F2-4002-BDE3-FA9DF06364B4}">
      <dgm:prSet/>
      <dgm:spPr/>
      <dgm:t>
        <a:bodyPr/>
        <a:lstStyle/>
        <a:p>
          <a:r>
            <a:rPr lang="fr-FR" dirty="0"/>
            <a:t>Vérification du JSON </a:t>
          </a:r>
          <a:r>
            <a:rPr lang="fr-FR" dirty="0" err="1"/>
            <a:t>WebToken</a:t>
          </a:r>
          <a:endParaRPr lang="fr-FR" dirty="0"/>
        </a:p>
      </dgm:t>
    </dgm:pt>
    <dgm:pt modelId="{75DE86F3-79FD-49BA-A7C7-6C07CF8F0C20}" type="parTrans" cxnId="{14FD421F-A11F-4902-81E8-CFC463D21CBC}">
      <dgm:prSet/>
      <dgm:spPr/>
      <dgm:t>
        <a:bodyPr/>
        <a:lstStyle/>
        <a:p>
          <a:endParaRPr lang="fr-FR"/>
        </a:p>
      </dgm:t>
    </dgm:pt>
    <dgm:pt modelId="{2457B5D2-F484-487E-B866-39957CF040A7}" type="sibTrans" cxnId="{14FD421F-A11F-4902-81E8-CFC463D21CBC}">
      <dgm:prSet/>
      <dgm:spPr/>
      <dgm:t>
        <a:bodyPr/>
        <a:lstStyle/>
        <a:p>
          <a:endParaRPr lang="fr-FR"/>
        </a:p>
      </dgm:t>
    </dgm:pt>
    <dgm:pt modelId="{83BE1CA2-6AEC-43B5-AC52-42825AC0E468}">
      <dgm:prSet/>
      <dgm:spPr/>
      <dgm:t>
        <a:bodyPr/>
        <a:lstStyle/>
        <a:p>
          <a:r>
            <a:rPr lang="fr-FR" dirty="0"/>
            <a:t>Contact base de données</a:t>
          </a:r>
        </a:p>
      </dgm:t>
    </dgm:pt>
    <dgm:pt modelId="{D43EDCA3-0653-48B6-9FBE-2BC7DA54FFD7}" type="parTrans" cxnId="{244AAFD7-E740-4FD5-88F9-DB07D4821E39}">
      <dgm:prSet/>
      <dgm:spPr/>
      <dgm:t>
        <a:bodyPr/>
        <a:lstStyle/>
        <a:p>
          <a:endParaRPr lang="fr-FR"/>
        </a:p>
      </dgm:t>
    </dgm:pt>
    <dgm:pt modelId="{D2C0A97F-64DC-4085-A26A-6559CE10DEF5}" type="sibTrans" cxnId="{244AAFD7-E740-4FD5-88F9-DB07D4821E39}">
      <dgm:prSet/>
      <dgm:spPr/>
      <dgm:t>
        <a:bodyPr/>
        <a:lstStyle/>
        <a:p>
          <a:endParaRPr lang="fr-FR"/>
        </a:p>
      </dgm:t>
    </dgm:pt>
    <dgm:pt modelId="{0979D8F7-9B0B-41A4-A605-B7C3CF14B3DB}">
      <dgm:prSet/>
      <dgm:spPr/>
      <dgm:t>
        <a:bodyPr/>
        <a:lstStyle/>
        <a:p>
          <a:r>
            <a:rPr lang="fr-FR" dirty="0"/>
            <a:t>Récupération des données</a:t>
          </a:r>
        </a:p>
      </dgm:t>
    </dgm:pt>
    <dgm:pt modelId="{806D9E87-A39B-41D1-8AE0-4944875F8F98}" type="parTrans" cxnId="{126F8CE8-A418-4BB0-ABE9-F5259AEF5333}">
      <dgm:prSet/>
      <dgm:spPr/>
      <dgm:t>
        <a:bodyPr/>
        <a:lstStyle/>
        <a:p>
          <a:endParaRPr lang="fr-FR"/>
        </a:p>
      </dgm:t>
    </dgm:pt>
    <dgm:pt modelId="{E92EFE17-AC13-424F-9B1D-970161E3AD83}" type="sibTrans" cxnId="{126F8CE8-A418-4BB0-ABE9-F5259AEF5333}">
      <dgm:prSet/>
      <dgm:spPr/>
      <dgm:t>
        <a:bodyPr/>
        <a:lstStyle/>
        <a:p>
          <a:endParaRPr lang="fr-FR"/>
        </a:p>
      </dgm:t>
    </dgm:pt>
    <dgm:pt modelId="{DE240BFE-0F7C-4E33-9E87-F349DD5300DF}">
      <dgm:prSet/>
      <dgm:spPr/>
      <dgm:t>
        <a:bodyPr/>
        <a:lstStyle/>
        <a:p>
          <a:r>
            <a:rPr lang="fr-FR" dirty="0"/>
            <a:t>Flux JSON</a:t>
          </a:r>
        </a:p>
      </dgm:t>
    </dgm:pt>
    <dgm:pt modelId="{E3364EA2-322B-4EAB-A718-798D25C22B11}" type="parTrans" cxnId="{0A3960FA-B130-4037-A40E-8901C85FF81A}">
      <dgm:prSet/>
      <dgm:spPr/>
      <dgm:t>
        <a:bodyPr/>
        <a:lstStyle/>
        <a:p>
          <a:endParaRPr lang="fr-FR"/>
        </a:p>
      </dgm:t>
    </dgm:pt>
    <dgm:pt modelId="{E02F95D0-26E8-4149-A4A3-1A5CF49B0C12}" type="sibTrans" cxnId="{0A3960FA-B130-4037-A40E-8901C85FF81A}">
      <dgm:prSet/>
      <dgm:spPr/>
      <dgm:t>
        <a:bodyPr/>
        <a:lstStyle/>
        <a:p>
          <a:endParaRPr lang="fr-FR"/>
        </a:p>
      </dgm:t>
    </dgm:pt>
    <dgm:pt modelId="{61EF1909-0E5D-4921-8D93-BE784CEBC406}">
      <dgm:prSet/>
      <dgm:spPr/>
      <dgm:t>
        <a:bodyPr/>
        <a:lstStyle/>
        <a:p>
          <a:r>
            <a:rPr lang="fr-FR" dirty="0"/>
            <a:t>Requête http</a:t>
          </a:r>
        </a:p>
      </dgm:t>
    </dgm:pt>
    <dgm:pt modelId="{0C364800-2A6E-4253-8C15-275D8F8F29B9}" type="parTrans" cxnId="{8EC54350-F3FC-40DF-A082-CDA1E53C9965}">
      <dgm:prSet/>
      <dgm:spPr/>
      <dgm:t>
        <a:bodyPr/>
        <a:lstStyle/>
        <a:p>
          <a:endParaRPr lang="fr-FR"/>
        </a:p>
      </dgm:t>
    </dgm:pt>
    <dgm:pt modelId="{15781411-F7E9-4B8D-8E6B-514DE6103110}" type="sibTrans" cxnId="{8EC54350-F3FC-40DF-A082-CDA1E53C9965}">
      <dgm:prSet/>
      <dgm:spPr/>
      <dgm:t>
        <a:bodyPr/>
        <a:lstStyle/>
        <a:p>
          <a:endParaRPr lang="fr-FR"/>
        </a:p>
      </dgm:t>
    </dgm:pt>
    <dgm:pt modelId="{552A2AFB-B759-4424-87CD-4D63B374C2DC}" type="pres">
      <dgm:prSet presAssocID="{DBE545E8-298A-4ECE-A46D-59E95455421F}" presName="Name0" presStyleCnt="0">
        <dgm:presLayoutVars>
          <dgm:dir/>
          <dgm:resizeHandles val="exact"/>
        </dgm:presLayoutVars>
      </dgm:prSet>
      <dgm:spPr/>
    </dgm:pt>
    <dgm:pt modelId="{C1D57C0A-14AE-4D27-8C14-D6F3D4113B5B}" type="pres">
      <dgm:prSet presAssocID="{61EF1909-0E5D-4921-8D93-BE784CEBC406}" presName="node" presStyleLbl="node1" presStyleIdx="0" presStyleCnt="10">
        <dgm:presLayoutVars>
          <dgm:bulletEnabled val="1"/>
        </dgm:presLayoutVars>
      </dgm:prSet>
      <dgm:spPr/>
    </dgm:pt>
    <dgm:pt modelId="{29A6747D-316D-4BD6-A750-7C69A08EBEEE}" type="pres">
      <dgm:prSet presAssocID="{15781411-F7E9-4B8D-8E6B-514DE6103110}" presName="sibTrans" presStyleLbl="sibTrans1D1" presStyleIdx="0" presStyleCnt="9"/>
      <dgm:spPr/>
    </dgm:pt>
    <dgm:pt modelId="{57ABC3E2-2427-4541-9707-3BDE7164CEEE}" type="pres">
      <dgm:prSet presAssocID="{15781411-F7E9-4B8D-8E6B-514DE6103110}" presName="connectorText" presStyleLbl="sibTrans1D1" presStyleIdx="0" presStyleCnt="9"/>
      <dgm:spPr/>
    </dgm:pt>
    <dgm:pt modelId="{FFFAE6B7-9AC1-4818-8495-B19D4E668483}" type="pres">
      <dgm:prSet presAssocID="{40F3200A-7B48-4BE6-AC47-24CDF3D5BA0F}" presName="node" presStyleLbl="node1" presStyleIdx="1" presStyleCnt="10">
        <dgm:presLayoutVars>
          <dgm:bulletEnabled val="1"/>
        </dgm:presLayoutVars>
      </dgm:prSet>
      <dgm:spPr/>
    </dgm:pt>
    <dgm:pt modelId="{952C1F57-3DB0-4267-868F-B81794B2B33B}" type="pres">
      <dgm:prSet presAssocID="{30E2092A-C2DB-4104-BA3C-2F1AB3FD4A9B}" presName="sibTrans" presStyleLbl="sibTrans1D1" presStyleIdx="1" presStyleCnt="9"/>
      <dgm:spPr/>
    </dgm:pt>
    <dgm:pt modelId="{FF267794-4402-41BB-82E5-C2FDEF60EE3D}" type="pres">
      <dgm:prSet presAssocID="{30E2092A-C2DB-4104-BA3C-2F1AB3FD4A9B}" presName="connectorText" presStyleLbl="sibTrans1D1" presStyleIdx="1" presStyleCnt="9"/>
      <dgm:spPr/>
    </dgm:pt>
    <dgm:pt modelId="{AF4D2E04-6EAA-4EE3-B55B-E6618376409A}" type="pres">
      <dgm:prSet presAssocID="{5D3E783D-33F3-4B09-9326-CEC1295532A0}" presName="node" presStyleLbl="node1" presStyleIdx="2" presStyleCnt="10">
        <dgm:presLayoutVars>
          <dgm:bulletEnabled val="1"/>
        </dgm:presLayoutVars>
      </dgm:prSet>
      <dgm:spPr/>
    </dgm:pt>
    <dgm:pt modelId="{18B4C6F8-AD83-4405-BECE-1DC5E159599B}" type="pres">
      <dgm:prSet presAssocID="{306F8059-C7E0-46EE-B96F-71CBFF1148FB}" presName="sibTrans" presStyleLbl="sibTrans1D1" presStyleIdx="2" presStyleCnt="9"/>
      <dgm:spPr/>
    </dgm:pt>
    <dgm:pt modelId="{331EBAD1-1A3D-41B9-B40C-258B58B2BA48}" type="pres">
      <dgm:prSet presAssocID="{306F8059-C7E0-46EE-B96F-71CBFF1148FB}" presName="connectorText" presStyleLbl="sibTrans1D1" presStyleIdx="2" presStyleCnt="9"/>
      <dgm:spPr/>
    </dgm:pt>
    <dgm:pt modelId="{E2943F7C-5D42-4D5B-AC95-5F0E03259A0D}" type="pres">
      <dgm:prSet presAssocID="{30487BFE-9F4F-483B-B9F8-2F16E0D7BCFC}" presName="node" presStyleLbl="node1" presStyleIdx="3" presStyleCnt="10">
        <dgm:presLayoutVars>
          <dgm:bulletEnabled val="1"/>
        </dgm:presLayoutVars>
      </dgm:prSet>
      <dgm:spPr/>
    </dgm:pt>
    <dgm:pt modelId="{140684FF-B65C-4B3E-B41D-BB2202223F12}" type="pres">
      <dgm:prSet presAssocID="{506A89F2-830B-4214-B6EF-E79F3C7E65EA}" presName="sibTrans" presStyleLbl="sibTrans1D1" presStyleIdx="3" presStyleCnt="9"/>
      <dgm:spPr/>
    </dgm:pt>
    <dgm:pt modelId="{E0DFB9F1-B39C-4EA4-964E-9C0FE00D1808}" type="pres">
      <dgm:prSet presAssocID="{506A89F2-830B-4214-B6EF-E79F3C7E65EA}" presName="connectorText" presStyleLbl="sibTrans1D1" presStyleIdx="3" presStyleCnt="9"/>
      <dgm:spPr/>
    </dgm:pt>
    <dgm:pt modelId="{2BEA9C03-5851-49EE-9834-9BC17344DFC3}" type="pres">
      <dgm:prSet presAssocID="{E2B6F7B9-2063-47FB-B1BD-1D962647F9C8}" presName="node" presStyleLbl="node1" presStyleIdx="4" presStyleCnt="10">
        <dgm:presLayoutVars>
          <dgm:bulletEnabled val="1"/>
        </dgm:presLayoutVars>
      </dgm:prSet>
      <dgm:spPr/>
    </dgm:pt>
    <dgm:pt modelId="{ECFE5E8B-471D-421F-9579-D9322A0AC68D}" type="pres">
      <dgm:prSet presAssocID="{7FAE6BC8-3A6F-430D-A638-E32DE9235609}" presName="sibTrans" presStyleLbl="sibTrans1D1" presStyleIdx="4" presStyleCnt="9"/>
      <dgm:spPr/>
    </dgm:pt>
    <dgm:pt modelId="{199FD1C4-7CE0-46D0-95FF-316687D3C546}" type="pres">
      <dgm:prSet presAssocID="{7FAE6BC8-3A6F-430D-A638-E32DE9235609}" presName="connectorText" presStyleLbl="sibTrans1D1" presStyleIdx="4" presStyleCnt="9"/>
      <dgm:spPr/>
    </dgm:pt>
    <dgm:pt modelId="{AEF61DCE-C313-4386-BDCB-57A0C35E9756}" type="pres">
      <dgm:prSet presAssocID="{AFB03611-C566-4A98-9A79-91DD4F5C6EBA}" presName="node" presStyleLbl="node1" presStyleIdx="5" presStyleCnt="10">
        <dgm:presLayoutVars>
          <dgm:bulletEnabled val="1"/>
        </dgm:presLayoutVars>
      </dgm:prSet>
      <dgm:spPr/>
    </dgm:pt>
    <dgm:pt modelId="{8239D29C-FCB6-42BF-BEAC-78C8E8E17A98}" type="pres">
      <dgm:prSet presAssocID="{3F1F271D-33E9-4B7D-8B8B-2BBAC30D2442}" presName="sibTrans" presStyleLbl="sibTrans1D1" presStyleIdx="5" presStyleCnt="9"/>
      <dgm:spPr/>
    </dgm:pt>
    <dgm:pt modelId="{92DFF720-E400-4544-8F09-3401586D3E34}" type="pres">
      <dgm:prSet presAssocID="{3F1F271D-33E9-4B7D-8B8B-2BBAC30D2442}" presName="connectorText" presStyleLbl="sibTrans1D1" presStyleIdx="5" presStyleCnt="9"/>
      <dgm:spPr/>
    </dgm:pt>
    <dgm:pt modelId="{CDD00565-E2E2-4AF4-8B2E-11B28AFEFF67}" type="pres">
      <dgm:prSet presAssocID="{B0138710-28F2-4002-BDE3-FA9DF06364B4}" presName="node" presStyleLbl="node1" presStyleIdx="6" presStyleCnt="10">
        <dgm:presLayoutVars>
          <dgm:bulletEnabled val="1"/>
        </dgm:presLayoutVars>
      </dgm:prSet>
      <dgm:spPr/>
    </dgm:pt>
    <dgm:pt modelId="{A493664C-02A2-43F6-959C-12ECAA988015}" type="pres">
      <dgm:prSet presAssocID="{2457B5D2-F484-487E-B866-39957CF040A7}" presName="sibTrans" presStyleLbl="sibTrans1D1" presStyleIdx="6" presStyleCnt="9"/>
      <dgm:spPr/>
    </dgm:pt>
    <dgm:pt modelId="{7EA00063-A951-4CF3-9232-7FCF9D0E7C6D}" type="pres">
      <dgm:prSet presAssocID="{2457B5D2-F484-487E-B866-39957CF040A7}" presName="connectorText" presStyleLbl="sibTrans1D1" presStyleIdx="6" presStyleCnt="9"/>
      <dgm:spPr/>
    </dgm:pt>
    <dgm:pt modelId="{41E5F118-7317-42A6-9E83-FD5A4A615D0A}" type="pres">
      <dgm:prSet presAssocID="{83BE1CA2-6AEC-43B5-AC52-42825AC0E468}" presName="node" presStyleLbl="node1" presStyleIdx="7" presStyleCnt="10">
        <dgm:presLayoutVars>
          <dgm:bulletEnabled val="1"/>
        </dgm:presLayoutVars>
      </dgm:prSet>
      <dgm:spPr/>
    </dgm:pt>
    <dgm:pt modelId="{DCD983C0-6C53-40E3-80F7-2494EAC60658}" type="pres">
      <dgm:prSet presAssocID="{D2C0A97F-64DC-4085-A26A-6559CE10DEF5}" presName="sibTrans" presStyleLbl="sibTrans1D1" presStyleIdx="7" presStyleCnt="9"/>
      <dgm:spPr/>
    </dgm:pt>
    <dgm:pt modelId="{4A2996A7-C0FD-4FE5-8E85-1C9BA1A6E552}" type="pres">
      <dgm:prSet presAssocID="{D2C0A97F-64DC-4085-A26A-6559CE10DEF5}" presName="connectorText" presStyleLbl="sibTrans1D1" presStyleIdx="7" presStyleCnt="9"/>
      <dgm:spPr/>
    </dgm:pt>
    <dgm:pt modelId="{3B716CB6-7CE3-4463-9306-BA300781D5CA}" type="pres">
      <dgm:prSet presAssocID="{0979D8F7-9B0B-41A4-A605-B7C3CF14B3DB}" presName="node" presStyleLbl="node1" presStyleIdx="8" presStyleCnt="10">
        <dgm:presLayoutVars>
          <dgm:bulletEnabled val="1"/>
        </dgm:presLayoutVars>
      </dgm:prSet>
      <dgm:spPr/>
    </dgm:pt>
    <dgm:pt modelId="{730373C5-BCF8-4F5F-AF88-AD44202C71E8}" type="pres">
      <dgm:prSet presAssocID="{E92EFE17-AC13-424F-9B1D-970161E3AD83}" presName="sibTrans" presStyleLbl="sibTrans1D1" presStyleIdx="8" presStyleCnt="9"/>
      <dgm:spPr/>
    </dgm:pt>
    <dgm:pt modelId="{C9645728-C1A7-4DC4-8C7F-AF4E0FCEB4A3}" type="pres">
      <dgm:prSet presAssocID="{E92EFE17-AC13-424F-9B1D-970161E3AD83}" presName="connectorText" presStyleLbl="sibTrans1D1" presStyleIdx="8" presStyleCnt="9"/>
      <dgm:spPr/>
    </dgm:pt>
    <dgm:pt modelId="{BC1BE64D-CC2B-4D24-AF72-9C03F2A3BAB4}" type="pres">
      <dgm:prSet presAssocID="{DE240BFE-0F7C-4E33-9E87-F349DD5300DF}" presName="node" presStyleLbl="node1" presStyleIdx="9" presStyleCnt="10">
        <dgm:presLayoutVars>
          <dgm:bulletEnabled val="1"/>
        </dgm:presLayoutVars>
      </dgm:prSet>
      <dgm:spPr/>
    </dgm:pt>
  </dgm:ptLst>
  <dgm:cxnLst>
    <dgm:cxn modelId="{2076E308-6FD0-4D20-9E05-D40CC5C38DC3}" type="presOf" srcId="{7FAE6BC8-3A6F-430D-A638-E32DE9235609}" destId="{199FD1C4-7CE0-46D0-95FF-316687D3C546}" srcOrd="1" destOrd="0" presId="urn:microsoft.com/office/officeart/2005/8/layout/bProcess3"/>
    <dgm:cxn modelId="{DA07D411-D8A3-4401-BEA3-CBB4C5519209}" type="presOf" srcId="{7FAE6BC8-3A6F-430D-A638-E32DE9235609}" destId="{ECFE5E8B-471D-421F-9579-D9322A0AC68D}" srcOrd="0" destOrd="0" presId="urn:microsoft.com/office/officeart/2005/8/layout/bProcess3"/>
    <dgm:cxn modelId="{DB237B17-4579-4C79-AC07-EC9E861B7D94}" type="presOf" srcId="{30E2092A-C2DB-4104-BA3C-2F1AB3FD4A9B}" destId="{FF267794-4402-41BB-82E5-C2FDEF60EE3D}" srcOrd="1" destOrd="0" presId="urn:microsoft.com/office/officeart/2005/8/layout/bProcess3"/>
    <dgm:cxn modelId="{14FD421F-A11F-4902-81E8-CFC463D21CBC}" srcId="{DBE545E8-298A-4ECE-A46D-59E95455421F}" destId="{B0138710-28F2-4002-BDE3-FA9DF06364B4}" srcOrd="6" destOrd="0" parTransId="{75DE86F3-79FD-49BA-A7C7-6C07CF8F0C20}" sibTransId="{2457B5D2-F484-487E-B866-39957CF040A7}"/>
    <dgm:cxn modelId="{CBA6792E-0554-4983-8346-EA713115ADB4}" type="presOf" srcId="{3F1F271D-33E9-4B7D-8B8B-2BBAC30D2442}" destId="{8239D29C-FCB6-42BF-BEAC-78C8E8E17A98}" srcOrd="0" destOrd="0" presId="urn:microsoft.com/office/officeart/2005/8/layout/bProcess3"/>
    <dgm:cxn modelId="{78DA1B2F-43D7-41F9-9146-E6E6BBA78DBD}" type="presOf" srcId="{E92EFE17-AC13-424F-9B1D-970161E3AD83}" destId="{730373C5-BCF8-4F5F-AF88-AD44202C71E8}" srcOrd="0" destOrd="0" presId="urn:microsoft.com/office/officeart/2005/8/layout/bProcess3"/>
    <dgm:cxn modelId="{C9364636-7639-42FC-A4AA-932F6E64E86B}" type="presOf" srcId="{506A89F2-830B-4214-B6EF-E79F3C7E65EA}" destId="{E0DFB9F1-B39C-4EA4-964E-9C0FE00D1808}" srcOrd="1" destOrd="0" presId="urn:microsoft.com/office/officeart/2005/8/layout/bProcess3"/>
    <dgm:cxn modelId="{E0F7313F-4A95-4DB3-8CFA-B31431DC7EE4}" type="presOf" srcId="{AFB03611-C566-4A98-9A79-91DD4F5C6EBA}" destId="{AEF61DCE-C313-4386-BDCB-57A0C35E9756}" srcOrd="0" destOrd="0" presId="urn:microsoft.com/office/officeart/2005/8/layout/bProcess3"/>
    <dgm:cxn modelId="{A40DE460-EB50-4710-8B43-2026F000D65B}" type="presOf" srcId="{83BE1CA2-6AEC-43B5-AC52-42825AC0E468}" destId="{41E5F118-7317-42A6-9E83-FD5A4A615D0A}" srcOrd="0" destOrd="0" presId="urn:microsoft.com/office/officeart/2005/8/layout/bProcess3"/>
    <dgm:cxn modelId="{F2ACC641-664F-415E-9A6D-5589EF882DC1}" type="presOf" srcId="{E92EFE17-AC13-424F-9B1D-970161E3AD83}" destId="{C9645728-C1A7-4DC4-8C7F-AF4E0FCEB4A3}" srcOrd="1" destOrd="0" presId="urn:microsoft.com/office/officeart/2005/8/layout/bProcess3"/>
    <dgm:cxn modelId="{66A3FC61-E4D1-4076-A533-CB9B2F035320}" srcId="{DBE545E8-298A-4ECE-A46D-59E95455421F}" destId="{E2B6F7B9-2063-47FB-B1BD-1D962647F9C8}" srcOrd="4" destOrd="0" parTransId="{0EC93792-4171-4F17-87D2-10646677D537}" sibTransId="{7FAE6BC8-3A6F-430D-A638-E32DE9235609}"/>
    <dgm:cxn modelId="{CCC80C64-D85B-453C-8ABD-77E693BC9735}" type="presOf" srcId="{3F1F271D-33E9-4B7D-8B8B-2BBAC30D2442}" destId="{92DFF720-E400-4544-8F09-3401586D3E34}" srcOrd="1" destOrd="0" presId="urn:microsoft.com/office/officeart/2005/8/layout/bProcess3"/>
    <dgm:cxn modelId="{8E88D064-7F05-41BA-AD17-5B27852FD531}" srcId="{DBE545E8-298A-4ECE-A46D-59E95455421F}" destId="{30487BFE-9F4F-483B-B9F8-2F16E0D7BCFC}" srcOrd="3" destOrd="0" parTransId="{BA06FF8F-DAF6-4AFF-9C0A-8992ADC8D89C}" sibTransId="{506A89F2-830B-4214-B6EF-E79F3C7E65EA}"/>
    <dgm:cxn modelId="{84A0C46F-21E9-4A6C-9A47-F262B9C53A23}" type="presOf" srcId="{D2C0A97F-64DC-4085-A26A-6559CE10DEF5}" destId="{DCD983C0-6C53-40E3-80F7-2494EAC60658}" srcOrd="0" destOrd="0" presId="urn:microsoft.com/office/officeart/2005/8/layout/bProcess3"/>
    <dgm:cxn modelId="{8EC54350-F3FC-40DF-A082-CDA1E53C9965}" srcId="{DBE545E8-298A-4ECE-A46D-59E95455421F}" destId="{61EF1909-0E5D-4921-8D93-BE784CEBC406}" srcOrd="0" destOrd="0" parTransId="{0C364800-2A6E-4253-8C15-275D8F8F29B9}" sibTransId="{15781411-F7E9-4B8D-8E6B-514DE6103110}"/>
    <dgm:cxn modelId="{50F0AC72-7AF9-4E34-A75D-65CD2CCB18A8}" type="presOf" srcId="{30487BFE-9F4F-483B-B9F8-2F16E0D7BCFC}" destId="{E2943F7C-5D42-4D5B-AC95-5F0E03259A0D}" srcOrd="0" destOrd="0" presId="urn:microsoft.com/office/officeart/2005/8/layout/bProcess3"/>
    <dgm:cxn modelId="{AFBB5D53-70B4-4A4A-93E6-D530A25D7F87}" type="presOf" srcId="{E2B6F7B9-2063-47FB-B1BD-1D962647F9C8}" destId="{2BEA9C03-5851-49EE-9834-9BC17344DFC3}" srcOrd="0" destOrd="0" presId="urn:microsoft.com/office/officeart/2005/8/layout/bProcess3"/>
    <dgm:cxn modelId="{A0112874-FD1F-4A64-BCD4-B9F9927AE255}" type="presOf" srcId="{B0138710-28F2-4002-BDE3-FA9DF06364B4}" destId="{CDD00565-E2E2-4AF4-8B2E-11B28AFEFF67}" srcOrd="0" destOrd="0" presId="urn:microsoft.com/office/officeart/2005/8/layout/bProcess3"/>
    <dgm:cxn modelId="{55CCDB75-3164-45D3-B02F-C5CDFDD94AED}" type="presOf" srcId="{0979D8F7-9B0B-41A4-A605-B7C3CF14B3DB}" destId="{3B716CB6-7CE3-4463-9306-BA300781D5CA}" srcOrd="0" destOrd="0" presId="urn:microsoft.com/office/officeart/2005/8/layout/bProcess3"/>
    <dgm:cxn modelId="{7AA81D7E-7360-46AA-B53E-6CE843FF2E97}" type="presOf" srcId="{DBE545E8-298A-4ECE-A46D-59E95455421F}" destId="{552A2AFB-B759-4424-87CD-4D63B374C2DC}" srcOrd="0" destOrd="0" presId="urn:microsoft.com/office/officeart/2005/8/layout/bProcess3"/>
    <dgm:cxn modelId="{F38ECB88-A787-4D92-B22D-BE1D8F2FC2BB}" type="presOf" srcId="{306F8059-C7E0-46EE-B96F-71CBFF1148FB}" destId="{18B4C6F8-AD83-4405-BECE-1DC5E159599B}" srcOrd="0" destOrd="0" presId="urn:microsoft.com/office/officeart/2005/8/layout/bProcess3"/>
    <dgm:cxn modelId="{EBFF6A8D-2F32-401B-AE45-7A7F5119F8E4}" type="presOf" srcId="{2457B5D2-F484-487E-B866-39957CF040A7}" destId="{7EA00063-A951-4CF3-9232-7FCF9D0E7C6D}" srcOrd="1" destOrd="0" presId="urn:microsoft.com/office/officeart/2005/8/layout/bProcess3"/>
    <dgm:cxn modelId="{1001DF92-B5F9-4109-AC8D-74818F0395EC}" type="presOf" srcId="{306F8059-C7E0-46EE-B96F-71CBFF1148FB}" destId="{331EBAD1-1A3D-41B9-B40C-258B58B2BA48}" srcOrd="1" destOrd="0" presId="urn:microsoft.com/office/officeart/2005/8/layout/bProcess3"/>
    <dgm:cxn modelId="{8E2312A4-5FED-44AE-BC2F-216F62838FD3}" type="presOf" srcId="{5D3E783D-33F3-4B09-9326-CEC1295532A0}" destId="{AF4D2E04-6EAA-4EE3-B55B-E6618376409A}" srcOrd="0" destOrd="0" presId="urn:microsoft.com/office/officeart/2005/8/layout/bProcess3"/>
    <dgm:cxn modelId="{2DE2F4A6-0558-49D7-A570-F498EDEEBAC9}" type="presOf" srcId="{30E2092A-C2DB-4104-BA3C-2F1AB3FD4A9B}" destId="{952C1F57-3DB0-4267-868F-B81794B2B33B}" srcOrd="0" destOrd="0" presId="urn:microsoft.com/office/officeart/2005/8/layout/bProcess3"/>
    <dgm:cxn modelId="{330EFEB3-9A03-43F7-A7EB-2517F17A7363}" type="presOf" srcId="{DE240BFE-0F7C-4E33-9E87-F349DD5300DF}" destId="{BC1BE64D-CC2B-4D24-AF72-9C03F2A3BAB4}" srcOrd="0" destOrd="0" presId="urn:microsoft.com/office/officeart/2005/8/layout/bProcess3"/>
    <dgm:cxn modelId="{935A2DCC-4F88-4E7D-ADD6-5C94006D8733}" type="presOf" srcId="{15781411-F7E9-4B8D-8E6B-514DE6103110}" destId="{57ABC3E2-2427-4541-9707-3BDE7164CEEE}" srcOrd="1" destOrd="0" presId="urn:microsoft.com/office/officeart/2005/8/layout/bProcess3"/>
    <dgm:cxn modelId="{244AAFD7-E740-4FD5-88F9-DB07D4821E39}" srcId="{DBE545E8-298A-4ECE-A46D-59E95455421F}" destId="{83BE1CA2-6AEC-43B5-AC52-42825AC0E468}" srcOrd="7" destOrd="0" parTransId="{D43EDCA3-0653-48B6-9FBE-2BC7DA54FFD7}" sibTransId="{D2C0A97F-64DC-4085-A26A-6559CE10DEF5}"/>
    <dgm:cxn modelId="{1C9EB8D8-1867-4181-8219-D76B4D9E02E0}" type="presOf" srcId="{61EF1909-0E5D-4921-8D93-BE784CEBC406}" destId="{C1D57C0A-14AE-4D27-8C14-D6F3D4113B5B}" srcOrd="0" destOrd="0" presId="urn:microsoft.com/office/officeart/2005/8/layout/bProcess3"/>
    <dgm:cxn modelId="{E4CDF0D9-B759-4AF3-9A41-054B382E90E7}" srcId="{DBE545E8-298A-4ECE-A46D-59E95455421F}" destId="{5D3E783D-33F3-4B09-9326-CEC1295532A0}" srcOrd="2" destOrd="0" parTransId="{63053E62-1582-4F9A-A095-05EBFBB8630E}" sibTransId="{306F8059-C7E0-46EE-B96F-71CBFF1148FB}"/>
    <dgm:cxn modelId="{AD960ADA-4CCF-45AA-9FA3-409A2D84E21E}" type="presOf" srcId="{506A89F2-830B-4214-B6EF-E79F3C7E65EA}" destId="{140684FF-B65C-4B3E-B41D-BB2202223F12}" srcOrd="0" destOrd="0" presId="urn:microsoft.com/office/officeart/2005/8/layout/bProcess3"/>
    <dgm:cxn modelId="{9FFF42DE-9642-431F-A12A-05A171FFC48C}" type="presOf" srcId="{15781411-F7E9-4B8D-8E6B-514DE6103110}" destId="{29A6747D-316D-4BD6-A750-7C69A08EBEEE}" srcOrd="0" destOrd="0" presId="urn:microsoft.com/office/officeart/2005/8/layout/bProcess3"/>
    <dgm:cxn modelId="{07A1C9E0-1543-4AB5-AF1A-569D6C30A3C0}" type="presOf" srcId="{40F3200A-7B48-4BE6-AC47-24CDF3D5BA0F}" destId="{FFFAE6B7-9AC1-4818-8495-B19D4E668483}" srcOrd="0" destOrd="0" presId="urn:microsoft.com/office/officeart/2005/8/layout/bProcess3"/>
    <dgm:cxn modelId="{D6D46CE4-C43E-4BA5-9311-850942B730E9}" type="presOf" srcId="{2457B5D2-F484-487E-B866-39957CF040A7}" destId="{A493664C-02A2-43F6-959C-12ECAA988015}" srcOrd="0" destOrd="0" presId="urn:microsoft.com/office/officeart/2005/8/layout/bProcess3"/>
    <dgm:cxn modelId="{126F8CE8-A418-4BB0-ABE9-F5259AEF5333}" srcId="{DBE545E8-298A-4ECE-A46D-59E95455421F}" destId="{0979D8F7-9B0B-41A4-A605-B7C3CF14B3DB}" srcOrd="8" destOrd="0" parTransId="{806D9E87-A39B-41D1-8AE0-4944875F8F98}" sibTransId="{E92EFE17-AC13-424F-9B1D-970161E3AD83}"/>
    <dgm:cxn modelId="{EA3A7CEC-AD43-4898-AD02-E46C55EC63B8}" srcId="{DBE545E8-298A-4ECE-A46D-59E95455421F}" destId="{AFB03611-C566-4A98-9A79-91DD4F5C6EBA}" srcOrd="5" destOrd="0" parTransId="{049487F2-C354-4C6F-A1E4-B7E6991B1789}" sibTransId="{3F1F271D-33E9-4B7D-8B8B-2BBAC30D2442}"/>
    <dgm:cxn modelId="{1F9AF3F3-1E3C-4E90-842A-8C21B2BFEC8B}" srcId="{DBE545E8-298A-4ECE-A46D-59E95455421F}" destId="{40F3200A-7B48-4BE6-AC47-24CDF3D5BA0F}" srcOrd="1" destOrd="0" parTransId="{A65E3114-BB52-498A-9E13-977660819E81}" sibTransId="{30E2092A-C2DB-4104-BA3C-2F1AB3FD4A9B}"/>
    <dgm:cxn modelId="{4E15EBF8-2AB0-4DAF-8F30-86620EDBEE44}" type="presOf" srcId="{D2C0A97F-64DC-4085-A26A-6559CE10DEF5}" destId="{4A2996A7-C0FD-4FE5-8E85-1C9BA1A6E552}" srcOrd="1" destOrd="0" presId="urn:microsoft.com/office/officeart/2005/8/layout/bProcess3"/>
    <dgm:cxn modelId="{0A3960FA-B130-4037-A40E-8901C85FF81A}" srcId="{DBE545E8-298A-4ECE-A46D-59E95455421F}" destId="{DE240BFE-0F7C-4E33-9E87-F349DD5300DF}" srcOrd="9" destOrd="0" parTransId="{E3364EA2-322B-4EAB-A718-798D25C22B11}" sibTransId="{E02F95D0-26E8-4149-A4A3-1A5CF49B0C12}"/>
    <dgm:cxn modelId="{7CC6B751-4AEE-4987-AF99-E9B124B799CB}" type="presParOf" srcId="{552A2AFB-B759-4424-87CD-4D63B374C2DC}" destId="{C1D57C0A-14AE-4D27-8C14-D6F3D4113B5B}" srcOrd="0" destOrd="0" presId="urn:microsoft.com/office/officeart/2005/8/layout/bProcess3"/>
    <dgm:cxn modelId="{110C4A8F-D55D-410D-8C3C-8281770FCA1A}" type="presParOf" srcId="{552A2AFB-B759-4424-87CD-4D63B374C2DC}" destId="{29A6747D-316D-4BD6-A750-7C69A08EBEEE}" srcOrd="1" destOrd="0" presId="urn:microsoft.com/office/officeart/2005/8/layout/bProcess3"/>
    <dgm:cxn modelId="{AA8A3BE7-1176-45C7-9289-C3B1D3D2FB41}" type="presParOf" srcId="{29A6747D-316D-4BD6-A750-7C69A08EBEEE}" destId="{57ABC3E2-2427-4541-9707-3BDE7164CEEE}" srcOrd="0" destOrd="0" presId="urn:microsoft.com/office/officeart/2005/8/layout/bProcess3"/>
    <dgm:cxn modelId="{01E25CF5-7AA0-4AE2-AA6E-864BA2E4EB35}" type="presParOf" srcId="{552A2AFB-B759-4424-87CD-4D63B374C2DC}" destId="{FFFAE6B7-9AC1-4818-8495-B19D4E668483}" srcOrd="2" destOrd="0" presId="urn:microsoft.com/office/officeart/2005/8/layout/bProcess3"/>
    <dgm:cxn modelId="{2C0C7E79-1A02-4121-A6E3-B3632FD62C20}" type="presParOf" srcId="{552A2AFB-B759-4424-87CD-4D63B374C2DC}" destId="{952C1F57-3DB0-4267-868F-B81794B2B33B}" srcOrd="3" destOrd="0" presId="urn:microsoft.com/office/officeart/2005/8/layout/bProcess3"/>
    <dgm:cxn modelId="{AE3EA9C2-A7DE-45E6-A14F-7CE8E6AAA72B}" type="presParOf" srcId="{952C1F57-3DB0-4267-868F-B81794B2B33B}" destId="{FF267794-4402-41BB-82E5-C2FDEF60EE3D}" srcOrd="0" destOrd="0" presId="urn:microsoft.com/office/officeart/2005/8/layout/bProcess3"/>
    <dgm:cxn modelId="{B9A77D36-F756-4EA6-B64C-3D0E9CC39F96}" type="presParOf" srcId="{552A2AFB-B759-4424-87CD-4D63B374C2DC}" destId="{AF4D2E04-6EAA-4EE3-B55B-E6618376409A}" srcOrd="4" destOrd="0" presId="urn:microsoft.com/office/officeart/2005/8/layout/bProcess3"/>
    <dgm:cxn modelId="{92EDC3C1-3B27-47A6-B6F3-6E92873A4E33}" type="presParOf" srcId="{552A2AFB-B759-4424-87CD-4D63B374C2DC}" destId="{18B4C6F8-AD83-4405-BECE-1DC5E159599B}" srcOrd="5" destOrd="0" presId="urn:microsoft.com/office/officeart/2005/8/layout/bProcess3"/>
    <dgm:cxn modelId="{C928AB53-28D4-4219-9DAD-EB575CD47B30}" type="presParOf" srcId="{18B4C6F8-AD83-4405-BECE-1DC5E159599B}" destId="{331EBAD1-1A3D-41B9-B40C-258B58B2BA48}" srcOrd="0" destOrd="0" presId="urn:microsoft.com/office/officeart/2005/8/layout/bProcess3"/>
    <dgm:cxn modelId="{03543396-6A91-4ED4-9997-1C669C780341}" type="presParOf" srcId="{552A2AFB-B759-4424-87CD-4D63B374C2DC}" destId="{E2943F7C-5D42-4D5B-AC95-5F0E03259A0D}" srcOrd="6" destOrd="0" presId="urn:microsoft.com/office/officeart/2005/8/layout/bProcess3"/>
    <dgm:cxn modelId="{0A288C89-A1F6-4EDD-B9C3-014B755C6264}" type="presParOf" srcId="{552A2AFB-B759-4424-87CD-4D63B374C2DC}" destId="{140684FF-B65C-4B3E-B41D-BB2202223F12}" srcOrd="7" destOrd="0" presId="urn:microsoft.com/office/officeart/2005/8/layout/bProcess3"/>
    <dgm:cxn modelId="{93A67544-F0F1-45A1-B849-9C336196E683}" type="presParOf" srcId="{140684FF-B65C-4B3E-B41D-BB2202223F12}" destId="{E0DFB9F1-B39C-4EA4-964E-9C0FE00D1808}" srcOrd="0" destOrd="0" presId="urn:microsoft.com/office/officeart/2005/8/layout/bProcess3"/>
    <dgm:cxn modelId="{401A9517-C06D-4BDE-842F-F86C1939E66C}" type="presParOf" srcId="{552A2AFB-B759-4424-87CD-4D63B374C2DC}" destId="{2BEA9C03-5851-49EE-9834-9BC17344DFC3}" srcOrd="8" destOrd="0" presId="urn:microsoft.com/office/officeart/2005/8/layout/bProcess3"/>
    <dgm:cxn modelId="{B83C7AC9-2394-4FC0-A796-6011F31E209F}" type="presParOf" srcId="{552A2AFB-B759-4424-87CD-4D63B374C2DC}" destId="{ECFE5E8B-471D-421F-9579-D9322A0AC68D}" srcOrd="9" destOrd="0" presId="urn:microsoft.com/office/officeart/2005/8/layout/bProcess3"/>
    <dgm:cxn modelId="{C9DE261C-A85E-4DF9-B70F-243A88867F81}" type="presParOf" srcId="{ECFE5E8B-471D-421F-9579-D9322A0AC68D}" destId="{199FD1C4-7CE0-46D0-95FF-316687D3C546}" srcOrd="0" destOrd="0" presId="urn:microsoft.com/office/officeart/2005/8/layout/bProcess3"/>
    <dgm:cxn modelId="{CDE6AF78-FB8E-4072-B803-92A4B913D45E}" type="presParOf" srcId="{552A2AFB-B759-4424-87CD-4D63B374C2DC}" destId="{AEF61DCE-C313-4386-BDCB-57A0C35E9756}" srcOrd="10" destOrd="0" presId="urn:microsoft.com/office/officeart/2005/8/layout/bProcess3"/>
    <dgm:cxn modelId="{2BCEF103-DFCF-4241-B191-5AFEE9E085CC}" type="presParOf" srcId="{552A2AFB-B759-4424-87CD-4D63B374C2DC}" destId="{8239D29C-FCB6-42BF-BEAC-78C8E8E17A98}" srcOrd="11" destOrd="0" presId="urn:microsoft.com/office/officeart/2005/8/layout/bProcess3"/>
    <dgm:cxn modelId="{A7CDAE0D-5D7A-4CBC-82C4-27B5E140E947}" type="presParOf" srcId="{8239D29C-FCB6-42BF-BEAC-78C8E8E17A98}" destId="{92DFF720-E400-4544-8F09-3401586D3E34}" srcOrd="0" destOrd="0" presId="urn:microsoft.com/office/officeart/2005/8/layout/bProcess3"/>
    <dgm:cxn modelId="{F2D8527E-3FC5-4B5F-90CB-22B2C22BA049}" type="presParOf" srcId="{552A2AFB-B759-4424-87CD-4D63B374C2DC}" destId="{CDD00565-E2E2-4AF4-8B2E-11B28AFEFF67}" srcOrd="12" destOrd="0" presId="urn:microsoft.com/office/officeart/2005/8/layout/bProcess3"/>
    <dgm:cxn modelId="{674453F5-7F01-4B02-B6A4-5E32A3AB4ED1}" type="presParOf" srcId="{552A2AFB-B759-4424-87CD-4D63B374C2DC}" destId="{A493664C-02A2-43F6-959C-12ECAA988015}" srcOrd="13" destOrd="0" presId="urn:microsoft.com/office/officeart/2005/8/layout/bProcess3"/>
    <dgm:cxn modelId="{D0D67276-80FA-454B-A9F6-43A493EFF788}" type="presParOf" srcId="{A493664C-02A2-43F6-959C-12ECAA988015}" destId="{7EA00063-A951-4CF3-9232-7FCF9D0E7C6D}" srcOrd="0" destOrd="0" presId="urn:microsoft.com/office/officeart/2005/8/layout/bProcess3"/>
    <dgm:cxn modelId="{A11813CE-C9FA-4A83-A298-8C1757684BD0}" type="presParOf" srcId="{552A2AFB-B759-4424-87CD-4D63B374C2DC}" destId="{41E5F118-7317-42A6-9E83-FD5A4A615D0A}" srcOrd="14" destOrd="0" presId="urn:microsoft.com/office/officeart/2005/8/layout/bProcess3"/>
    <dgm:cxn modelId="{07869803-CD34-4C23-B236-202C2185EFA0}" type="presParOf" srcId="{552A2AFB-B759-4424-87CD-4D63B374C2DC}" destId="{DCD983C0-6C53-40E3-80F7-2494EAC60658}" srcOrd="15" destOrd="0" presId="urn:microsoft.com/office/officeart/2005/8/layout/bProcess3"/>
    <dgm:cxn modelId="{42EAFF64-C318-4DD6-A16D-8CBD26161A90}" type="presParOf" srcId="{DCD983C0-6C53-40E3-80F7-2494EAC60658}" destId="{4A2996A7-C0FD-4FE5-8E85-1C9BA1A6E552}" srcOrd="0" destOrd="0" presId="urn:microsoft.com/office/officeart/2005/8/layout/bProcess3"/>
    <dgm:cxn modelId="{33259A38-E158-4697-B6D5-868CB9B71D8F}" type="presParOf" srcId="{552A2AFB-B759-4424-87CD-4D63B374C2DC}" destId="{3B716CB6-7CE3-4463-9306-BA300781D5CA}" srcOrd="16" destOrd="0" presId="urn:microsoft.com/office/officeart/2005/8/layout/bProcess3"/>
    <dgm:cxn modelId="{A3212527-E256-4B7F-B6FD-E1DCD50FB6F4}" type="presParOf" srcId="{552A2AFB-B759-4424-87CD-4D63B374C2DC}" destId="{730373C5-BCF8-4F5F-AF88-AD44202C71E8}" srcOrd="17" destOrd="0" presId="urn:microsoft.com/office/officeart/2005/8/layout/bProcess3"/>
    <dgm:cxn modelId="{637C1CB4-1A1C-49A9-8694-EB8A3FD02E69}" type="presParOf" srcId="{730373C5-BCF8-4F5F-AF88-AD44202C71E8}" destId="{C9645728-C1A7-4DC4-8C7F-AF4E0FCEB4A3}" srcOrd="0" destOrd="0" presId="urn:microsoft.com/office/officeart/2005/8/layout/bProcess3"/>
    <dgm:cxn modelId="{B6883174-B759-4C2A-B1E1-4D78494A0A00}" type="presParOf" srcId="{552A2AFB-B759-4424-87CD-4D63B374C2DC}" destId="{BC1BE64D-CC2B-4D24-AF72-9C03F2A3BAB4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A7E92-6BAA-404C-B5BC-E5A75BA10258}">
      <dsp:nvSpPr>
        <dsp:cNvPr id="0" name=""/>
        <dsp:cNvSpPr/>
      </dsp:nvSpPr>
      <dsp:spPr>
        <a:xfrm>
          <a:off x="291807" y="496096"/>
          <a:ext cx="808132" cy="808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59D10-94FC-4B3B-82B5-C6FC4CCF4052}">
      <dsp:nvSpPr>
        <dsp:cNvPr id="0" name=""/>
        <dsp:cNvSpPr/>
      </dsp:nvSpPr>
      <dsp:spPr>
        <a:xfrm>
          <a:off x="461515" y="665804"/>
          <a:ext cx="468716" cy="468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08503-DE40-4B27-81FB-5B0081356D52}">
      <dsp:nvSpPr>
        <dsp:cNvPr id="0" name=""/>
        <dsp:cNvSpPr/>
      </dsp:nvSpPr>
      <dsp:spPr>
        <a:xfrm>
          <a:off x="1273110" y="496096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La société MegaProduction souhaite mettre en place un nouveau service</a:t>
          </a:r>
          <a:endParaRPr lang="en-US" sz="1400" kern="1200"/>
        </a:p>
      </dsp:txBody>
      <dsp:txXfrm>
        <a:off x="1273110" y="496096"/>
        <a:ext cx="1904883" cy="808132"/>
      </dsp:txXfrm>
    </dsp:sp>
    <dsp:sp modelId="{CC408EF6-9F05-4EF1-99E5-964242504AEC}">
      <dsp:nvSpPr>
        <dsp:cNvPr id="0" name=""/>
        <dsp:cNvSpPr/>
      </dsp:nvSpPr>
      <dsp:spPr>
        <a:xfrm>
          <a:off x="3509906" y="496096"/>
          <a:ext cx="808132" cy="8081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0B9BB-C938-46A7-A0D1-CA1DBE8B9B6D}">
      <dsp:nvSpPr>
        <dsp:cNvPr id="0" name=""/>
        <dsp:cNvSpPr/>
      </dsp:nvSpPr>
      <dsp:spPr>
        <a:xfrm>
          <a:off x="3679614" y="665804"/>
          <a:ext cx="468716" cy="468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2A356-1289-49C9-A2C1-F6A9F29430A9}">
      <dsp:nvSpPr>
        <dsp:cNvPr id="0" name=""/>
        <dsp:cNvSpPr/>
      </dsp:nvSpPr>
      <dsp:spPr>
        <a:xfrm>
          <a:off x="4491210" y="496096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Mise en place d’une plateforme de rencontre entre professionnels et artistes.</a:t>
          </a:r>
          <a:endParaRPr lang="en-US" sz="1400" kern="1200"/>
        </a:p>
      </dsp:txBody>
      <dsp:txXfrm>
        <a:off x="4491210" y="496096"/>
        <a:ext cx="1904883" cy="808132"/>
      </dsp:txXfrm>
    </dsp:sp>
    <dsp:sp modelId="{BEA1FBB5-6DFD-4359-BCB1-61B024C9FA53}">
      <dsp:nvSpPr>
        <dsp:cNvPr id="0" name=""/>
        <dsp:cNvSpPr/>
      </dsp:nvSpPr>
      <dsp:spPr>
        <a:xfrm>
          <a:off x="6728005" y="496096"/>
          <a:ext cx="808132" cy="8081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31020-97BB-4D57-8311-394FABAE7507}">
      <dsp:nvSpPr>
        <dsp:cNvPr id="0" name=""/>
        <dsp:cNvSpPr/>
      </dsp:nvSpPr>
      <dsp:spPr>
        <a:xfrm>
          <a:off x="6897713" y="665804"/>
          <a:ext cx="468716" cy="468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DCB21-9854-44D0-BEAF-90E8C594BE7E}">
      <dsp:nvSpPr>
        <dsp:cNvPr id="0" name=""/>
        <dsp:cNvSpPr/>
      </dsp:nvSpPr>
      <dsp:spPr>
        <a:xfrm>
          <a:off x="7709309" y="496096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Client lourd d’administration disponible en local.</a:t>
          </a:r>
          <a:endParaRPr lang="en-US" sz="1400" kern="1200"/>
        </a:p>
      </dsp:txBody>
      <dsp:txXfrm>
        <a:off x="7709309" y="496096"/>
        <a:ext cx="1904883" cy="808132"/>
      </dsp:txXfrm>
    </dsp:sp>
    <dsp:sp modelId="{03BCFDA7-2085-47DC-B6CD-0A44976BDCD3}">
      <dsp:nvSpPr>
        <dsp:cNvPr id="0" name=""/>
        <dsp:cNvSpPr/>
      </dsp:nvSpPr>
      <dsp:spPr>
        <a:xfrm>
          <a:off x="291807" y="1838491"/>
          <a:ext cx="808132" cy="8081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67924-F28C-4ADE-8263-20B951739A23}">
      <dsp:nvSpPr>
        <dsp:cNvPr id="0" name=""/>
        <dsp:cNvSpPr/>
      </dsp:nvSpPr>
      <dsp:spPr>
        <a:xfrm>
          <a:off x="461515" y="2008199"/>
          <a:ext cx="468716" cy="4687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FB829-B715-46E9-9E1D-F11D8CC3EE8C}">
      <dsp:nvSpPr>
        <dsp:cNvPr id="0" name=""/>
        <dsp:cNvSpPr/>
      </dsp:nvSpPr>
      <dsp:spPr>
        <a:xfrm>
          <a:off x="1273110" y="1838491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Mise en plus de flux de données XML/JSON</a:t>
          </a:r>
          <a:endParaRPr lang="en-US" sz="1400" kern="1200"/>
        </a:p>
      </dsp:txBody>
      <dsp:txXfrm>
        <a:off x="1273110" y="1838491"/>
        <a:ext cx="1904883" cy="808132"/>
      </dsp:txXfrm>
    </dsp:sp>
    <dsp:sp modelId="{A096EC9B-C186-4021-B05D-242233BEA8B8}">
      <dsp:nvSpPr>
        <dsp:cNvPr id="0" name=""/>
        <dsp:cNvSpPr/>
      </dsp:nvSpPr>
      <dsp:spPr>
        <a:xfrm>
          <a:off x="3509906" y="1838491"/>
          <a:ext cx="808132" cy="80813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0CAD0-9AF5-495E-AF2A-636853B2AF5D}">
      <dsp:nvSpPr>
        <dsp:cNvPr id="0" name=""/>
        <dsp:cNvSpPr/>
      </dsp:nvSpPr>
      <dsp:spPr>
        <a:xfrm>
          <a:off x="3679614" y="2008199"/>
          <a:ext cx="468716" cy="4687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FB2B8-F4A5-49C8-89A2-DC94F4F33C0B}">
      <dsp:nvSpPr>
        <dsp:cNvPr id="0" name=""/>
        <dsp:cNvSpPr/>
      </dsp:nvSpPr>
      <dsp:spPr>
        <a:xfrm>
          <a:off x="4491210" y="1838491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Mise en place d’une architecture réseau.</a:t>
          </a:r>
          <a:endParaRPr lang="en-US" sz="1400" kern="1200"/>
        </a:p>
      </dsp:txBody>
      <dsp:txXfrm>
        <a:off x="4491210" y="1838491"/>
        <a:ext cx="1904883" cy="808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370EB-D8EC-40C3-956B-00C507A68D1E}">
      <dsp:nvSpPr>
        <dsp:cNvPr id="0" name=""/>
        <dsp:cNvSpPr/>
      </dsp:nvSpPr>
      <dsp:spPr>
        <a:xfrm>
          <a:off x="11346" y="145300"/>
          <a:ext cx="1032584" cy="10325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F2912E-3FBA-4F62-922B-53187A45818F}">
      <dsp:nvSpPr>
        <dsp:cNvPr id="0" name=""/>
        <dsp:cNvSpPr/>
      </dsp:nvSpPr>
      <dsp:spPr>
        <a:xfrm>
          <a:off x="11346" y="1300526"/>
          <a:ext cx="2950241" cy="442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200" kern="1200"/>
            <a:t>Un client lourd</a:t>
          </a:r>
        </a:p>
      </dsp:txBody>
      <dsp:txXfrm>
        <a:off x="11346" y="1300526"/>
        <a:ext cx="2950241" cy="442536"/>
      </dsp:txXfrm>
    </dsp:sp>
    <dsp:sp modelId="{9C6AFB11-7E86-45D6-975E-65C452D05409}">
      <dsp:nvSpPr>
        <dsp:cNvPr id="0" name=""/>
        <dsp:cNvSpPr/>
      </dsp:nvSpPr>
      <dsp:spPr>
        <a:xfrm>
          <a:off x="11346" y="1800105"/>
          <a:ext cx="2950241" cy="1197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Gestion des offres de castings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Gestion des partenaires et des clients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Interface simple et intuitive</a:t>
          </a:r>
        </a:p>
      </dsp:txBody>
      <dsp:txXfrm>
        <a:off x="11346" y="1800105"/>
        <a:ext cx="2950241" cy="1197315"/>
      </dsp:txXfrm>
    </dsp:sp>
    <dsp:sp modelId="{48CA5715-AE6D-418B-99CA-50E4FD8276D5}">
      <dsp:nvSpPr>
        <dsp:cNvPr id="0" name=""/>
        <dsp:cNvSpPr/>
      </dsp:nvSpPr>
      <dsp:spPr>
        <a:xfrm>
          <a:off x="3477879" y="145300"/>
          <a:ext cx="1032584" cy="10325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28392A-D69C-4FEC-BAF1-1F709608BBA1}">
      <dsp:nvSpPr>
        <dsp:cNvPr id="0" name=""/>
        <dsp:cNvSpPr/>
      </dsp:nvSpPr>
      <dsp:spPr>
        <a:xfrm>
          <a:off x="3477879" y="1300526"/>
          <a:ext cx="2950241" cy="442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200" kern="1200"/>
            <a:t>Un site internet</a:t>
          </a:r>
        </a:p>
      </dsp:txBody>
      <dsp:txXfrm>
        <a:off x="3477879" y="1300526"/>
        <a:ext cx="2950241" cy="442536"/>
      </dsp:txXfrm>
    </dsp:sp>
    <dsp:sp modelId="{7CDE4A64-0840-41E4-9AA6-C0EBBE1A350D}">
      <dsp:nvSpPr>
        <dsp:cNvPr id="0" name=""/>
        <dsp:cNvSpPr/>
      </dsp:nvSpPr>
      <dsp:spPr>
        <a:xfrm>
          <a:off x="3477879" y="1800105"/>
          <a:ext cx="2950241" cy="1197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Clair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Professionnel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Digne de confiance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Multisupport</a:t>
          </a:r>
        </a:p>
      </dsp:txBody>
      <dsp:txXfrm>
        <a:off x="3477879" y="1800105"/>
        <a:ext cx="2950241" cy="1197315"/>
      </dsp:txXfrm>
    </dsp:sp>
    <dsp:sp modelId="{C192E576-EBA3-432B-8178-CDDE23AA3AE4}">
      <dsp:nvSpPr>
        <dsp:cNvPr id="0" name=""/>
        <dsp:cNvSpPr/>
      </dsp:nvSpPr>
      <dsp:spPr>
        <a:xfrm>
          <a:off x="6944412" y="145300"/>
          <a:ext cx="1032584" cy="10325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C0452F-3F43-44E3-9133-0E526135012B}">
      <dsp:nvSpPr>
        <dsp:cNvPr id="0" name=""/>
        <dsp:cNvSpPr/>
      </dsp:nvSpPr>
      <dsp:spPr>
        <a:xfrm>
          <a:off x="6944412" y="1300526"/>
          <a:ext cx="2950241" cy="442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200" kern="1200"/>
            <a:t>Flux</a:t>
          </a:r>
          <a:r>
            <a:rPr lang="fr-FR" sz="3200" kern="1200" baseline="0"/>
            <a:t> de données</a:t>
          </a:r>
          <a:endParaRPr lang="fr-FR" sz="3200" kern="1200"/>
        </a:p>
      </dsp:txBody>
      <dsp:txXfrm>
        <a:off x="6944412" y="1300526"/>
        <a:ext cx="2950241" cy="442536"/>
      </dsp:txXfrm>
    </dsp:sp>
    <dsp:sp modelId="{DD0C6AA4-6C02-49B3-9FA7-0C2F6844AC93}">
      <dsp:nvSpPr>
        <dsp:cNvPr id="0" name=""/>
        <dsp:cNvSpPr/>
      </dsp:nvSpPr>
      <dsp:spPr>
        <a:xfrm>
          <a:off x="6944412" y="1800105"/>
          <a:ext cx="2950241" cy="1197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Flux JSON/XML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Accessible aux partenaires de diffusion</a:t>
          </a:r>
        </a:p>
      </dsp:txBody>
      <dsp:txXfrm>
        <a:off x="6944412" y="1800105"/>
        <a:ext cx="2950241" cy="11973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983D1-4BCF-4407-9595-B379DACDBACC}">
      <dsp:nvSpPr>
        <dsp:cNvPr id="0" name=""/>
        <dsp:cNvSpPr/>
      </dsp:nvSpPr>
      <dsp:spPr>
        <a:xfrm>
          <a:off x="2418" y="1140875"/>
          <a:ext cx="2152426" cy="860970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Analyse conceptuel</a:t>
          </a:r>
        </a:p>
      </dsp:txBody>
      <dsp:txXfrm>
        <a:off x="432903" y="1140875"/>
        <a:ext cx="1291456" cy="860970"/>
      </dsp:txXfrm>
    </dsp:sp>
    <dsp:sp modelId="{A45D734D-5D5C-40AB-AC13-B26F5A5F4415}">
      <dsp:nvSpPr>
        <dsp:cNvPr id="0" name=""/>
        <dsp:cNvSpPr/>
      </dsp:nvSpPr>
      <dsp:spPr>
        <a:xfrm>
          <a:off x="1939602" y="1140875"/>
          <a:ext cx="2152426" cy="860970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Analyse fonctionnel</a:t>
          </a:r>
        </a:p>
      </dsp:txBody>
      <dsp:txXfrm>
        <a:off x="2370087" y="1140875"/>
        <a:ext cx="1291456" cy="860970"/>
      </dsp:txXfrm>
    </dsp:sp>
    <dsp:sp modelId="{55AEDAB2-EFE9-4E65-93E9-FFCE3AD929BB}">
      <dsp:nvSpPr>
        <dsp:cNvPr id="0" name=""/>
        <dsp:cNvSpPr/>
      </dsp:nvSpPr>
      <dsp:spPr>
        <a:xfrm>
          <a:off x="3876786" y="1140875"/>
          <a:ext cx="2152426" cy="860970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Conception</a:t>
          </a:r>
        </a:p>
      </dsp:txBody>
      <dsp:txXfrm>
        <a:off x="4307271" y="1140875"/>
        <a:ext cx="1291456" cy="860970"/>
      </dsp:txXfrm>
    </dsp:sp>
    <dsp:sp modelId="{22E6E5D2-4562-49D7-8F61-3192307B68F1}">
      <dsp:nvSpPr>
        <dsp:cNvPr id="0" name=""/>
        <dsp:cNvSpPr/>
      </dsp:nvSpPr>
      <dsp:spPr>
        <a:xfrm>
          <a:off x="5813970" y="1140875"/>
          <a:ext cx="2152426" cy="860970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Recette</a:t>
          </a:r>
        </a:p>
      </dsp:txBody>
      <dsp:txXfrm>
        <a:off x="6244455" y="1140875"/>
        <a:ext cx="1291456" cy="860970"/>
      </dsp:txXfrm>
    </dsp:sp>
    <dsp:sp modelId="{71B449DE-FE14-4639-B5BB-733CEE38EFDB}">
      <dsp:nvSpPr>
        <dsp:cNvPr id="0" name=""/>
        <dsp:cNvSpPr/>
      </dsp:nvSpPr>
      <dsp:spPr>
        <a:xfrm>
          <a:off x="7751154" y="1140875"/>
          <a:ext cx="2152426" cy="860970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Livraison</a:t>
          </a:r>
        </a:p>
      </dsp:txBody>
      <dsp:txXfrm>
        <a:off x="8181639" y="1140875"/>
        <a:ext cx="1291456" cy="8609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2EAF3-1084-4337-88EB-EC12C783CB24}">
      <dsp:nvSpPr>
        <dsp:cNvPr id="0" name=""/>
        <dsp:cNvSpPr/>
      </dsp:nvSpPr>
      <dsp:spPr>
        <a:xfrm>
          <a:off x="3348149" y="614317"/>
          <a:ext cx="474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4470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572758" y="657512"/>
        <a:ext cx="25253" cy="5050"/>
      </dsp:txXfrm>
    </dsp:sp>
    <dsp:sp modelId="{FA4315D3-8EEC-428F-B223-900510DE06CE}">
      <dsp:nvSpPr>
        <dsp:cNvPr id="0" name=""/>
        <dsp:cNvSpPr/>
      </dsp:nvSpPr>
      <dsp:spPr>
        <a:xfrm>
          <a:off x="1153990" y="1249"/>
          <a:ext cx="2195958" cy="13175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604" tIns="112949" rIns="107604" bIns="11294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Définition des objectifs fondamentaux</a:t>
          </a:r>
        </a:p>
      </dsp:txBody>
      <dsp:txXfrm>
        <a:off x="1153990" y="1249"/>
        <a:ext cx="2195958" cy="1317575"/>
      </dsp:txXfrm>
    </dsp:sp>
    <dsp:sp modelId="{056FEB7B-18D0-4E4F-B43F-1446B7B7264D}">
      <dsp:nvSpPr>
        <dsp:cNvPr id="0" name=""/>
        <dsp:cNvSpPr/>
      </dsp:nvSpPr>
      <dsp:spPr>
        <a:xfrm>
          <a:off x="6049179" y="614317"/>
          <a:ext cx="474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4470" y="45720"/>
              </a:lnTo>
            </a:path>
          </a:pathLst>
        </a:custGeom>
        <a:noFill/>
        <a:ln w="9525" cap="flat" cmpd="sng" algn="ctr">
          <a:solidFill>
            <a:schemeClr val="accent5">
              <a:hueOff val="-827139"/>
              <a:satOff val="-4443"/>
              <a:lumOff val="151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6273788" y="657512"/>
        <a:ext cx="25253" cy="5050"/>
      </dsp:txXfrm>
    </dsp:sp>
    <dsp:sp modelId="{47B2817D-AE6A-4914-92B4-97AB04834FD8}">
      <dsp:nvSpPr>
        <dsp:cNvPr id="0" name=""/>
        <dsp:cNvSpPr/>
      </dsp:nvSpPr>
      <dsp:spPr>
        <a:xfrm>
          <a:off x="3855020" y="1249"/>
          <a:ext cx="2195958" cy="1317575"/>
        </a:xfrm>
        <a:prstGeom prst="rect">
          <a:avLst/>
        </a:prstGeom>
        <a:gradFill rotWithShape="0">
          <a:gsLst>
            <a:gs pos="0">
              <a:schemeClr val="accent5">
                <a:hueOff val="-661711"/>
                <a:satOff val="-3554"/>
                <a:lumOff val="121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661711"/>
                <a:satOff val="-3554"/>
                <a:lumOff val="121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604" tIns="112949" rIns="107604" bIns="11294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Constitution de l’équipe</a:t>
          </a:r>
        </a:p>
      </dsp:txBody>
      <dsp:txXfrm>
        <a:off x="3855020" y="1249"/>
        <a:ext cx="2195958" cy="1317575"/>
      </dsp:txXfrm>
    </dsp:sp>
    <dsp:sp modelId="{12FADDAD-D18A-4130-9060-12790C4F467B}">
      <dsp:nvSpPr>
        <dsp:cNvPr id="0" name=""/>
        <dsp:cNvSpPr/>
      </dsp:nvSpPr>
      <dsp:spPr>
        <a:xfrm>
          <a:off x="2251970" y="1317025"/>
          <a:ext cx="5402059" cy="474470"/>
        </a:xfrm>
        <a:custGeom>
          <a:avLst/>
          <a:gdLst/>
          <a:ahLst/>
          <a:cxnLst/>
          <a:rect l="0" t="0" r="0" b="0"/>
          <a:pathLst>
            <a:path>
              <a:moveTo>
                <a:pt x="5402059" y="0"/>
              </a:moveTo>
              <a:lnTo>
                <a:pt x="5402059" y="254335"/>
              </a:lnTo>
              <a:lnTo>
                <a:pt x="0" y="254335"/>
              </a:lnTo>
              <a:lnTo>
                <a:pt x="0" y="474470"/>
              </a:lnTo>
            </a:path>
          </a:pathLst>
        </a:custGeom>
        <a:noFill/>
        <a:ln w="952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817359" y="1551735"/>
        <a:ext cx="271280" cy="5050"/>
      </dsp:txXfrm>
    </dsp:sp>
    <dsp:sp modelId="{78CA07A1-4A39-4AA1-8992-5773EAB89464}">
      <dsp:nvSpPr>
        <dsp:cNvPr id="0" name=""/>
        <dsp:cNvSpPr/>
      </dsp:nvSpPr>
      <dsp:spPr>
        <a:xfrm>
          <a:off x="6556050" y="1249"/>
          <a:ext cx="2195958" cy="1317575"/>
        </a:xfrm>
        <a:prstGeom prst="rect">
          <a:avLst/>
        </a:prstGeom>
        <a:gradFill rotWithShape="0">
          <a:gsLst>
            <a:gs pos="0">
              <a:schemeClr val="accent5">
                <a:hueOff val="-1323423"/>
                <a:satOff val="-7108"/>
                <a:lumOff val="24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323423"/>
                <a:satOff val="-7108"/>
                <a:lumOff val="24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604" tIns="112949" rIns="107604" bIns="11294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Etude des règles de gestion</a:t>
          </a:r>
        </a:p>
      </dsp:txBody>
      <dsp:txXfrm>
        <a:off x="6556050" y="1249"/>
        <a:ext cx="2195958" cy="1317575"/>
      </dsp:txXfrm>
    </dsp:sp>
    <dsp:sp modelId="{26C624C2-19DA-443F-B670-9C82AEB3D61F}">
      <dsp:nvSpPr>
        <dsp:cNvPr id="0" name=""/>
        <dsp:cNvSpPr/>
      </dsp:nvSpPr>
      <dsp:spPr>
        <a:xfrm>
          <a:off x="3348149" y="2436963"/>
          <a:ext cx="474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4470" y="45720"/>
              </a:lnTo>
            </a:path>
          </a:pathLst>
        </a:custGeom>
        <a:noFill/>
        <a:ln w="9525" cap="flat" cmpd="sng" algn="ctr">
          <a:solidFill>
            <a:schemeClr val="accent5">
              <a:hueOff val="-2481417"/>
              <a:satOff val="-13328"/>
              <a:lumOff val="455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572758" y="2480158"/>
        <a:ext cx="25253" cy="5050"/>
      </dsp:txXfrm>
    </dsp:sp>
    <dsp:sp modelId="{20224A9E-7536-4E68-886F-133F1EDB5DB9}">
      <dsp:nvSpPr>
        <dsp:cNvPr id="0" name=""/>
        <dsp:cNvSpPr/>
      </dsp:nvSpPr>
      <dsp:spPr>
        <a:xfrm>
          <a:off x="1153990" y="1823895"/>
          <a:ext cx="2195958" cy="1317575"/>
        </a:xfrm>
        <a:prstGeom prst="rect">
          <a:avLst/>
        </a:prstGeom>
        <a:gradFill rotWithShape="0">
          <a:gsLst>
            <a:gs pos="0">
              <a:schemeClr val="accent5">
                <a:hueOff val="-1985134"/>
                <a:satOff val="-10662"/>
                <a:lumOff val="364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985134"/>
                <a:satOff val="-10662"/>
                <a:lumOff val="364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604" tIns="112949" rIns="107604" bIns="11294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Constitution du dictionnaire des données</a:t>
          </a:r>
        </a:p>
      </dsp:txBody>
      <dsp:txXfrm>
        <a:off x="1153990" y="1823895"/>
        <a:ext cx="2195958" cy="1317575"/>
      </dsp:txXfrm>
    </dsp:sp>
    <dsp:sp modelId="{4E74B9E6-6809-4BB0-91BF-BD4CC3A46533}">
      <dsp:nvSpPr>
        <dsp:cNvPr id="0" name=""/>
        <dsp:cNvSpPr/>
      </dsp:nvSpPr>
      <dsp:spPr>
        <a:xfrm>
          <a:off x="6049179" y="2436963"/>
          <a:ext cx="474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4470" y="45720"/>
              </a:lnTo>
            </a:path>
          </a:pathLst>
        </a:custGeom>
        <a:noFill/>
        <a:ln w="952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6273788" y="2480158"/>
        <a:ext cx="25253" cy="5050"/>
      </dsp:txXfrm>
    </dsp:sp>
    <dsp:sp modelId="{48F0A746-858F-42CF-8F2A-D268ADD65910}">
      <dsp:nvSpPr>
        <dsp:cNvPr id="0" name=""/>
        <dsp:cNvSpPr/>
      </dsp:nvSpPr>
      <dsp:spPr>
        <a:xfrm>
          <a:off x="3855020" y="1823895"/>
          <a:ext cx="2195958" cy="1317575"/>
        </a:xfrm>
        <a:prstGeom prst="rect">
          <a:avLst/>
        </a:prstGeom>
        <a:gradFill rotWithShape="0">
          <a:gsLst>
            <a:gs pos="0">
              <a:schemeClr val="accent5">
                <a:hueOff val="-2646845"/>
                <a:satOff val="-14216"/>
                <a:lumOff val="486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646845"/>
                <a:satOff val="-14216"/>
                <a:lumOff val="486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604" tIns="112949" rIns="107604" bIns="11294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Organisation des données ( Merise)</a:t>
          </a:r>
        </a:p>
      </dsp:txBody>
      <dsp:txXfrm>
        <a:off x="3855020" y="1823895"/>
        <a:ext cx="2195958" cy="1317575"/>
      </dsp:txXfrm>
    </dsp:sp>
    <dsp:sp modelId="{7ADFE620-F65C-44BE-BBB2-E27FC99C6B1B}">
      <dsp:nvSpPr>
        <dsp:cNvPr id="0" name=""/>
        <dsp:cNvSpPr/>
      </dsp:nvSpPr>
      <dsp:spPr>
        <a:xfrm>
          <a:off x="6556050" y="1823895"/>
          <a:ext cx="2195958" cy="1317575"/>
        </a:xfrm>
        <a:prstGeom prst="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604" tIns="112949" rIns="107604" bIns="11294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Maquettage des écrans</a:t>
          </a:r>
        </a:p>
      </dsp:txBody>
      <dsp:txXfrm>
        <a:off x="6556050" y="1823895"/>
        <a:ext cx="2195958" cy="13175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C837D-9919-4C9D-9506-0B5E2329B78B}">
      <dsp:nvSpPr>
        <dsp:cNvPr id="0" name=""/>
        <dsp:cNvSpPr/>
      </dsp:nvSpPr>
      <dsp:spPr>
        <a:xfrm>
          <a:off x="52" y="5663"/>
          <a:ext cx="5047677" cy="1699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S. Le Cann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Développeur backend</a:t>
          </a:r>
        </a:p>
      </dsp:txBody>
      <dsp:txXfrm>
        <a:off x="52" y="5663"/>
        <a:ext cx="5047677" cy="1699200"/>
      </dsp:txXfrm>
    </dsp:sp>
    <dsp:sp modelId="{33E4A846-03F8-4F1E-AEE4-54B1B200D3CD}">
      <dsp:nvSpPr>
        <dsp:cNvPr id="0" name=""/>
        <dsp:cNvSpPr/>
      </dsp:nvSpPr>
      <dsp:spPr>
        <a:xfrm>
          <a:off x="52" y="1704864"/>
          <a:ext cx="5047677" cy="259128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38630-8332-42B5-AE7C-2BC1BA7E7E43}">
      <dsp:nvSpPr>
        <dsp:cNvPr id="0" name=""/>
        <dsp:cNvSpPr/>
      </dsp:nvSpPr>
      <dsp:spPr>
        <a:xfrm>
          <a:off x="5754405" y="5663"/>
          <a:ext cx="5047677" cy="1699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/>
            <a:t>B. Ragot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Développeur frontend</a:t>
          </a:r>
        </a:p>
      </dsp:txBody>
      <dsp:txXfrm>
        <a:off x="5754405" y="5663"/>
        <a:ext cx="5047677" cy="1699200"/>
      </dsp:txXfrm>
    </dsp:sp>
    <dsp:sp modelId="{D3B6A75E-6C6E-49A7-9F99-9705955C494D}">
      <dsp:nvSpPr>
        <dsp:cNvPr id="0" name=""/>
        <dsp:cNvSpPr/>
      </dsp:nvSpPr>
      <dsp:spPr>
        <a:xfrm>
          <a:off x="5754405" y="1704864"/>
          <a:ext cx="5047677" cy="259128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BB4D0-66A9-4283-B76E-75CB85AC8BBE}">
      <dsp:nvSpPr>
        <dsp:cNvPr id="0" name=""/>
        <dsp:cNvSpPr/>
      </dsp:nvSpPr>
      <dsp:spPr>
        <a:xfrm>
          <a:off x="3348149" y="614317"/>
          <a:ext cx="474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4470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572758" y="657512"/>
        <a:ext cx="25253" cy="5050"/>
      </dsp:txXfrm>
    </dsp:sp>
    <dsp:sp modelId="{C97A06FB-7286-448B-A644-92B681EECE8C}">
      <dsp:nvSpPr>
        <dsp:cNvPr id="0" name=""/>
        <dsp:cNvSpPr/>
      </dsp:nvSpPr>
      <dsp:spPr>
        <a:xfrm>
          <a:off x="1153990" y="1249"/>
          <a:ext cx="2195958" cy="13175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604" tIns="112949" rIns="107604" bIns="11294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Découpage en unités fonctionnelles</a:t>
          </a:r>
        </a:p>
      </dsp:txBody>
      <dsp:txXfrm>
        <a:off x="1153990" y="1249"/>
        <a:ext cx="2195958" cy="1317575"/>
      </dsp:txXfrm>
    </dsp:sp>
    <dsp:sp modelId="{4F27D28D-5B2C-4C7B-B211-E268BC6C0496}">
      <dsp:nvSpPr>
        <dsp:cNvPr id="0" name=""/>
        <dsp:cNvSpPr/>
      </dsp:nvSpPr>
      <dsp:spPr>
        <a:xfrm>
          <a:off x="6049179" y="614317"/>
          <a:ext cx="474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4470" y="45720"/>
              </a:lnTo>
            </a:path>
          </a:pathLst>
        </a:custGeom>
        <a:noFill/>
        <a:ln w="9525" cap="flat" cmpd="sng" algn="ctr">
          <a:solidFill>
            <a:schemeClr val="accent5">
              <a:hueOff val="-827139"/>
              <a:satOff val="-4443"/>
              <a:lumOff val="151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6273788" y="657512"/>
        <a:ext cx="25253" cy="5050"/>
      </dsp:txXfrm>
    </dsp:sp>
    <dsp:sp modelId="{06E72D39-4E64-4163-AB82-2DCAFE265547}">
      <dsp:nvSpPr>
        <dsp:cNvPr id="0" name=""/>
        <dsp:cNvSpPr/>
      </dsp:nvSpPr>
      <dsp:spPr>
        <a:xfrm>
          <a:off x="3855020" y="1249"/>
          <a:ext cx="2195958" cy="1317575"/>
        </a:xfrm>
        <a:prstGeom prst="rect">
          <a:avLst/>
        </a:prstGeom>
        <a:gradFill rotWithShape="0">
          <a:gsLst>
            <a:gs pos="0">
              <a:schemeClr val="accent5">
                <a:hueOff val="-661711"/>
                <a:satOff val="-3554"/>
                <a:lumOff val="121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661711"/>
                <a:satOff val="-3554"/>
                <a:lumOff val="121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604" tIns="112949" rIns="107604" bIns="11294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Analyse détaillé</a:t>
          </a:r>
          <a:endParaRPr lang="fr-FR" sz="2200" kern="1200" dirty="0"/>
        </a:p>
      </dsp:txBody>
      <dsp:txXfrm>
        <a:off x="3855020" y="1249"/>
        <a:ext cx="2195958" cy="1317575"/>
      </dsp:txXfrm>
    </dsp:sp>
    <dsp:sp modelId="{E734D4E9-5E82-463A-A2C3-FD0AD8FD0DB8}">
      <dsp:nvSpPr>
        <dsp:cNvPr id="0" name=""/>
        <dsp:cNvSpPr/>
      </dsp:nvSpPr>
      <dsp:spPr>
        <a:xfrm>
          <a:off x="2251970" y="1317025"/>
          <a:ext cx="5402059" cy="474470"/>
        </a:xfrm>
        <a:custGeom>
          <a:avLst/>
          <a:gdLst/>
          <a:ahLst/>
          <a:cxnLst/>
          <a:rect l="0" t="0" r="0" b="0"/>
          <a:pathLst>
            <a:path>
              <a:moveTo>
                <a:pt x="5402059" y="0"/>
              </a:moveTo>
              <a:lnTo>
                <a:pt x="5402059" y="254335"/>
              </a:lnTo>
              <a:lnTo>
                <a:pt x="0" y="254335"/>
              </a:lnTo>
              <a:lnTo>
                <a:pt x="0" y="474470"/>
              </a:lnTo>
            </a:path>
          </a:pathLst>
        </a:custGeom>
        <a:noFill/>
        <a:ln w="952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817359" y="1551735"/>
        <a:ext cx="271280" cy="5050"/>
      </dsp:txXfrm>
    </dsp:sp>
    <dsp:sp modelId="{D7341178-D14D-4696-AB26-9A72DA202485}">
      <dsp:nvSpPr>
        <dsp:cNvPr id="0" name=""/>
        <dsp:cNvSpPr/>
      </dsp:nvSpPr>
      <dsp:spPr>
        <a:xfrm>
          <a:off x="6556050" y="1249"/>
          <a:ext cx="2195958" cy="1317575"/>
        </a:xfrm>
        <a:prstGeom prst="rect">
          <a:avLst/>
        </a:prstGeom>
        <a:gradFill rotWithShape="0">
          <a:gsLst>
            <a:gs pos="0">
              <a:schemeClr val="accent5">
                <a:hueOff val="-1323423"/>
                <a:satOff val="-7108"/>
                <a:lumOff val="24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323423"/>
                <a:satOff val="-7108"/>
                <a:lumOff val="24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604" tIns="112949" rIns="107604" bIns="11294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Organigramme des tâches du projets (WBS)</a:t>
          </a:r>
        </a:p>
      </dsp:txBody>
      <dsp:txXfrm>
        <a:off x="6556050" y="1249"/>
        <a:ext cx="2195958" cy="1317575"/>
      </dsp:txXfrm>
    </dsp:sp>
    <dsp:sp modelId="{6EC3B936-27D4-4983-84F8-D834019EC606}">
      <dsp:nvSpPr>
        <dsp:cNvPr id="0" name=""/>
        <dsp:cNvSpPr/>
      </dsp:nvSpPr>
      <dsp:spPr>
        <a:xfrm>
          <a:off x="3348149" y="2436963"/>
          <a:ext cx="474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4470" y="45720"/>
              </a:lnTo>
            </a:path>
          </a:pathLst>
        </a:custGeom>
        <a:noFill/>
        <a:ln w="9525" cap="flat" cmpd="sng" algn="ctr">
          <a:solidFill>
            <a:schemeClr val="accent5">
              <a:hueOff val="-2481417"/>
              <a:satOff val="-13328"/>
              <a:lumOff val="455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572758" y="2480158"/>
        <a:ext cx="25253" cy="5050"/>
      </dsp:txXfrm>
    </dsp:sp>
    <dsp:sp modelId="{D64C7D0A-882F-4269-99EA-A3874A8C5E20}">
      <dsp:nvSpPr>
        <dsp:cNvPr id="0" name=""/>
        <dsp:cNvSpPr/>
      </dsp:nvSpPr>
      <dsp:spPr>
        <a:xfrm>
          <a:off x="1153990" y="1823895"/>
          <a:ext cx="2195958" cy="1317575"/>
        </a:xfrm>
        <a:prstGeom prst="rect">
          <a:avLst/>
        </a:prstGeom>
        <a:gradFill rotWithShape="0">
          <a:gsLst>
            <a:gs pos="0">
              <a:schemeClr val="accent5">
                <a:hueOff val="-1985134"/>
                <a:satOff val="-10662"/>
                <a:lumOff val="364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985134"/>
                <a:satOff val="-10662"/>
                <a:lumOff val="364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604" tIns="112949" rIns="107604" bIns="11294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Ordonnancement des tâches (PERT)</a:t>
          </a:r>
        </a:p>
      </dsp:txBody>
      <dsp:txXfrm>
        <a:off x="1153990" y="1823895"/>
        <a:ext cx="2195958" cy="1317575"/>
      </dsp:txXfrm>
    </dsp:sp>
    <dsp:sp modelId="{51FE1B9E-530E-44FD-B9EE-260790E768C5}">
      <dsp:nvSpPr>
        <dsp:cNvPr id="0" name=""/>
        <dsp:cNvSpPr/>
      </dsp:nvSpPr>
      <dsp:spPr>
        <a:xfrm>
          <a:off x="6049179" y="2436963"/>
          <a:ext cx="474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4470" y="45720"/>
              </a:lnTo>
            </a:path>
          </a:pathLst>
        </a:custGeom>
        <a:noFill/>
        <a:ln w="952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6273788" y="2480158"/>
        <a:ext cx="25253" cy="5050"/>
      </dsp:txXfrm>
    </dsp:sp>
    <dsp:sp modelId="{DE2A71BD-093E-400B-875C-B5532899B5BC}">
      <dsp:nvSpPr>
        <dsp:cNvPr id="0" name=""/>
        <dsp:cNvSpPr/>
      </dsp:nvSpPr>
      <dsp:spPr>
        <a:xfrm>
          <a:off x="3855020" y="1823895"/>
          <a:ext cx="2195958" cy="1317575"/>
        </a:xfrm>
        <a:prstGeom prst="rect">
          <a:avLst/>
        </a:prstGeom>
        <a:gradFill rotWithShape="0">
          <a:gsLst>
            <a:gs pos="0">
              <a:schemeClr val="accent5">
                <a:hueOff val="-2646845"/>
                <a:satOff val="-14216"/>
                <a:lumOff val="486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646845"/>
                <a:satOff val="-14216"/>
                <a:lumOff val="486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604" tIns="112949" rIns="107604" bIns="11294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Planification des tâches (GANTT)</a:t>
          </a:r>
        </a:p>
      </dsp:txBody>
      <dsp:txXfrm>
        <a:off x="3855020" y="1823895"/>
        <a:ext cx="2195958" cy="1317575"/>
      </dsp:txXfrm>
    </dsp:sp>
    <dsp:sp modelId="{B4867BF4-77A4-46E8-895C-81082E46F99A}">
      <dsp:nvSpPr>
        <dsp:cNvPr id="0" name=""/>
        <dsp:cNvSpPr/>
      </dsp:nvSpPr>
      <dsp:spPr>
        <a:xfrm>
          <a:off x="6556050" y="1823895"/>
          <a:ext cx="2195958" cy="1317575"/>
        </a:xfrm>
        <a:prstGeom prst="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604" tIns="112949" rIns="107604" bIns="11294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Conception</a:t>
          </a:r>
        </a:p>
      </dsp:txBody>
      <dsp:txXfrm>
        <a:off x="6556050" y="1823895"/>
        <a:ext cx="2195958" cy="13175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8138C3-006F-4108-AC22-F8D9C2C1CB95}">
      <dsp:nvSpPr>
        <dsp:cNvPr id="0" name=""/>
        <dsp:cNvSpPr/>
      </dsp:nvSpPr>
      <dsp:spPr>
        <a:xfrm rot="5400000">
          <a:off x="1742114" y="514940"/>
          <a:ext cx="1144170" cy="99542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Azure</a:t>
          </a:r>
        </a:p>
      </dsp:txBody>
      <dsp:txXfrm rot="-5400000">
        <a:off x="1971606" y="618869"/>
        <a:ext cx="685186" cy="787570"/>
      </dsp:txXfrm>
    </dsp:sp>
    <dsp:sp modelId="{DAE7C51A-CC05-4FD0-9915-91125AD385EF}">
      <dsp:nvSpPr>
        <dsp:cNvPr id="0" name=""/>
        <dsp:cNvSpPr/>
      </dsp:nvSpPr>
      <dsp:spPr>
        <a:xfrm>
          <a:off x="2842120" y="669404"/>
          <a:ext cx="1276894" cy="68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Hébergement</a:t>
          </a:r>
        </a:p>
      </dsp:txBody>
      <dsp:txXfrm>
        <a:off x="2842120" y="669404"/>
        <a:ext cx="1276894" cy="686502"/>
      </dsp:txXfrm>
    </dsp:sp>
    <dsp:sp modelId="{D9B920F4-756B-4047-B7D0-6ED031952429}">
      <dsp:nvSpPr>
        <dsp:cNvPr id="0" name=""/>
        <dsp:cNvSpPr/>
      </dsp:nvSpPr>
      <dsp:spPr>
        <a:xfrm rot="5400000">
          <a:off x="667051" y="514940"/>
          <a:ext cx="1144170" cy="99542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661711"/>
            <a:satOff val="-3554"/>
            <a:lumOff val="121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Cloud</a:t>
          </a:r>
        </a:p>
      </dsp:txBody>
      <dsp:txXfrm rot="-5400000">
        <a:off x="896543" y="618869"/>
        <a:ext cx="685186" cy="787570"/>
      </dsp:txXfrm>
    </dsp:sp>
    <dsp:sp modelId="{2C3087D8-BC32-4781-A718-BD844F1D1152}">
      <dsp:nvSpPr>
        <dsp:cNvPr id="0" name=""/>
        <dsp:cNvSpPr/>
      </dsp:nvSpPr>
      <dsp:spPr>
        <a:xfrm rot="5400000">
          <a:off x="1202523" y="1486113"/>
          <a:ext cx="1144170" cy="99542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323423"/>
            <a:satOff val="-7108"/>
            <a:lumOff val="2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API</a:t>
          </a:r>
        </a:p>
      </dsp:txBody>
      <dsp:txXfrm rot="-5400000">
        <a:off x="1432015" y="1590042"/>
        <a:ext cx="685186" cy="787570"/>
      </dsp:txXfrm>
    </dsp:sp>
    <dsp:sp modelId="{E2C23A9C-E255-4408-8617-D40F471A5EBD}">
      <dsp:nvSpPr>
        <dsp:cNvPr id="0" name=""/>
        <dsp:cNvSpPr/>
      </dsp:nvSpPr>
      <dsp:spPr>
        <a:xfrm>
          <a:off x="0" y="1640576"/>
          <a:ext cx="1235704" cy="68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Flux</a:t>
          </a:r>
        </a:p>
      </dsp:txBody>
      <dsp:txXfrm>
        <a:off x="0" y="1640576"/>
        <a:ext cx="1235704" cy="686502"/>
      </dsp:txXfrm>
    </dsp:sp>
    <dsp:sp modelId="{48378745-46FC-4B5C-B0C7-0CF612770002}">
      <dsp:nvSpPr>
        <dsp:cNvPr id="0" name=""/>
        <dsp:cNvSpPr/>
      </dsp:nvSpPr>
      <dsp:spPr>
        <a:xfrm rot="5400000">
          <a:off x="2277586" y="1486113"/>
          <a:ext cx="1144170" cy="99542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985134"/>
            <a:satOff val="-10662"/>
            <a:lumOff val="3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 err="1"/>
            <a:t>Nodejs</a:t>
          </a:r>
          <a:endParaRPr lang="fr-FR" sz="1900" kern="1200" dirty="0"/>
        </a:p>
      </dsp:txBody>
      <dsp:txXfrm rot="-5400000">
        <a:off x="2507078" y="1590042"/>
        <a:ext cx="685186" cy="787570"/>
      </dsp:txXfrm>
    </dsp:sp>
    <dsp:sp modelId="{070C942E-DA56-4070-B080-2B8AD6CE02E7}">
      <dsp:nvSpPr>
        <dsp:cNvPr id="0" name=""/>
        <dsp:cNvSpPr/>
      </dsp:nvSpPr>
      <dsp:spPr>
        <a:xfrm rot="5400000">
          <a:off x="1742114" y="2457285"/>
          <a:ext cx="1144170" cy="99542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2646845"/>
            <a:satOff val="-14216"/>
            <a:lumOff val="486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SQL Server</a:t>
          </a:r>
        </a:p>
      </dsp:txBody>
      <dsp:txXfrm rot="-5400000">
        <a:off x="1971606" y="2561214"/>
        <a:ext cx="685186" cy="787570"/>
      </dsp:txXfrm>
    </dsp:sp>
    <dsp:sp modelId="{EA163B94-46F3-4203-AF62-81471135726C}">
      <dsp:nvSpPr>
        <dsp:cNvPr id="0" name=""/>
        <dsp:cNvSpPr/>
      </dsp:nvSpPr>
      <dsp:spPr>
        <a:xfrm>
          <a:off x="2842120" y="2611748"/>
          <a:ext cx="1276894" cy="68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Données</a:t>
          </a:r>
        </a:p>
      </dsp:txBody>
      <dsp:txXfrm>
        <a:off x="2842120" y="2611748"/>
        <a:ext cx="1276894" cy="686502"/>
      </dsp:txXfrm>
    </dsp:sp>
    <dsp:sp modelId="{1AD6169A-B169-47ED-921C-EA650B250A51}">
      <dsp:nvSpPr>
        <dsp:cNvPr id="0" name=""/>
        <dsp:cNvSpPr/>
      </dsp:nvSpPr>
      <dsp:spPr>
        <a:xfrm rot="5400000">
          <a:off x="667051" y="2457285"/>
          <a:ext cx="1144170" cy="99542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Base de données</a:t>
          </a:r>
        </a:p>
      </dsp:txBody>
      <dsp:txXfrm rot="-5400000">
        <a:off x="896543" y="2561214"/>
        <a:ext cx="685186" cy="7875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C21ED-85E4-4BAA-8236-ADBF2642C522}">
      <dsp:nvSpPr>
        <dsp:cNvPr id="0" name=""/>
        <dsp:cNvSpPr/>
      </dsp:nvSpPr>
      <dsp:spPr>
        <a:xfrm rot="5400000">
          <a:off x="1821087" y="1111125"/>
          <a:ext cx="1196038" cy="104055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Metro</a:t>
          </a:r>
        </a:p>
      </dsp:txBody>
      <dsp:txXfrm rot="-5400000">
        <a:off x="2060982" y="1219766"/>
        <a:ext cx="716247" cy="823272"/>
      </dsp:txXfrm>
    </dsp:sp>
    <dsp:sp modelId="{6B884C20-A863-4E59-A743-09699A0AB243}">
      <dsp:nvSpPr>
        <dsp:cNvPr id="0" name=""/>
        <dsp:cNvSpPr/>
      </dsp:nvSpPr>
      <dsp:spPr>
        <a:xfrm>
          <a:off x="2970958" y="1272591"/>
          <a:ext cx="1334778" cy="717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Client lourd</a:t>
          </a:r>
        </a:p>
      </dsp:txBody>
      <dsp:txXfrm>
        <a:off x="2970958" y="1272591"/>
        <a:ext cx="1334778" cy="717622"/>
      </dsp:txXfrm>
    </dsp:sp>
    <dsp:sp modelId="{DDC4C272-67F2-48BB-B172-CB79981642FD}">
      <dsp:nvSpPr>
        <dsp:cNvPr id="0" name=""/>
        <dsp:cNvSpPr/>
      </dsp:nvSpPr>
      <dsp:spPr>
        <a:xfrm rot="5400000">
          <a:off x="697290" y="1111125"/>
          <a:ext cx="1196038" cy="104055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C# WPF</a:t>
          </a:r>
        </a:p>
      </dsp:txBody>
      <dsp:txXfrm rot="-5400000">
        <a:off x="937185" y="1219766"/>
        <a:ext cx="716247" cy="823272"/>
      </dsp:txXfrm>
    </dsp:sp>
    <dsp:sp modelId="{9F8FCA88-F999-4424-912A-1291FA891513}">
      <dsp:nvSpPr>
        <dsp:cNvPr id="0" name=""/>
        <dsp:cNvSpPr/>
      </dsp:nvSpPr>
      <dsp:spPr>
        <a:xfrm rot="5400000">
          <a:off x="1257035" y="2126322"/>
          <a:ext cx="1196038" cy="104055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SPA</a:t>
          </a:r>
        </a:p>
      </dsp:txBody>
      <dsp:txXfrm rot="-5400000">
        <a:off x="1496930" y="2234963"/>
        <a:ext cx="716247" cy="823272"/>
      </dsp:txXfrm>
    </dsp:sp>
    <dsp:sp modelId="{6E1EE1A2-47E8-444C-B3A1-71B6EBF189AD}">
      <dsp:nvSpPr>
        <dsp:cNvPr id="0" name=""/>
        <dsp:cNvSpPr/>
      </dsp:nvSpPr>
      <dsp:spPr>
        <a:xfrm>
          <a:off x="0" y="2287788"/>
          <a:ext cx="1291721" cy="717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Web</a:t>
          </a:r>
        </a:p>
      </dsp:txBody>
      <dsp:txXfrm>
        <a:off x="0" y="2287788"/>
        <a:ext cx="1291721" cy="717622"/>
      </dsp:txXfrm>
    </dsp:sp>
    <dsp:sp modelId="{AF3D1F7B-62D0-4DD5-AB75-9BD3796329A5}">
      <dsp:nvSpPr>
        <dsp:cNvPr id="0" name=""/>
        <dsp:cNvSpPr/>
      </dsp:nvSpPr>
      <dsp:spPr>
        <a:xfrm rot="5400000">
          <a:off x="2380833" y="2126322"/>
          <a:ext cx="1196038" cy="104055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 err="1"/>
            <a:t>React</a:t>
          </a:r>
          <a:endParaRPr lang="fr-FR" sz="2500" kern="1200" dirty="0"/>
        </a:p>
      </dsp:txBody>
      <dsp:txXfrm rot="-5400000">
        <a:off x="2620728" y="2234963"/>
        <a:ext cx="716247" cy="8232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6747D-316D-4BD6-A750-7C69A08EBEEE}">
      <dsp:nvSpPr>
        <dsp:cNvPr id="0" name=""/>
        <dsp:cNvSpPr/>
      </dsp:nvSpPr>
      <dsp:spPr>
        <a:xfrm>
          <a:off x="1675738" y="1031607"/>
          <a:ext cx="353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765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843012" y="1075405"/>
        <a:ext cx="19218" cy="3843"/>
      </dsp:txXfrm>
    </dsp:sp>
    <dsp:sp modelId="{C1D57C0A-14AE-4D27-8C14-D6F3D4113B5B}">
      <dsp:nvSpPr>
        <dsp:cNvPr id="0" name=""/>
        <dsp:cNvSpPr/>
      </dsp:nvSpPr>
      <dsp:spPr>
        <a:xfrm>
          <a:off x="6384" y="575981"/>
          <a:ext cx="1671153" cy="10026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Requête http</a:t>
          </a:r>
        </a:p>
      </dsp:txBody>
      <dsp:txXfrm>
        <a:off x="6384" y="575981"/>
        <a:ext cx="1671153" cy="1002692"/>
      </dsp:txXfrm>
    </dsp:sp>
    <dsp:sp modelId="{952C1F57-3DB0-4267-868F-B81794B2B33B}">
      <dsp:nvSpPr>
        <dsp:cNvPr id="0" name=""/>
        <dsp:cNvSpPr/>
      </dsp:nvSpPr>
      <dsp:spPr>
        <a:xfrm>
          <a:off x="3731257" y="1031607"/>
          <a:ext cx="353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765" y="45720"/>
              </a:lnTo>
            </a:path>
          </a:pathLst>
        </a:custGeom>
        <a:noFill/>
        <a:ln w="9525" cap="flat" cmpd="sng" algn="ctr">
          <a:solidFill>
            <a:schemeClr val="accent5">
              <a:hueOff val="-413570"/>
              <a:satOff val="-2221"/>
              <a:lumOff val="7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898531" y="1075405"/>
        <a:ext cx="19218" cy="3843"/>
      </dsp:txXfrm>
    </dsp:sp>
    <dsp:sp modelId="{FFFAE6B7-9AC1-4818-8495-B19D4E668483}">
      <dsp:nvSpPr>
        <dsp:cNvPr id="0" name=""/>
        <dsp:cNvSpPr/>
      </dsp:nvSpPr>
      <dsp:spPr>
        <a:xfrm>
          <a:off x="2061903" y="575981"/>
          <a:ext cx="1671153" cy="1002692"/>
        </a:xfrm>
        <a:prstGeom prst="rect">
          <a:avLst/>
        </a:prstGeom>
        <a:solidFill>
          <a:schemeClr val="accent5">
            <a:hueOff val="-367617"/>
            <a:satOff val="-1974"/>
            <a:lumOff val="6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Authentification</a:t>
          </a:r>
        </a:p>
      </dsp:txBody>
      <dsp:txXfrm>
        <a:off x="2061903" y="575981"/>
        <a:ext cx="1671153" cy="1002692"/>
      </dsp:txXfrm>
    </dsp:sp>
    <dsp:sp modelId="{18B4C6F8-AD83-4405-BECE-1DC5E159599B}">
      <dsp:nvSpPr>
        <dsp:cNvPr id="0" name=""/>
        <dsp:cNvSpPr/>
      </dsp:nvSpPr>
      <dsp:spPr>
        <a:xfrm>
          <a:off x="5786776" y="1031607"/>
          <a:ext cx="353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765" y="45720"/>
              </a:lnTo>
            </a:path>
          </a:pathLst>
        </a:custGeom>
        <a:noFill/>
        <a:ln w="9525" cap="flat" cmpd="sng" algn="ctr">
          <a:solidFill>
            <a:schemeClr val="accent5">
              <a:hueOff val="-827139"/>
              <a:satOff val="-4443"/>
              <a:lumOff val="151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954050" y="1075405"/>
        <a:ext cx="19218" cy="3843"/>
      </dsp:txXfrm>
    </dsp:sp>
    <dsp:sp modelId="{AF4D2E04-6EAA-4EE3-B55B-E6618376409A}">
      <dsp:nvSpPr>
        <dsp:cNvPr id="0" name=""/>
        <dsp:cNvSpPr/>
      </dsp:nvSpPr>
      <dsp:spPr>
        <a:xfrm>
          <a:off x="4117423" y="575981"/>
          <a:ext cx="1671153" cy="1002692"/>
        </a:xfrm>
        <a:prstGeom prst="rect">
          <a:avLst/>
        </a:prstGeom>
        <a:solidFill>
          <a:schemeClr val="accent5">
            <a:hueOff val="-735235"/>
            <a:satOff val="-3949"/>
            <a:lumOff val="135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Contact Base de données</a:t>
          </a:r>
        </a:p>
      </dsp:txBody>
      <dsp:txXfrm>
        <a:off x="4117423" y="575981"/>
        <a:ext cx="1671153" cy="1002692"/>
      </dsp:txXfrm>
    </dsp:sp>
    <dsp:sp modelId="{140684FF-B65C-4B3E-B41D-BB2202223F12}">
      <dsp:nvSpPr>
        <dsp:cNvPr id="0" name=""/>
        <dsp:cNvSpPr/>
      </dsp:nvSpPr>
      <dsp:spPr>
        <a:xfrm>
          <a:off x="7842296" y="1031607"/>
          <a:ext cx="353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765" y="45720"/>
              </a:lnTo>
            </a:path>
          </a:pathLst>
        </a:custGeom>
        <a:noFill/>
        <a:ln w="9525" cap="flat" cmpd="sng" algn="ctr">
          <a:solidFill>
            <a:schemeClr val="accent5">
              <a:hueOff val="-1240709"/>
              <a:satOff val="-6664"/>
              <a:lumOff val="227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8009569" y="1075405"/>
        <a:ext cx="19218" cy="3843"/>
      </dsp:txXfrm>
    </dsp:sp>
    <dsp:sp modelId="{E2943F7C-5D42-4D5B-AC95-5F0E03259A0D}">
      <dsp:nvSpPr>
        <dsp:cNvPr id="0" name=""/>
        <dsp:cNvSpPr/>
      </dsp:nvSpPr>
      <dsp:spPr>
        <a:xfrm>
          <a:off x="6172942" y="575981"/>
          <a:ext cx="1671153" cy="1002692"/>
        </a:xfrm>
        <a:prstGeom prst="rect">
          <a:avLst/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Vérification Login / Mot de passe</a:t>
          </a:r>
        </a:p>
      </dsp:txBody>
      <dsp:txXfrm>
        <a:off x="6172942" y="575981"/>
        <a:ext cx="1671153" cy="1002692"/>
      </dsp:txXfrm>
    </dsp:sp>
    <dsp:sp modelId="{ECFE5E8B-471D-421F-9579-D9322A0AC68D}">
      <dsp:nvSpPr>
        <dsp:cNvPr id="0" name=""/>
        <dsp:cNvSpPr/>
      </dsp:nvSpPr>
      <dsp:spPr>
        <a:xfrm>
          <a:off x="841961" y="1576873"/>
          <a:ext cx="8222076" cy="353765"/>
        </a:xfrm>
        <a:custGeom>
          <a:avLst/>
          <a:gdLst/>
          <a:ahLst/>
          <a:cxnLst/>
          <a:rect l="0" t="0" r="0" b="0"/>
          <a:pathLst>
            <a:path>
              <a:moveTo>
                <a:pt x="8222076" y="0"/>
              </a:moveTo>
              <a:lnTo>
                <a:pt x="8222076" y="193982"/>
              </a:lnTo>
              <a:lnTo>
                <a:pt x="0" y="193982"/>
              </a:lnTo>
              <a:lnTo>
                <a:pt x="0" y="353765"/>
              </a:lnTo>
            </a:path>
          </a:pathLst>
        </a:custGeom>
        <a:noFill/>
        <a:ln w="952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747223" y="1751834"/>
        <a:ext cx="411552" cy="3843"/>
      </dsp:txXfrm>
    </dsp:sp>
    <dsp:sp modelId="{2BEA9C03-5851-49EE-9834-9BC17344DFC3}">
      <dsp:nvSpPr>
        <dsp:cNvPr id="0" name=""/>
        <dsp:cNvSpPr/>
      </dsp:nvSpPr>
      <dsp:spPr>
        <a:xfrm>
          <a:off x="8228461" y="575981"/>
          <a:ext cx="1671153" cy="1002692"/>
        </a:xfrm>
        <a:prstGeom prst="rect">
          <a:avLst/>
        </a:prstGeom>
        <a:solidFill>
          <a:schemeClr val="accent5">
            <a:hueOff val="-1470470"/>
            <a:satOff val="-7898"/>
            <a:lumOff val="270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ID utilisateur / JSON </a:t>
          </a:r>
          <a:r>
            <a:rPr lang="fr-FR" sz="1800" kern="1200" dirty="0" err="1"/>
            <a:t>WebToken</a:t>
          </a:r>
          <a:endParaRPr lang="fr-FR" sz="1800" kern="1200" dirty="0"/>
        </a:p>
      </dsp:txBody>
      <dsp:txXfrm>
        <a:off x="8228461" y="575981"/>
        <a:ext cx="1671153" cy="1002692"/>
      </dsp:txXfrm>
    </dsp:sp>
    <dsp:sp modelId="{8239D29C-FCB6-42BF-BEAC-78C8E8E17A98}">
      <dsp:nvSpPr>
        <dsp:cNvPr id="0" name=""/>
        <dsp:cNvSpPr/>
      </dsp:nvSpPr>
      <dsp:spPr>
        <a:xfrm>
          <a:off x="1675738" y="2418664"/>
          <a:ext cx="353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765" y="45720"/>
              </a:lnTo>
            </a:path>
          </a:pathLst>
        </a:custGeom>
        <a:noFill/>
        <a:ln w="9525" cap="flat" cmpd="sng" algn="ctr">
          <a:solidFill>
            <a:schemeClr val="accent5">
              <a:hueOff val="-2067848"/>
              <a:satOff val="-11106"/>
              <a:lumOff val="379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843012" y="2462463"/>
        <a:ext cx="19218" cy="3843"/>
      </dsp:txXfrm>
    </dsp:sp>
    <dsp:sp modelId="{AEF61DCE-C313-4386-BDCB-57A0C35E9756}">
      <dsp:nvSpPr>
        <dsp:cNvPr id="0" name=""/>
        <dsp:cNvSpPr/>
      </dsp:nvSpPr>
      <dsp:spPr>
        <a:xfrm>
          <a:off x="6384" y="1963038"/>
          <a:ext cx="1671153" cy="1002692"/>
        </a:xfrm>
        <a:prstGeom prst="rect">
          <a:avLst/>
        </a:prstGeom>
        <a:solidFill>
          <a:schemeClr val="accent5">
            <a:hueOff val="-1838087"/>
            <a:satOff val="-9872"/>
            <a:lumOff val="33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Requête http</a:t>
          </a:r>
        </a:p>
      </dsp:txBody>
      <dsp:txXfrm>
        <a:off x="6384" y="1963038"/>
        <a:ext cx="1671153" cy="1002692"/>
      </dsp:txXfrm>
    </dsp:sp>
    <dsp:sp modelId="{A493664C-02A2-43F6-959C-12ECAA988015}">
      <dsp:nvSpPr>
        <dsp:cNvPr id="0" name=""/>
        <dsp:cNvSpPr/>
      </dsp:nvSpPr>
      <dsp:spPr>
        <a:xfrm>
          <a:off x="3731257" y="2418664"/>
          <a:ext cx="353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765" y="45720"/>
              </a:lnTo>
            </a:path>
          </a:pathLst>
        </a:custGeom>
        <a:noFill/>
        <a:ln w="9525" cap="flat" cmpd="sng" algn="ctr">
          <a:solidFill>
            <a:schemeClr val="accent5">
              <a:hueOff val="-2481417"/>
              <a:satOff val="-13328"/>
              <a:lumOff val="455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898531" y="2462463"/>
        <a:ext cx="19218" cy="3843"/>
      </dsp:txXfrm>
    </dsp:sp>
    <dsp:sp modelId="{CDD00565-E2E2-4AF4-8B2E-11B28AFEFF67}">
      <dsp:nvSpPr>
        <dsp:cNvPr id="0" name=""/>
        <dsp:cNvSpPr/>
      </dsp:nvSpPr>
      <dsp:spPr>
        <a:xfrm>
          <a:off x="2061903" y="1963038"/>
          <a:ext cx="1671153" cy="1002692"/>
        </a:xfrm>
        <a:prstGeom prst="rect">
          <a:avLst/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Vérification du JSON </a:t>
          </a:r>
          <a:r>
            <a:rPr lang="fr-FR" sz="1800" kern="1200" dirty="0" err="1"/>
            <a:t>WebToken</a:t>
          </a:r>
          <a:endParaRPr lang="fr-FR" sz="1800" kern="1200" dirty="0"/>
        </a:p>
      </dsp:txBody>
      <dsp:txXfrm>
        <a:off x="2061903" y="1963038"/>
        <a:ext cx="1671153" cy="1002692"/>
      </dsp:txXfrm>
    </dsp:sp>
    <dsp:sp modelId="{DCD983C0-6C53-40E3-80F7-2494EAC60658}">
      <dsp:nvSpPr>
        <dsp:cNvPr id="0" name=""/>
        <dsp:cNvSpPr/>
      </dsp:nvSpPr>
      <dsp:spPr>
        <a:xfrm>
          <a:off x="5786776" y="2418664"/>
          <a:ext cx="353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765" y="45720"/>
              </a:lnTo>
            </a:path>
          </a:pathLst>
        </a:custGeom>
        <a:noFill/>
        <a:ln w="9525" cap="flat" cmpd="sng" algn="ctr">
          <a:solidFill>
            <a:schemeClr val="accent5">
              <a:hueOff val="-2894987"/>
              <a:satOff val="-15549"/>
              <a:lumOff val="53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954050" y="2462463"/>
        <a:ext cx="19218" cy="3843"/>
      </dsp:txXfrm>
    </dsp:sp>
    <dsp:sp modelId="{41E5F118-7317-42A6-9E83-FD5A4A615D0A}">
      <dsp:nvSpPr>
        <dsp:cNvPr id="0" name=""/>
        <dsp:cNvSpPr/>
      </dsp:nvSpPr>
      <dsp:spPr>
        <a:xfrm>
          <a:off x="4117423" y="1963038"/>
          <a:ext cx="1671153" cy="1002692"/>
        </a:xfrm>
        <a:prstGeom prst="rect">
          <a:avLst/>
        </a:prstGeom>
        <a:solidFill>
          <a:schemeClr val="accent5">
            <a:hueOff val="-2573322"/>
            <a:satOff val="-13821"/>
            <a:lumOff val="47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Contact base de données</a:t>
          </a:r>
        </a:p>
      </dsp:txBody>
      <dsp:txXfrm>
        <a:off x="4117423" y="1963038"/>
        <a:ext cx="1671153" cy="1002692"/>
      </dsp:txXfrm>
    </dsp:sp>
    <dsp:sp modelId="{730373C5-BCF8-4F5F-AF88-AD44202C71E8}">
      <dsp:nvSpPr>
        <dsp:cNvPr id="0" name=""/>
        <dsp:cNvSpPr/>
      </dsp:nvSpPr>
      <dsp:spPr>
        <a:xfrm>
          <a:off x="7842296" y="2418664"/>
          <a:ext cx="353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765" y="45720"/>
              </a:lnTo>
            </a:path>
          </a:pathLst>
        </a:custGeom>
        <a:noFill/>
        <a:ln w="952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8009569" y="2462463"/>
        <a:ext cx="19218" cy="3843"/>
      </dsp:txXfrm>
    </dsp:sp>
    <dsp:sp modelId="{3B716CB6-7CE3-4463-9306-BA300781D5CA}">
      <dsp:nvSpPr>
        <dsp:cNvPr id="0" name=""/>
        <dsp:cNvSpPr/>
      </dsp:nvSpPr>
      <dsp:spPr>
        <a:xfrm>
          <a:off x="6172942" y="1963038"/>
          <a:ext cx="1671153" cy="1002692"/>
        </a:xfrm>
        <a:prstGeom prst="rect">
          <a:avLst/>
        </a:prstGeom>
        <a:solidFill>
          <a:schemeClr val="accent5">
            <a:hueOff val="-2940939"/>
            <a:satOff val="-15796"/>
            <a:lumOff val="540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Récupération des données</a:t>
          </a:r>
        </a:p>
      </dsp:txBody>
      <dsp:txXfrm>
        <a:off x="6172942" y="1963038"/>
        <a:ext cx="1671153" cy="1002692"/>
      </dsp:txXfrm>
    </dsp:sp>
    <dsp:sp modelId="{BC1BE64D-CC2B-4D24-AF72-9C03F2A3BAB4}">
      <dsp:nvSpPr>
        <dsp:cNvPr id="0" name=""/>
        <dsp:cNvSpPr/>
      </dsp:nvSpPr>
      <dsp:spPr>
        <a:xfrm>
          <a:off x="8228461" y="1963038"/>
          <a:ext cx="1671153" cy="1002692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Flux JSON</a:t>
          </a:r>
        </a:p>
      </dsp:txBody>
      <dsp:txXfrm>
        <a:off x="8228461" y="1963038"/>
        <a:ext cx="1671153" cy="1002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6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08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940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15723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229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8369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3548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09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5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3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4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0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4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0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685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69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23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8F1D4-4919-48A6-913F-51806FF03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738" y="685798"/>
            <a:ext cx="6159273" cy="4495801"/>
          </a:xfrm>
        </p:spPr>
        <p:txBody>
          <a:bodyPr anchor="ctr">
            <a:normAutofit/>
          </a:bodyPr>
          <a:lstStyle/>
          <a:p>
            <a:r>
              <a:rPr lang="fr-FR" sz="5400">
                <a:solidFill>
                  <a:srgbClr val="FFFFFF"/>
                </a:solidFill>
              </a:rPr>
              <a:t>MegaCasting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B50343-F0BD-4EB9-995B-C5B14CC1D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171" y="685798"/>
            <a:ext cx="2502578" cy="4495801"/>
          </a:xfrm>
        </p:spPr>
        <p:txBody>
          <a:bodyPr anchor="ctr">
            <a:normAutofit/>
          </a:bodyPr>
          <a:lstStyle/>
          <a:p>
            <a:pPr algn="r"/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16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0F56A-8196-40F6-A8DF-80D37772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/>
              <a:t>Analyse fonctionnel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187B7C21-E602-444A-B8C8-5B9942879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04903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199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0A12D-570D-43E0-ABE3-BB061F88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129" y="0"/>
            <a:ext cx="8534400" cy="1507067"/>
          </a:xfrm>
        </p:spPr>
        <p:txBody>
          <a:bodyPr/>
          <a:lstStyle/>
          <a:p>
            <a:r>
              <a:rPr lang="fr-FR" dirty="0"/>
              <a:t>Planning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BAD8ABA-0673-45C7-95F2-A210743C2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129" y="1213945"/>
            <a:ext cx="9387741" cy="505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24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892B1-3B36-45C8-946B-41178666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</a:t>
            </a:r>
          </a:p>
        </p:txBody>
      </p:sp>
      <p:graphicFrame>
        <p:nvGraphicFramePr>
          <p:cNvPr id="12" name="Espace réservé du contenu 11">
            <a:extLst>
              <a:ext uri="{FF2B5EF4-FFF2-40B4-BE49-F238E27FC236}">
                <a16:creationId xmlns:a16="http://schemas.microsoft.com/office/drawing/2014/main" id="{9BF05F62-EB05-4A19-93CA-7C85B20B84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762087"/>
              </p:ext>
            </p:extLst>
          </p:nvPr>
        </p:nvGraphicFramePr>
        <p:xfrm>
          <a:off x="1141413" y="2228194"/>
          <a:ext cx="4119015" cy="3967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2255A958-2F38-4378-9076-741AB0C9E5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8559185"/>
              </p:ext>
            </p:extLst>
          </p:nvPr>
        </p:nvGraphicFramePr>
        <p:xfrm>
          <a:off x="5854261" y="1860331"/>
          <a:ext cx="4305737" cy="4278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5CBF187A-B8C8-4B7F-8AC9-2636CABBBA62}"/>
              </a:ext>
            </a:extLst>
          </p:cNvPr>
          <p:cNvSpPr txBox="1"/>
          <p:nvPr/>
        </p:nvSpPr>
        <p:spPr>
          <a:xfrm>
            <a:off x="7341476" y="1970690"/>
            <a:ext cx="1421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Frontend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C9EA8B7-F3CB-4844-AEEB-4EB3642432FC}"/>
              </a:ext>
            </a:extLst>
          </p:cNvPr>
          <p:cNvSpPr txBox="1"/>
          <p:nvPr/>
        </p:nvSpPr>
        <p:spPr>
          <a:xfrm>
            <a:off x="2104507" y="1970690"/>
            <a:ext cx="1393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3992469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5388600-2B88-4C13-83E5-2AC907184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5705" y="-207885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150" dirty="0"/>
              <a:t>Architecture</a:t>
            </a:r>
          </a:p>
        </p:txBody>
      </p:sp>
      <p:pic>
        <p:nvPicPr>
          <p:cNvPr id="4" name="Image 3" descr="Une image contenant carte&#10;&#10;Description générée automatiquement">
            <a:extLst>
              <a:ext uri="{FF2B5EF4-FFF2-40B4-BE49-F238E27FC236}">
                <a16:creationId xmlns:a16="http://schemas.microsoft.com/office/drawing/2014/main" id="{84F3BD13-5D0D-470F-A573-327D619A1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853" y="1202215"/>
            <a:ext cx="7686673" cy="5380671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827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 12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96FF09B-265D-4E48-815A-4DD80CA4D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330" y="2737287"/>
            <a:ext cx="5406242" cy="3664230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6" name="Espace réservé du contenu 125">
            <a:extLst>
              <a:ext uri="{FF2B5EF4-FFF2-40B4-BE49-F238E27FC236}">
                <a16:creationId xmlns:a16="http://schemas.microsoft.com/office/drawing/2014/main" id="{E6E23910-2A97-43F6-BE11-AD51A4C2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213" y="2798545"/>
            <a:ext cx="4710683" cy="3541714"/>
          </a:xfrm>
        </p:spPr>
        <p:txBody>
          <a:bodyPr>
            <a:normAutofit/>
          </a:bodyPr>
          <a:lstStyle/>
          <a:p>
            <a:r>
              <a:rPr lang="fr-FR" dirty="0"/>
              <a:t>Framework très populaire</a:t>
            </a:r>
          </a:p>
          <a:p>
            <a:r>
              <a:rPr lang="fr-FR" dirty="0"/>
              <a:t>Performant</a:t>
            </a:r>
          </a:p>
          <a:p>
            <a:r>
              <a:rPr lang="fr-FR" dirty="0"/>
              <a:t>Mise en œuvre rapide</a:t>
            </a:r>
          </a:p>
          <a:p>
            <a:r>
              <a:rPr lang="fr-FR" dirty="0"/>
              <a:t>Scalable</a:t>
            </a:r>
          </a:p>
          <a:p>
            <a:r>
              <a:rPr lang="fr-FR" dirty="0"/>
              <a:t>NPM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34" name="Image 133">
            <a:extLst>
              <a:ext uri="{FF2B5EF4-FFF2-40B4-BE49-F238E27FC236}">
                <a16:creationId xmlns:a16="http://schemas.microsoft.com/office/drawing/2014/main" id="{0D8C4DE6-FF0D-4D17-B098-5B5652B72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861" y="231487"/>
            <a:ext cx="3428480" cy="209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78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DEC05FB2-D12D-42FD-A8A5-278E8BD5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fr-FR" sz="3200"/>
              <a:t>Avantages du Cloud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089A488-42C7-4CB1-95F6-45CD98E1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fr-FR" sz="2000"/>
              <a:t>Réduction des coûts</a:t>
            </a:r>
          </a:p>
          <a:p>
            <a:r>
              <a:rPr lang="fr-FR" sz="2000"/>
              <a:t>Accessibilité</a:t>
            </a:r>
          </a:p>
          <a:p>
            <a:r>
              <a:rPr lang="fr-FR" sz="2000"/>
              <a:t>Elasticité</a:t>
            </a:r>
          </a:p>
          <a:p>
            <a:r>
              <a:rPr lang="fr-FR" sz="2000"/>
              <a:t>Déploiement rapide</a:t>
            </a:r>
          </a:p>
          <a:p>
            <a:r>
              <a:rPr lang="fr-FR" sz="2000"/>
              <a:t>Simplicité d’intégration</a:t>
            </a:r>
          </a:p>
          <a:p>
            <a:r>
              <a:rPr lang="fr-FR" sz="2000"/>
              <a:t>Sécurité des données</a:t>
            </a:r>
          </a:p>
        </p:txBody>
      </p:sp>
      <p:pic>
        <p:nvPicPr>
          <p:cNvPr id="10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AA25AB23-5A22-4F92-97E5-5A9D32298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860" y="1993488"/>
            <a:ext cx="7169574" cy="4301744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9" name="Image 8" descr="Une image contenant objet&#10;&#10;Description générée automatiquement">
            <a:extLst>
              <a:ext uri="{FF2B5EF4-FFF2-40B4-BE49-F238E27FC236}">
                <a16:creationId xmlns:a16="http://schemas.microsoft.com/office/drawing/2014/main" id="{AACF2FC9-BFF9-431C-B371-0868FC803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992" y="7938"/>
            <a:ext cx="3810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95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25B21-DB13-4DB1-81A5-599ADABB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Versionning</a:t>
            </a:r>
            <a:r>
              <a:rPr lang="fr-FR" dirty="0"/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887F497-3EEB-4B9E-97D3-8C9A1204D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577" y="2312989"/>
            <a:ext cx="6604112" cy="2447924"/>
          </a:xfrm>
          <a:prstGeom prst="rect">
            <a:avLst/>
          </a:prstGeom>
        </p:spPr>
      </p:pic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E8287DDB-AEBA-4870-82D0-BACC42396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853" y="2633576"/>
            <a:ext cx="5094412" cy="2127337"/>
          </a:xfrm>
        </p:spPr>
      </p:pic>
    </p:spTree>
    <p:extLst>
      <p:ext uri="{BB962C8B-B14F-4D97-AF65-F5344CB8AC3E}">
        <p14:creationId xmlns:p14="http://schemas.microsoft.com/office/powerpoint/2010/main" val="1723044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6BB023-2B6E-4A76-8577-FF651BC7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51FBE3-C540-42BE-AB13-54D01B86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722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E77DA-67A9-4DD1-9309-3895C7E2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661" y="508159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DevOps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650F5B1-0208-4012-BB41-5DA384254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129" y="1884576"/>
            <a:ext cx="7465600" cy="4230507"/>
          </a:xfrm>
        </p:spPr>
      </p:pic>
    </p:spTree>
    <p:extLst>
      <p:ext uri="{BB962C8B-B14F-4D97-AF65-F5344CB8AC3E}">
        <p14:creationId xmlns:p14="http://schemas.microsoft.com/office/powerpoint/2010/main" val="1722022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A6C2FE-1D70-461F-A854-C959DDDD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Flux de déploiement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DC864D-07FC-4AA4-BBA0-008CE516E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082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E1923-6C64-410C-BEDC-32387457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B14177-795F-4021-A710-EE6FC7E74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500">
                <a:solidFill>
                  <a:schemeClr val="tx1"/>
                </a:solidFill>
              </a:rPr>
              <a:t>Description contexte</a:t>
            </a:r>
          </a:p>
          <a:p>
            <a:pPr>
              <a:lnSpc>
                <a:spcPct val="90000"/>
              </a:lnSpc>
            </a:pPr>
            <a:r>
              <a:rPr lang="fr-FR" sz="1500">
                <a:solidFill>
                  <a:schemeClr val="tx1"/>
                </a:solidFill>
              </a:rPr>
              <a:t>Analyse du besoin</a:t>
            </a:r>
          </a:p>
          <a:p>
            <a:pPr>
              <a:lnSpc>
                <a:spcPct val="90000"/>
              </a:lnSpc>
            </a:pPr>
            <a:r>
              <a:rPr lang="fr-FR" sz="1500">
                <a:solidFill>
                  <a:schemeClr val="tx1"/>
                </a:solidFill>
              </a:rPr>
              <a:t>Gestion de projet</a:t>
            </a:r>
          </a:p>
          <a:p>
            <a:pPr lvl="1">
              <a:lnSpc>
                <a:spcPct val="90000"/>
              </a:lnSpc>
            </a:pPr>
            <a:r>
              <a:rPr lang="fr-FR" sz="1500">
                <a:solidFill>
                  <a:schemeClr val="tx1"/>
                </a:solidFill>
              </a:rPr>
              <a:t>Équipe</a:t>
            </a:r>
          </a:p>
          <a:p>
            <a:pPr lvl="1">
              <a:lnSpc>
                <a:spcPct val="90000"/>
              </a:lnSpc>
            </a:pPr>
            <a:r>
              <a:rPr lang="fr-FR" sz="1500">
                <a:solidFill>
                  <a:schemeClr val="tx1"/>
                </a:solidFill>
              </a:rPr>
              <a:t>Planning</a:t>
            </a:r>
          </a:p>
          <a:p>
            <a:pPr lvl="1">
              <a:lnSpc>
                <a:spcPct val="90000"/>
              </a:lnSpc>
            </a:pPr>
            <a:r>
              <a:rPr lang="fr-FR" sz="1500">
                <a:solidFill>
                  <a:schemeClr val="tx1"/>
                </a:solidFill>
              </a:rPr>
              <a:t>Mise en œuvre</a:t>
            </a:r>
          </a:p>
          <a:p>
            <a:pPr>
              <a:lnSpc>
                <a:spcPct val="90000"/>
              </a:lnSpc>
            </a:pPr>
            <a:r>
              <a:rPr lang="fr-FR" sz="1500">
                <a:solidFill>
                  <a:schemeClr val="tx1"/>
                </a:solidFill>
              </a:rPr>
              <a:t>Vision globale</a:t>
            </a:r>
          </a:p>
          <a:p>
            <a:pPr lvl="1">
              <a:lnSpc>
                <a:spcPct val="90000"/>
              </a:lnSpc>
            </a:pPr>
            <a:r>
              <a:rPr lang="fr-FR" sz="1500">
                <a:solidFill>
                  <a:schemeClr val="tx1"/>
                </a:solidFill>
              </a:rPr>
              <a:t>Architecture</a:t>
            </a:r>
          </a:p>
          <a:p>
            <a:pPr lvl="1">
              <a:lnSpc>
                <a:spcPct val="90000"/>
              </a:lnSpc>
            </a:pPr>
            <a:r>
              <a:rPr lang="fr-FR" sz="1500">
                <a:solidFill>
                  <a:schemeClr val="tx1"/>
                </a:solidFill>
              </a:rPr>
              <a:t>Fonctionnalités</a:t>
            </a:r>
          </a:p>
          <a:p>
            <a:pPr>
              <a:lnSpc>
                <a:spcPct val="90000"/>
              </a:lnSpc>
            </a:pPr>
            <a:r>
              <a:rPr lang="fr-FR" sz="1500">
                <a:solidFill>
                  <a:schemeClr val="tx1"/>
                </a:solidFill>
              </a:rPr>
              <a:t>Vision technique</a:t>
            </a:r>
          </a:p>
          <a:p>
            <a:pPr>
              <a:lnSpc>
                <a:spcPct val="90000"/>
              </a:lnSpc>
            </a:pPr>
            <a:r>
              <a:rPr lang="fr-FR" sz="1500">
                <a:solidFill>
                  <a:schemeClr val="tx1"/>
                </a:solidFill>
              </a:rPr>
              <a:t>Conclusion</a:t>
            </a:r>
          </a:p>
          <a:p>
            <a:pPr lvl="1">
              <a:lnSpc>
                <a:spcPct val="90000"/>
              </a:lnSpc>
            </a:pPr>
            <a:r>
              <a:rPr lang="fr-FR" sz="1500">
                <a:solidFill>
                  <a:schemeClr val="tx1"/>
                </a:solidFill>
              </a:rPr>
              <a:t>Auto-critique</a:t>
            </a:r>
          </a:p>
          <a:p>
            <a:pPr lvl="1">
              <a:lnSpc>
                <a:spcPct val="90000"/>
              </a:lnSpc>
            </a:pPr>
            <a:r>
              <a:rPr lang="fr-FR" sz="1500">
                <a:solidFill>
                  <a:schemeClr val="tx1"/>
                </a:solidFill>
              </a:rPr>
              <a:t>Remonter sur le projet</a:t>
            </a:r>
          </a:p>
          <a:p>
            <a:pPr lvl="1">
              <a:lnSpc>
                <a:spcPct val="90000"/>
              </a:lnSpc>
            </a:pPr>
            <a:endParaRPr lang="fr-FR" sz="15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fr-FR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589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732BA5-9AE6-46DF-87E9-0AE7B0CE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1C8A4A-EAA0-46AC-A065-E69C00765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59" y="2432011"/>
            <a:ext cx="3845567" cy="3636511"/>
          </a:xfrm>
        </p:spPr>
        <p:txBody>
          <a:bodyPr>
            <a:normAutofit/>
          </a:bodyPr>
          <a:lstStyle/>
          <a:p>
            <a:r>
              <a:rPr lang="fr-FR" sz="1200" dirty="0"/>
              <a:t>Gestion des offres</a:t>
            </a:r>
          </a:p>
          <a:p>
            <a:r>
              <a:rPr lang="fr-FR" sz="1200" dirty="0"/>
              <a:t>Gestion des prospects</a:t>
            </a:r>
          </a:p>
          <a:p>
            <a:r>
              <a:rPr lang="fr-FR" sz="1200" dirty="0"/>
              <a:t>Gestion des listes de référentiels</a:t>
            </a:r>
          </a:p>
          <a:p>
            <a:r>
              <a:rPr lang="fr-FR" sz="1200" dirty="0"/>
              <a:t>Personnalisation</a:t>
            </a:r>
          </a:p>
          <a:p>
            <a:r>
              <a:rPr lang="fr-FR" sz="1200" dirty="0"/>
              <a:t>Gérer les utilisateurs</a:t>
            </a:r>
          </a:p>
          <a:p>
            <a:r>
              <a:rPr lang="fr-FR" sz="1200" dirty="0"/>
              <a:t>Connexion</a:t>
            </a:r>
          </a:p>
          <a:p>
            <a:pPr marL="0" indent="0">
              <a:buNone/>
            </a:pPr>
            <a:endParaRPr lang="fr-FR" sz="1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096A467-1A2E-4FAE-A878-814930A7F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714" y="2432011"/>
            <a:ext cx="7418664" cy="37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24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2B534-6B11-4062-88D5-7587B8B53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655" y="234890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API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AA67A45B-83B1-44DA-8BEC-85C7A62EA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51890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F7D58AA0-2412-456D-AF0C-68D3A4094633}"/>
              </a:ext>
            </a:extLst>
          </p:cNvPr>
          <p:cNvSpPr txBox="1"/>
          <p:nvPr/>
        </p:nvSpPr>
        <p:spPr>
          <a:xfrm>
            <a:off x="1141413" y="2002221"/>
            <a:ext cx="403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Exemple de flux d’un </a:t>
            </a:r>
            <a:r>
              <a:rPr lang="fr-FR" dirty="0" err="1"/>
              <a:t>requette</a:t>
            </a:r>
            <a:r>
              <a:rPr lang="fr-FR" dirty="0"/>
              <a:t> http à l’API</a:t>
            </a:r>
          </a:p>
        </p:txBody>
      </p:sp>
    </p:spTree>
    <p:extLst>
      <p:ext uri="{BB962C8B-B14F-4D97-AF65-F5344CB8AC3E}">
        <p14:creationId xmlns:p14="http://schemas.microsoft.com/office/powerpoint/2010/main" val="3475961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96F92-D0F6-4751-ABF6-9F8E0D50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982" y="332816"/>
            <a:ext cx="9905998" cy="1478570"/>
          </a:xfrm>
        </p:spPr>
        <p:txBody>
          <a:bodyPr/>
          <a:lstStyle/>
          <a:p>
            <a:r>
              <a:rPr lang="fr-FR" dirty="0"/>
              <a:t>Démonstration POSTMAN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077934E-9960-415B-B681-AA17813F5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265" y="1811386"/>
            <a:ext cx="7259841" cy="4675008"/>
          </a:xfrm>
        </p:spPr>
      </p:pic>
    </p:spTree>
    <p:extLst>
      <p:ext uri="{BB962C8B-B14F-4D97-AF65-F5344CB8AC3E}">
        <p14:creationId xmlns:p14="http://schemas.microsoft.com/office/powerpoint/2010/main" val="2726974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F8AD8-38A8-4BAE-905D-7A363A5D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7BB167-7039-4F94-9DBF-9DBD0AF9D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Auto-critique</a:t>
            </a:r>
          </a:p>
          <a:p>
            <a:pPr lvl="1"/>
            <a:r>
              <a:rPr lang="fr-FR" sz="1200" dirty="0"/>
              <a:t>Manque de factorisation</a:t>
            </a:r>
          </a:p>
          <a:p>
            <a:pPr lvl="1"/>
            <a:r>
              <a:rPr lang="fr-FR" sz="1200" dirty="0"/>
              <a:t>Rendre le client lourd plus rapide</a:t>
            </a:r>
          </a:p>
          <a:p>
            <a:pPr lvl="1"/>
            <a:r>
              <a:rPr lang="fr-FR" sz="1200" dirty="0"/>
              <a:t>Passage sur l’api prochain</a:t>
            </a:r>
          </a:p>
          <a:p>
            <a:pPr lvl="1"/>
            <a:r>
              <a:rPr lang="fr-FR" sz="1200" dirty="0"/>
              <a:t>Meilleur contrôle pour les champs textes et sur les </a:t>
            </a:r>
            <a:r>
              <a:rPr lang="fr-FR" sz="1200" dirty="0" err="1"/>
              <a:t>passwords</a:t>
            </a:r>
            <a:endParaRPr lang="fr-FR" sz="1200" dirty="0"/>
          </a:p>
          <a:p>
            <a:pPr lvl="1"/>
            <a:r>
              <a:rPr lang="fr-FR" sz="1200" dirty="0"/>
              <a:t>Meilleure utilisation possible du xml</a:t>
            </a:r>
          </a:p>
          <a:p>
            <a:pPr lvl="2"/>
            <a:r>
              <a:rPr lang="fr-FR" sz="1000" dirty="0" err="1"/>
              <a:t>Datatemplate</a:t>
            </a:r>
            <a:endParaRPr lang="fr-FR" sz="1000" dirty="0"/>
          </a:p>
          <a:p>
            <a:pPr lvl="2"/>
            <a:r>
              <a:rPr lang="fr-FR" sz="1000" dirty="0"/>
              <a:t>Rule avec </a:t>
            </a:r>
            <a:r>
              <a:rPr lang="fr-FR" sz="1000" dirty="0" err="1"/>
              <a:t>databing</a:t>
            </a:r>
            <a:r>
              <a:rPr lang="fr-FR" sz="1000" dirty="0"/>
              <a:t> (</a:t>
            </a:r>
            <a:r>
              <a:rPr lang="fr-FR" sz="1000" dirty="0" err="1"/>
              <a:t>wrapper</a:t>
            </a:r>
            <a:r>
              <a:rPr lang="fr-FR" sz="1000" dirty="0"/>
              <a:t>)</a:t>
            </a:r>
          </a:p>
          <a:p>
            <a:r>
              <a:rPr lang="fr-FR" sz="1400" dirty="0"/>
              <a:t>Remonter sur le projet</a:t>
            </a:r>
          </a:p>
          <a:p>
            <a:pPr lvl="1"/>
            <a:r>
              <a:rPr lang="fr-FR" sz="1200" dirty="0"/>
              <a:t>Plus de fonctionnalités à implémenter</a:t>
            </a:r>
          </a:p>
        </p:txBody>
      </p:sp>
    </p:spTree>
    <p:extLst>
      <p:ext uri="{BB962C8B-B14F-4D97-AF65-F5344CB8AC3E}">
        <p14:creationId xmlns:p14="http://schemas.microsoft.com/office/powerpoint/2010/main" val="283609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CBD5E-959B-46BC-86BC-EC9F6B95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/>
              <a:t>Contexte</a:t>
            </a: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FBAE7F25-75E9-48C8-96CB-9BC5D2807D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511263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329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20002-6348-4FDB-9EBF-04824014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/>
              <a:t>Besoins</a:t>
            </a:r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DAF70963-7B94-43D2-B53D-191E3C32FF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47317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38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51362-4EF2-4A24-9CDD-2359AFAD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/>
              <a:t>Organisation du projet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AA8A60A-374D-4416-8743-9BB9AA16E0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050990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456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A8959-1025-478F-9D56-DAC38F09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/>
              <a:t>Analyse conceptuel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AC14723-2405-449E-B3C8-AEAE8318BD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61148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226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CE13F-8F6D-49FC-BDF8-38DAFC54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432" y="194521"/>
            <a:ext cx="8534400" cy="1507067"/>
          </a:xfrm>
        </p:spPr>
        <p:txBody>
          <a:bodyPr>
            <a:normAutofit/>
          </a:bodyPr>
          <a:lstStyle/>
          <a:p>
            <a:r>
              <a:rPr lang="fr-FR" sz="4800" dirty="0"/>
              <a:t>Équipe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966510F-303B-4F2B-BEF3-B939798C84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3658769"/>
              </p:ext>
            </p:extLst>
          </p:nvPr>
        </p:nvGraphicFramePr>
        <p:xfrm>
          <a:off x="777765" y="1612411"/>
          <a:ext cx="10802136" cy="4301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46121F6F-05B4-4435-A08B-2385399F2B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074" y="3572672"/>
            <a:ext cx="1668046" cy="102028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FB0E954-BB8B-49F9-A79E-7FAD51E47B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7800" y="3506157"/>
            <a:ext cx="1595913" cy="1290136"/>
          </a:xfrm>
          <a:prstGeom prst="rect">
            <a:avLst/>
          </a:prstGeom>
        </p:spPr>
      </p:pic>
      <p:pic>
        <p:nvPicPr>
          <p:cNvPr id="10" name="Image 9" descr="Une image contenant objet&#10;&#10;Description générée automatiquement">
            <a:extLst>
              <a:ext uri="{FF2B5EF4-FFF2-40B4-BE49-F238E27FC236}">
                <a16:creationId xmlns:a16="http://schemas.microsoft.com/office/drawing/2014/main" id="{2F409F1B-A2FB-4E67-8609-1050B9DA8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2184" y="4696768"/>
            <a:ext cx="2532647" cy="131697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B546583-AF41-4A06-AF44-CADFBF8C14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6062" y="3573284"/>
            <a:ext cx="3228474" cy="89859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42B4456-62FA-4264-B60B-09FBD1E51F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64000" y="4897181"/>
            <a:ext cx="3402858" cy="79698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F35C6D0-F545-4DEF-BBAC-7547109AD56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59668" y="3506157"/>
            <a:ext cx="1147503" cy="123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1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A514847-E725-464C-8D8D-33BA430E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rgbClr val="FFFFFF"/>
                </a:solidFill>
              </a:rPr>
              <a:t>Modèle conceptuel des données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1784A6F-EEFE-4B45-9457-C368DE37B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fr-FR" sz="1400">
                <a:solidFill>
                  <a:srgbClr val="FFFFFF"/>
                </a:solidFill>
              </a:rPr>
              <a:t>Modèle relationnel</a:t>
            </a:r>
          </a:p>
          <a:p>
            <a:r>
              <a:rPr lang="fr-FR" sz="1400">
                <a:solidFill>
                  <a:srgbClr val="FFFFFF"/>
                </a:solidFill>
              </a:rPr>
              <a:t>Règles de nommage fortes</a:t>
            </a:r>
          </a:p>
          <a:p>
            <a:r>
              <a:rPr lang="fr-FR" sz="1400">
                <a:solidFill>
                  <a:srgbClr val="FFFFFF"/>
                </a:solidFill>
              </a:rPr>
              <a:t>Limitation de la redondance</a:t>
            </a:r>
          </a:p>
          <a:p>
            <a:r>
              <a:rPr lang="fr-FR" sz="1400">
                <a:solidFill>
                  <a:srgbClr val="FFFFFF"/>
                </a:solidFill>
              </a:rPr>
              <a:t>Intégrité des données</a:t>
            </a:r>
          </a:p>
          <a:p>
            <a:pPr marL="0" indent="0">
              <a:buNone/>
            </a:pPr>
            <a:endParaRPr lang="fr-FR" sz="1400">
              <a:solidFill>
                <a:srgbClr val="FFFFFF"/>
              </a:solidFill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6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7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3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Image 4" descr="Une image contenant texte, reçu&#10;&#10;Description générée automatiquement">
            <a:extLst>
              <a:ext uri="{FF2B5EF4-FFF2-40B4-BE49-F238E27FC236}">
                <a16:creationId xmlns:a16="http://schemas.microsoft.com/office/drawing/2014/main" id="{B92085E2-CEF7-41F9-A1DA-8AB582C42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15" y="0"/>
            <a:ext cx="6112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20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1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2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07E1DB8-ABB5-42A5-9A57-B8532FA3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rgbClr val="FFFFFF"/>
                </a:solidFill>
              </a:rPr>
              <a:t>Modèle logique des données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8085B1C-C423-46B1-A8B4-518D8FAA5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Transformation des </a:t>
            </a:r>
            <a:r>
              <a:rPr lang="fr-FR" sz="1400">
                <a:solidFill>
                  <a:srgbClr val="FFFFFF"/>
                </a:solidFill>
              </a:rPr>
              <a:t>entités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fr-FR" sz="1400">
                <a:solidFill>
                  <a:srgbClr val="FFFFFF"/>
                </a:solidFill>
              </a:rPr>
              <a:t>en</a:t>
            </a:r>
            <a:r>
              <a:rPr lang="en-US" sz="1400">
                <a:solidFill>
                  <a:srgbClr val="FFFFFF"/>
                </a:solidFill>
              </a:rPr>
              <a:t> table</a:t>
            </a:r>
          </a:p>
          <a:p>
            <a:r>
              <a:rPr lang="fr-FR" sz="1400">
                <a:solidFill>
                  <a:srgbClr val="FFFFFF"/>
                </a:solidFill>
              </a:rPr>
              <a:t>Modélisation</a:t>
            </a:r>
            <a:r>
              <a:rPr lang="en-US" sz="1400">
                <a:solidFill>
                  <a:srgbClr val="FFFFFF"/>
                </a:solidFill>
              </a:rPr>
              <a:t> de la base des données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" name="Espace réservé du contenu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27C566A8-58CD-49EE-8AFC-8E5DFDBFA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13" y="23283"/>
            <a:ext cx="6199367" cy="679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12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2.xml><?xml version="1.0" encoding="utf-8"?>
<Control xmlns="http://schemas.microsoft.com/VisualStudio/2011/storyboarding/control">
  <Id Name="System.Storyboarding.Icons.Link" Revision="1" Stencil="System.Storyboarding.Icons" StencilVersion="0.1"/>
</Control>
</file>

<file path=customXml/item3.xml><?xml version="1.0" encoding="utf-8"?>
<Control xmlns="http://schemas.microsoft.com/VisualStudio/2011/storyboarding/control">
  <Id Name="b528de83-6f15-4476-bb03-5a94333ef81f" Revision="1" Stencil="System.MyShapes" StencilVersion="1.0"/>
</Control>
</file>

<file path=customXml/itemProps1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2.xml><?xml version="1.0" encoding="utf-8"?>
<ds:datastoreItem xmlns:ds="http://schemas.openxmlformats.org/officeDocument/2006/customXml" ds:itemID="{BD22A7BC-B43C-4772-B13D-F71F57F7EDB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CF9AF44-BD2A-4AF6-97AC-F1EEB576BB4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389</Words>
  <Application>Microsoft Office PowerPoint</Application>
  <PresentationFormat>Grand écran</PresentationFormat>
  <Paragraphs>133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6" baseType="lpstr">
      <vt:lpstr>Arial</vt:lpstr>
      <vt:lpstr>Tw Cen MT</vt:lpstr>
      <vt:lpstr>Circuit</vt:lpstr>
      <vt:lpstr>MegaCasting</vt:lpstr>
      <vt:lpstr>Sommaire</vt:lpstr>
      <vt:lpstr>Contexte</vt:lpstr>
      <vt:lpstr>Besoins</vt:lpstr>
      <vt:lpstr>Organisation du projet</vt:lpstr>
      <vt:lpstr>Analyse conceptuel</vt:lpstr>
      <vt:lpstr>Équipe</vt:lpstr>
      <vt:lpstr>Modèle conceptuel des données</vt:lpstr>
      <vt:lpstr>Modèle logique des données</vt:lpstr>
      <vt:lpstr>Analyse fonctionnel</vt:lpstr>
      <vt:lpstr>Planning</vt:lpstr>
      <vt:lpstr>Choix technologiques</vt:lpstr>
      <vt:lpstr>Architecture</vt:lpstr>
      <vt:lpstr>Présentation PowerPoint</vt:lpstr>
      <vt:lpstr>Avantages du Cloud</vt:lpstr>
      <vt:lpstr>Versionning </vt:lpstr>
      <vt:lpstr>Présentation PowerPoint</vt:lpstr>
      <vt:lpstr>DevOps</vt:lpstr>
      <vt:lpstr>Flux de déploiement</vt:lpstr>
      <vt:lpstr>Fonctionnalités</vt:lpstr>
      <vt:lpstr>API</vt:lpstr>
      <vt:lpstr>Démonstration POSTMAN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MegaCasting</dc:title>
  <dc:creator>Sven Le Cann</dc:creator>
  <cp:lastModifiedBy>Sven Le Cann</cp:lastModifiedBy>
  <cp:revision>3</cp:revision>
  <dcterms:created xsi:type="dcterms:W3CDTF">2019-01-09T19:52:56Z</dcterms:created>
  <dcterms:modified xsi:type="dcterms:W3CDTF">2019-01-09T20:05:09Z</dcterms:modified>
</cp:coreProperties>
</file>